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2" r:id="rId2"/>
  </p:sldMasterIdLst>
  <p:notesMasterIdLst>
    <p:notesMasterId r:id="rId20"/>
  </p:notesMasterIdLst>
  <p:sldIdLst>
    <p:sldId id="664" r:id="rId3"/>
    <p:sldId id="665" r:id="rId4"/>
    <p:sldId id="666" r:id="rId5"/>
    <p:sldId id="667" r:id="rId6"/>
    <p:sldId id="671" r:id="rId7"/>
    <p:sldId id="670" r:id="rId8"/>
    <p:sldId id="695" r:id="rId9"/>
    <p:sldId id="696" r:id="rId10"/>
    <p:sldId id="676" r:id="rId11"/>
    <p:sldId id="673" r:id="rId12"/>
    <p:sldId id="699" r:id="rId13"/>
    <p:sldId id="668" r:id="rId14"/>
    <p:sldId id="669" r:id="rId15"/>
    <p:sldId id="672" r:id="rId16"/>
    <p:sldId id="681" r:id="rId17"/>
    <p:sldId id="683" r:id="rId18"/>
    <p:sldId id="689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华文新魏" panose="02010800040101010101" pitchFamily="2" charset="-122"/>
      <p:regular r:id="rId29"/>
    </p:embeddedFont>
    <p:embeddedFont>
      <p:font typeface="微软雅黑" panose="020B0503020204020204" pitchFamily="34" charset="-122"/>
      <p:regular r:id="rId30"/>
      <p:bold r:id="rId31"/>
    </p:embeddedFont>
    <p:embeddedFont>
      <p:font typeface="微软雅黑 Light" panose="020B0502040204020203" pitchFamily="34" charset="-122"/>
      <p:regular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989">
          <p15:clr>
            <a:srgbClr val="A4A3A4"/>
          </p15:clr>
        </p15:guide>
        <p15:guide id="3" pos="5201">
          <p15:clr>
            <a:srgbClr val="A4A3A4"/>
          </p15:clr>
        </p15:guide>
        <p15:guide id="4" pos="2479">
          <p15:clr>
            <a:srgbClr val="A4A3A4"/>
          </p15:clr>
        </p15:guide>
        <p15:guide id="5" orient="horz" pos="1323">
          <p15:clr>
            <a:srgbClr val="A4A3A4"/>
          </p15:clr>
        </p15:guide>
        <p15:guide id="6" orient="horz" pos="2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0"/>
    <a:srgbClr val="FEFEFE"/>
    <a:srgbClr val="FDFDFD"/>
    <a:srgbClr val="254810"/>
    <a:srgbClr val="00242C"/>
    <a:srgbClr val="4472C4"/>
    <a:srgbClr val="FCFCFC"/>
    <a:srgbClr val="FFC000"/>
    <a:srgbClr val="FECA2B"/>
    <a:srgbClr val="3DB3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59" autoAdjust="0"/>
    <p:restoredTop sz="87192" autoAdjust="0"/>
  </p:normalViewPr>
  <p:slideViewPr>
    <p:cSldViewPr snapToGrid="0" showGuides="1">
      <p:cViewPr varScale="1">
        <p:scale>
          <a:sx n="75" d="100"/>
          <a:sy n="75" d="100"/>
        </p:scale>
        <p:origin x="1133" y="58"/>
      </p:cViewPr>
      <p:guideLst>
        <p:guide pos="3840"/>
        <p:guide orient="horz" pos="2989"/>
        <p:guide pos="5201"/>
        <p:guide pos="2479"/>
        <p:guide orient="horz" pos="1323"/>
        <p:guide orient="horz" pos="2120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14" d="100"/>
        <a:sy n="114" d="100"/>
      </p:scale>
      <p:origin x="0" y="-77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527A04-BAA1-409E-B0A1-376FDB7B811E}" type="datetimeFigureOut">
              <a:rPr lang="zh-CN" altLang="en-US" smtClean="0"/>
              <a:t>2021/11/30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B114D7-E66A-41F2-A417-B91E3DFCFC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2021/11/30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1921714" y="2405169"/>
            <a:ext cx="3847346" cy="2583559"/>
          </a:xfrm>
          <a:custGeom>
            <a:avLst/>
            <a:gdLst>
              <a:gd name="connsiteX0" fmla="*/ 3847107 w 3847346"/>
              <a:gd name="connsiteY0" fmla="*/ 17512 h 2583559"/>
              <a:gd name="connsiteX1" fmla="*/ 3847346 w 3847346"/>
              <a:gd name="connsiteY1" fmla="*/ 17846 h 2583559"/>
              <a:gd name="connsiteX2" fmla="*/ 3847004 w 3847346"/>
              <a:gd name="connsiteY2" fmla="*/ 17849 h 2583559"/>
              <a:gd name="connsiteX3" fmla="*/ 10055 w 3847346"/>
              <a:gd name="connsiteY3" fmla="*/ 0 h 2583559"/>
              <a:gd name="connsiteX4" fmla="*/ 29246 w 3847346"/>
              <a:gd name="connsiteY4" fmla="*/ 4456 h 2583559"/>
              <a:gd name="connsiteX5" fmla="*/ 217856 w 3847346"/>
              <a:gd name="connsiteY5" fmla="*/ 18207 h 2583559"/>
              <a:gd name="connsiteX6" fmla="*/ 3790409 w 3847346"/>
              <a:gd name="connsiteY6" fmla="*/ 18207 h 2583559"/>
              <a:gd name="connsiteX7" fmla="*/ 3847004 w 3847346"/>
              <a:gd name="connsiteY7" fmla="*/ 17849 h 2583559"/>
              <a:gd name="connsiteX8" fmla="*/ 3843502 w 3847346"/>
              <a:gd name="connsiteY8" fmla="*/ 29330 h 2583559"/>
              <a:gd name="connsiteX9" fmla="*/ 3842284 w 3847346"/>
              <a:gd name="connsiteY9" fmla="*/ 28697 h 2583559"/>
              <a:gd name="connsiteX10" fmla="*/ 3843473 w 3847346"/>
              <a:gd name="connsiteY10" fmla="*/ 29426 h 2583559"/>
              <a:gd name="connsiteX11" fmla="*/ 3837282 w 3847346"/>
              <a:gd name="connsiteY11" fmla="*/ 49726 h 2583559"/>
              <a:gd name="connsiteX12" fmla="*/ 3832047 w 3847346"/>
              <a:gd name="connsiteY12" fmla="*/ 118139 h 2583559"/>
              <a:gd name="connsiteX13" fmla="*/ 3823719 w 3847346"/>
              <a:gd name="connsiteY13" fmla="*/ 2474857 h 2583559"/>
              <a:gd name="connsiteX14" fmla="*/ 3827237 w 3847346"/>
              <a:gd name="connsiteY14" fmla="*/ 2543593 h 2583559"/>
              <a:gd name="connsiteX15" fmla="*/ 3832830 w 3847346"/>
              <a:gd name="connsiteY15" fmla="*/ 2564059 h 2583559"/>
              <a:gd name="connsiteX16" fmla="*/ 3828890 w 3847346"/>
              <a:gd name="connsiteY16" fmla="*/ 2570442 h 2583559"/>
              <a:gd name="connsiteX17" fmla="*/ 3824517 w 3847346"/>
              <a:gd name="connsiteY17" fmla="*/ 2583559 h 2583559"/>
              <a:gd name="connsiteX18" fmla="*/ 3740444 w 3847346"/>
              <a:gd name="connsiteY18" fmla="*/ 2583117 h 2583559"/>
              <a:gd name="connsiteX19" fmla="*/ 39795 w 3847346"/>
              <a:gd name="connsiteY19" fmla="*/ 2574837 h 2583559"/>
              <a:gd name="connsiteX20" fmla="*/ 27506 w 3847346"/>
              <a:gd name="connsiteY20" fmla="*/ 2566330 h 2583559"/>
              <a:gd name="connsiteX21" fmla="*/ 19654 w 3847346"/>
              <a:gd name="connsiteY21" fmla="*/ 2560743 h 2583559"/>
              <a:gd name="connsiteX22" fmla="*/ 19778 w 3847346"/>
              <a:gd name="connsiteY22" fmla="*/ 2559805 h 2583559"/>
              <a:gd name="connsiteX23" fmla="*/ 36902 w 3847346"/>
              <a:gd name="connsiteY23" fmla="*/ 2484667 h 2583559"/>
              <a:gd name="connsiteX24" fmla="*/ 37481 w 3847346"/>
              <a:gd name="connsiteY24" fmla="*/ 2473784 h 2583559"/>
              <a:gd name="connsiteX25" fmla="*/ 37549 w 3847346"/>
              <a:gd name="connsiteY25" fmla="*/ 2502210 h 2583559"/>
              <a:gd name="connsiteX26" fmla="*/ 39367 w 3847346"/>
              <a:gd name="connsiteY26" fmla="*/ 2561002 h 2583559"/>
              <a:gd name="connsiteX27" fmla="*/ 39495 w 3847346"/>
              <a:gd name="connsiteY27" fmla="*/ 2430022 h 2583559"/>
              <a:gd name="connsiteX28" fmla="*/ 40778 w 3847346"/>
              <a:gd name="connsiteY28" fmla="*/ 2389622 h 2583559"/>
              <a:gd name="connsiteX29" fmla="*/ 40108 w 3847346"/>
              <a:gd name="connsiteY29" fmla="*/ 1803280 h 2583559"/>
              <a:gd name="connsiteX30" fmla="*/ 39495 w 3847346"/>
              <a:gd name="connsiteY30" fmla="*/ 2430022 h 2583559"/>
              <a:gd name="connsiteX31" fmla="*/ 39033 w 3847346"/>
              <a:gd name="connsiteY31" fmla="*/ 2444590 h 2583559"/>
              <a:gd name="connsiteX32" fmla="*/ 37481 w 3847346"/>
              <a:gd name="connsiteY32" fmla="*/ 2473784 h 2583559"/>
              <a:gd name="connsiteX33" fmla="*/ 37386 w 3847346"/>
              <a:gd name="connsiteY33" fmla="*/ 2434154 h 2583559"/>
              <a:gd name="connsiteX34" fmla="*/ 35018 w 3847346"/>
              <a:gd name="connsiteY34" fmla="*/ 1808647 h 2583559"/>
              <a:gd name="connsiteX35" fmla="*/ 9665 w 3847346"/>
              <a:gd name="connsiteY35" fmla="*/ 1552 h 2583559"/>
              <a:gd name="connsiteX36" fmla="*/ 9675 w 3847346"/>
              <a:gd name="connsiteY36" fmla="*/ 477 h 2583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47346" h="2583559">
                <a:moveTo>
                  <a:pt x="3847107" y="17512"/>
                </a:moveTo>
                <a:lnTo>
                  <a:pt x="3847346" y="17846"/>
                </a:lnTo>
                <a:lnTo>
                  <a:pt x="3847004" y="17849"/>
                </a:lnTo>
                <a:close/>
                <a:moveTo>
                  <a:pt x="10055" y="0"/>
                </a:moveTo>
                <a:lnTo>
                  <a:pt x="29246" y="4456"/>
                </a:lnTo>
                <a:cubicBezTo>
                  <a:pt x="77239" y="12677"/>
                  <a:pt x="139091" y="17861"/>
                  <a:pt x="217856" y="18207"/>
                </a:cubicBezTo>
                <a:cubicBezTo>
                  <a:pt x="847980" y="20982"/>
                  <a:pt x="3188044" y="1552"/>
                  <a:pt x="3790409" y="18207"/>
                </a:cubicBezTo>
                <a:lnTo>
                  <a:pt x="3847004" y="17849"/>
                </a:lnTo>
                <a:lnTo>
                  <a:pt x="3843502" y="29330"/>
                </a:lnTo>
                <a:lnTo>
                  <a:pt x="3842284" y="28697"/>
                </a:lnTo>
                <a:lnTo>
                  <a:pt x="3843473" y="29426"/>
                </a:lnTo>
                <a:lnTo>
                  <a:pt x="3837282" y="49726"/>
                </a:lnTo>
                <a:cubicBezTo>
                  <a:pt x="3833586" y="69832"/>
                  <a:pt x="3831700" y="92549"/>
                  <a:pt x="3832047" y="118139"/>
                </a:cubicBezTo>
                <a:cubicBezTo>
                  <a:pt x="3837598" y="527581"/>
                  <a:pt x="3838987" y="2064027"/>
                  <a:pt x="3823719" y="2474857"/>
                </a:cubicBezTo>
                <a:cubicBezTo>
                  <a:pt x="3822766" y="2500534"/>
                  <a:pt x="3824082" y="2523359"/>
                  <a:pt x="3827237" y="2543593"/>
                </a:cubicBezTo>
                <a:lnTo>
                  <a:pt x="3832830" y="2564059"/>
                </a:lnTo>
                <a:lnTo>
                  <a:pt x="3828890" y="2570442"/>
                </a:lnTo>
                <a:lnTo>
                  <a:pt x="3824517" y="2583559"/>
                </a:lnTo>
                <a:lnTo>
                  <a:pt x="3740444" y="2583117"/>
                </a:lnTo>
                <a:lnTo>
                  <a:pt x="39795" y="2574837"/>
                </a:lnTo>
                <a:lnTo>
                  <a:pt x="27506" y="2566330"/>
                </a:lnTo>
                <a:lnTo>
                  <a:pt x="19654" y="2560743"/>
                </a:lnTo>
                <a:lnTo>
                  <a:pt x="19778" y="2559805"/>
                </a:lnTo>
                <a:cubicBezTo>
                  <a:pt x="23895" y="2539826"/>
                  <a:pt x="31558" y="2562767"/>
                  <a:pt x="36902" y="2484667"/>
                </a:cubicBezTo>
                <a:lnTo>
                  <a:pt x="37481" y="2473784"/>
                </a:lnTo>
                <a:lnTo>
                  <a:pt x="37549" y="2502210"/>
                </a:lnTo>
                <a:cubicBezTo>
                  <a:pt x="37774" y="2539553"/>
                  <a:pt x="38281" y="2560278"/>
                  <a:pt x="39367" y="2561002"/>
                </a:cubicBezTo>
                <a:lnTo>
                  <a:pt x="39495" y="2430022"/>
                </a:lnTo>
                <a:lnTo>
                  <a:pt x="40778" y="2389622"/>
                </a:lnTo>
                <a:cubicBezTo>
                  <a:pt x="43305" y="2284200"/>
                  <a:pt x="43795" y="2106241"/>
                  <a:pt x="40108" y="1803280"/>
                </a:cubicBezTo>
                <a:lnTo>
                  <a:pt x="39495" y="2430022"/>
                </a:lnTo>
                <a:lnTo>
                  <a:pt x="39033" y="2444590"/>
                </a:lnTo>
                <a:lnTo>
                  <a:pt x="37481" y="2473784"/>
                </a:lnTo>
                <a:lnTo>
                  <a:pt x="37386" y="2434154"/>
                </a:lnTo>
                <a:cubicBezTo>
                  <a:pt x="37338" y="2301360"/>
                  <a:pt x="38111" y="2075257"/>
                  <a:pt x="35018" y="1808647"/>
                </a:cubicBezTo>
                <a:cubicBezTo>
                  <a:pt x="30069" y="1382073"/>
                  <a:pt x="-20806" y="299958"/>
                  <a:pt x="9665" y="1552"/>
                </a:cubicBezTo>
                <a:lnTo>
                  <a:pt x="9675" y="4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2021/11/30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2021/11/30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自由: 形状 4"/>
          <p:cNvSpPr>
            <a:spLocks noGrp="1"/>
          </p:cNvSpPr>
          <p:nvPr>
            <p:ph type="pic" sz="quarter" idx="13"/>
          </p:nvPr>
        </p:nvSpPr>
        <p:spPr>
          <a:xfrm>
            <a:off x="2792502" y="2382359"/>
            <a:ext cx="6747562" cy="2255520"/>
          </a:xfrm>
          <a:custGeom>
            <a:avLst/>
            <a:gdLst>
              <a:gd name="connsiteX0" fmla="*/ 0 w 6747562"/>
              <a:gd name="connsiteY0" fmla="*/ 0 h 2255520"/>
              <a:gd name="connsiteX1" fmla="*/ 6747562 w 6747562"/>
              <a:gd name="connsiteY1" fmla="*/ 0 h 2255520"/>
              <a:gd name="connsiteX2" fmla="*/ 6747562 w 6747562"/>
              <a:gd name="connsiteY2" fmla="*/ 2255520 h 2255520"/>
              <a:gd name="connsiteX3" fmla="*/ 0 w 6747562"/>
              <a:gd name="connsiteY3" fmla="*/ 2255520 h 225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47562" h="2255520">
                <a:moveTo>
                  <a:pt x="0" y="0"/>
                </a:moveTo>
                <a:lnTo>
                  <a:pt x="6747562" y="0"/>
                </a:lnTo>
                <a:lnTo>
                  <a:pt x="6747562" y="2255520"/>
                </a:lnTo>
                <a:lnTo>
                  <a:pt x="0" y="22555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CC55B0-E02D-48C5-90F4-23679AC170D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2021/11/30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16A197-87C6-4C22-A205-B9B0724A96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3150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C55B0-E02D-48C5-90F4-23679AC170D0}" type="datetimeFigureOut">
              <a:rPr lang="zh-CN" altLang="en-US" smtClean="0"/>
              <a:t>2021/11/30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5" cstate="email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C55B0-E02D-48C5-90F4-23679AC170D0}" type="datetimeFigureOut">
              <a:rPr lang="zh-CN" altLang="en-US" smtClean="0"/>
              <a:t>2021/11/30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116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tags" Target="../tags/tag70.xm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8.png"/><Relationship Id="rId5" Type="http://schemas.openxmlformats.org/officeDocument/2006/relationships/tags" Target="../tags/tag72.xml"/><Relationship Id="rId10" Type="http://schemas.openxmlformats.org/officeDocument/2006/relationships/image" Target="../media/image7.png"/><Relationship Id="rId4" Type="http://schemas.openxmlformats.org/officeDocument/2006/relationships/tags" Target="../tags/tag71.xml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7" Type="http://schemas.openxmlformats.org/officeDocument/2006/relationships/image" Target="../media/image14.png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78.xml"/><Relationship Id="rId7" Type="http://schemas.openxmlformats.org/officeDocument/2006/relationships/slideLayout" Target="../slideLayouts/slideLayout4.xml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10" Type="http://schemas.openxmlformats.org/officeDocument/2006/relationships/image" Target="../media/image17.png"/><Relationship Id="rId4" Type="http://schemas.openxmlformats.org/officeDocument/2006/relationships/tags" Target="../tags/tag79.xml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89.xml"/><Relationship Id="rId13" Type="http://schemas.openxmlformats.org/officeDocument/2006/relationships/image" Target="../media/image18.png"/><Relationship Id="rId3" Type="http://schemas.openxmlformats.org/officeDocument/2006/relationships/tags" Target="../tags/tag84.xml"/><Relationship Id="rId7" Type="http://schemas.openxmlformats.org/officeDocument/2006/relationships/tags" Target="../tags/tag88.xml"/><Relationship Id="rId12" Type="http://schemas.openxmlformats.org/officeDocument/2006/relationships/slideLayout" Target="../slideLayouts/slideLayout4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6" Type="http://schemas.openxmlformats.org/officeDocument/2006/relationships/tags" Target="../tags/tag87.xml"/><Relationship Id="rId11" Type="http://schemas.openxmlformats.org/officeDocument/2006/relationships/tags" Target="../tags/tag92.xml"/><Relationship Id="rId5" Type="http://schemas.openxmlformats.org/officeDocument/2006/relationships/tags" Target="../tags/tag86.xml"/><Relationship Id="rId10" Type="http://schemas.openxmlformats.org/officeDocument/2006/relationships/tags" Target="../tags/tag91.xml"/><Relationship Id="rId4" Type="http://schemas.openxmlformats.org/officeDocument/2006/relationships/tags" Target="../tags/tag85.xml"/><Relationship Id="rId9" Type="http://schemas.openxmlformats.org/officeDocument/2006/relationships/tags" Target="../tags/tag90.xml"/><Relationship Id="rId1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00.xml"/><Relationship Id="rId3" Type="http://schemas.openxmlformats.org/officeDocument/2006/relationships/tags" Target="../tags/tag95.xml"/><Relationship Id="rId7" Type="http://schemas.openxmlformats.org/officeDocument/2006/relationships/tags" Target="../tags/tag99.xml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9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" Type="http://schemas.openxmlformats.org/officeDocument/2006/relationships/tags" Target="../tags/tag101.xml"/><Relationship Id="rId4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108.xml"/><Relationship Id="rId10" Type="http://schemas.openxmlformats.org/officeDocument/2006/relationships/tags" Target="../tags/tag113.xml"/><Relationship Id="rId4" Type="http://schemas.openxmlformats.org/officeDocument/2006/relationships/tags" Target="../tags/tag107.xml"/><Relationship Id="rId9" Type="http://schemas.openxmlformats.org/officeDocument/2006/relationships/tags" Target="../tags/tag1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116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7.xml"/><Relationship Id="rId13" Type="http://schemas.openxmlformats.org/officeDocument/2006/relationships/tags" Target="../tags/tag32.xml"/><Relationship Id="rId18" Type="http://schemas.openxmlformats.org/officeDocument/2006/relationships/tags" Target="../tags/tag37.xml"/><Relationship Id="rId3" Type="http://schemas.openxmlformats.org/officeDocument/2006/relationships/tags" Target="../tags/tag22.xml"/><Relationship Id="rId21" Type="http://schemas.openxmlformats.org/officeDocument/2006/relationships/tags" Target="../tags/tag40.xml"/><Relationship Id="rId7" Type="http://schemas.openxmlformats.org/officeDocument/2006/relationships/tags" Target="../tags/tag26.xml"/><Relationship Id="rId12" Type="http://schemas.openxmlformats.org/officeDocument/2006/relationships/tags" Target="../tags/tag31.xml"/><Relationship Id="rId17" Type="http://schemas.openxmlformats.org/officeDocument/2006/relationships/tags" Target="../tags/tag36.xml"/><Relationship Id="rId2" Type="http://schemas.openxmlformats.org/officeDocument/2006/relationships/tags" Target="../tags/tag21.xml"/><Relationship Id="rId16" Type="http://schemas.openxmlformats.org/officeDocument/2006/relationships/tags" Target="../tags/tag35.xml"/><Relationship Id="rId20" Type="http://schemas.openxmlformats.org/officeDocument/2006/relationships/tags" Target="../tags/tag39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11" Type="http://schemas.openxmlformats.org/officeDocument/2006/relationships/tags" Target="../tags/tag30.xml"/><Relationship Id="rId5" Type="http://schemas.openxmlformats.org/officeDocument/2006/relationships/tags" Target="../tags/tag24.xml"/><Relationship Id="rId15" Type="http://schemas.openxmlformats.org/officeDocument/2006/relationships/tags" Target="../tags/tag34.xml"/><Relationship Id="rId10" Type="http://schemas.openxmlformats.org/officeDocument/2006/relationships/tags" Target="../tags/tag29.xml"/><Relationship Id="rId19" Type="http://schemas.openxmlformats.org/officeDocument/2006/relationships/tags" Target="../tags/tag38.xml"/><Relationship Id="rId4" Type="http://schemas.openxmlformats.org/officeDocument/2006/relationships/tags" Target="../tags/tag23.xml"/><Relationship Id="rId9" Type="http://schemas.openxmlformats.org/officeDocument/2006/relationships/tags" Target="../tags/tag28.xml"/><Relationship Id="rId14" Type="http://schemas.openxmlformats.org/officeDocument/2006/relationships/tags" Target="../tags/tag33.xml"/><Relationship Id="rId22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51.xml"/><Relationship Id="rId3" Type="http://schemas.openxmlformats.org/officeDocument/2006/relationships/tags" Target="../tags/tag46.xml"/><Relationship Id="rId7" Type="http://schemas.openxmlformats.org/officeDocument/2006/relationships/tags" Target="../tags/tag50.xml"/><Relationship Id="rId12" Type="http://schemas.openxmlformats.org/officeDocument/2006/relationships/image" Target="../media/image2.png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48.xml"/><Relationship Id="rId10" Type="http://schemas.openxmlformats.org/officeDocument/2006/relationships/tags" Target="../tags/tag53.xml"/><Relationship Id="rId4" Type="http://schemas.openxmlformats.org/officeDocument/2006/relationships/tags" Target="../tags/tag47.xml"/><Relationship Id="rId9" Type="http://schemas.openxmlformats.org/officeDocument/2006/relationships/tags" Target="../tags/tag5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61.xml"/><Relationship Id="rId3" Type="http://schemas.openxmlformats.org/officeDocument/2006/relationships/tags" Target="../tags/tag56.xml"/><Relationship Id="rId7" Type="http://schemas.openxmlformats.org/officeDocument/2006/relationships/tags" Target="../tags/tag60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11" Type="http://schemas.openxmlformats.org/officeDocument/2006/relationships/image" Target="../media/image2.png"/><Relationship Id="rId5" Type="http://schemas.openxmlformats.org/officeDocument/2006/relationships/tags" Target="../tags/tag58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57.xml"/><Relationship Id="rId9" Type="http://schemas.openxmlformats.org/officeDocument/2006/relationships/tags" Target="../tags/tag6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9" name="PA_直接连接符 178"/>
          <p:cNvCxnSpPr/>
          <p:nvPr>
            <p:custDataLst>
              <p:tags r:id="rId1"/>
            </p:custDataLst>
          </p:nvPr>
        </p:nvCxnSpPr>
        <p:spPr>
          <a:xfrm>
            <a:off x="6579617" y="2928495"/>
            <a:ext cx="4283353" cy="0"/>
          </a:xfrm>
          <a:prstGeom prst="line">
            <a:avLst/>
          </a:prstGeom>
          <a:ln w="9525">
            <a:solidFill>
              <a:schemeClr val="accent5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PA_矩形 179"/>
          <p:cNvSpPr/>
          <p:nvPr>
            <p:custDataLst>
              <p:tags r:id="rId2"/>
            </p:custDataLst>
          </p:nvPr>
        </p:nvSpPr>
        <p:spPr>
          <a:xfrm>
            <a:off x="6514278" y="2983641"/>
            <a:ext cx="28829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accent5"/>
                </a:solidFill>
                <a:latin typeface="+mj-ea"/>
                <a:ea typeface="+mj-ea"/>
              </a:rPr>
              <a:t> </a:t>
            </a:r>
            <a:endParaRPr lang="zh-CN" altLang="en-US" sz="28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sp>
        <p:nvSpPr>
          <p:cNvPr id="184" name="PA_矩形 183"/>
          <p:cNvSpPr/>
          <p:nvPr>
            <p:custDataLst>
              <p:tags r:id="rId3"/>
            </p:custDataLst>
          </p:nvPr>
        </p:nvSpPr>
        <p:spPr>
          <a:xfrm>
            <a:off x="6514278" y="2133613"/>
            <a:ext cx="2722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accent5"/>
                </a:solidFill>
                <a:latin typeface="+mj-ea"/>
                <a:ea typeface="+mj-ea"/>
              </a:rPr>
              <a:t>东京奥运会</a:t>
            </a:r>
          </a:p>
        </p:txBody>
      </p:sp>
      <p:grpSp>
        <p:nvGrpSpPr>
          <p:cNvPr id="212" name="PA_组合 211"/>
          <p:cNvGrpSpPr/>
          <p:nvPr>
            <p:custDataLst>
              <p:tags r:id="rId4"/>
            </p:custDataLst>
          </p:nvPr>
        </p:nvGrpSpPr>
        <p:grpSpPr>
          <a:xfrm>
            <a:off x="1103734" y="1221636"/>
            <a:ext cx="4695182" cy="3257457"/>
            <a:chOff x="1404676" y="1684666"/>
            <a:chExt cx="4695182" cy="3257457"/>
          </a:xfrm>
          <a:solidFill>
            <a:schemeClr val="tx2"/>
          </a:solidFill>
        </p:grpSpPr>
        <p:sp>
          <p:nvSpPr>
            <p:cNvPr id="6" name="chenying0907 5"/>
            <p:cNvSpPr/>
            <p:nvPr/>
          </p:nvSpPr>
          <p:spPr bwMode="auto">
            <a:xfrm>
              <a:off x="1839930" y="3356225"/>
              <a:ext cx="395895" cy="219943"/>
            </a:xfrm>
            <a:custGeom>
              <a:avLst/>
              <a:gdLst>
                <a:gd name="T0" fmla="*/ 26 w 126"/>
                <a:gd name="T1" fmla="*/ 0 h 70"/>
                <a:gd name="T2" fmla="*/ 21 w 126"/>
                <a:gd name="T3" fmla="*/ 1 h 70"/>
                <a:gd name="T4" fmla="*/ 38 w 126"/>
                <a:gd name="T5" fmla="*/ 26 h 70"/>
                <a:gd name="T6" fmla="*/ 20 w 126"/>
                <a:gd name="T7" fmla="*/ 35 h 70"/>
                <a:gd name="T8" fmla="*/ 13 w 126"/>
                <a:gd name="T9" fmla="*/ 30 h 70"/>
                <a:gd name="T10" fmla="*/ 6 w 126"/>
                <a:gd name="T11" fmla="*/ 28 h 70"/>
                <a:gd name="T12" fmla="*/ 2 w 126"/>
                <a:gd name="T13" fmla="*/ 30 h 70"/>
                <a:gd name="T14" fmla="*/ 4 w 126"/>
                <a:gd name="T15" fmla="*/ 40 h 70"/>
                <a:gd name="T16" fmla="*/ 8 w 126"/>
                <a:gd name="T17" fmla="*/ 46 h 70"/>
                <a:gd name="T18" fmla="*/ 3 w 126"/>
                <a:gd name="T19" fmla="*/ 54 h 70"/>
                <a:gd name="T20" fmla="*/ 10 w 126"/>
                <a:gd name="T21" fmla="*/ 58 h 70"/>
                <a:gd name="T22" fmla="*/ 25 w 126"/>
                <a:gd name="T23" fmla="*/ 55 h 70"/>
                <a:gd name="T24" fmla="*/ 66 w 126"/>
                <a:gd name="T25" fmla="*/ 43 h 70"/>
                <a:gd name="T26" fmla="*/ 80 w 126"/>
                <a:gd name="T27" fmla="*/ 61 h 70"/>
                <a:gd name="T28" fmla="*/ 91 w 126"/>
                <a:gd name="T29" fmla="*/ 70 h 70"/>
                <a:gd name="T30" fmla="*/ 93 w 126"/>
                <a:gd name="T31" fmla="*/ 69 h 70"/>
                <a:gd name="T32" fmla="*/ 98 w 126"/>
                <a:gd name="T33" fmla="*/ 57 h 70"/>
                <a:gd name="T34" fmla="*/ 94 w 126"/>
                <a:gd name="T35" fmla="*/ 35 h 70"/>
                <a:gd name="T36" fmla="*/ 116 w 126"/>
                <a:gd name="T37" fmla="*/ 27 h 70"/>
                <a:gd name="T38" fmla="*/ 123 w 126"/>
                <a:gd name="T39" fmla="*/ 11 h 70"/>
                <a:gd name="T40" fmla="*/ 104 w 126"/>
                <a:gd name="T41" fmla="*/ 4 h 70"/>
                <a:gd name="T42" fmla="*/ 99 w 126"/>
                <a:gd name="T43" fmla="*/ 4 h 70"/>
                <a:gd name="T44" fmla="*/ 83 w 126"/>
                <a:gd name="T45" fmla="*/ 9 h 70"/>
                <a:gd name="T46" fmla="*/ 75 w 126"/>
                <a:gd name="T47" fmla="*/ 12 h 70"/>
                <a:gd name="T48" fmla="*/ 43 w 126"/>
                <a:gd name="T49" fmla="*/ 4 h 70"/>
                <a:gd name="T50" fmla="*/ 26 w 126"/>
                <a:gd name="T5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6" h="70">
                  <a:moveTo>
                    <a:pt x="26" y="0"/>
                  </a:moveTo>
                  <a:cubicBezTo>
                    <a:pt x="24" y="0"/>
                    <a:pt x="23" y="0"/>
                    <a:pt x="21" y="1"/>
                  </a:cubicBezTo>
                  <a:cubicBezTo>
                    <a:pt x="7" y="9"/>
                    <a:pt x="30" y="22"/>
                    <a:pt x="38" y="26"/>
                  </a:cubicBezTo>
                  <a:cubicBezTo>
                    <a:pt x="32" y="29"/>
                    <a:pt x="26" y="32"/>
                    <a:pt x="20" y="35"/>
                  </a:cubicBezTo>
                  <a:cubicBezTo>
                    <a:pt x="18" y="33"/>
                    <a:pt x="15" y="31"/>
                    <a:pt x="13" y="30"/>
                  </a:cubicBezTo>
                  <a:cubicBezTo>
                    <a:pt x="11" y="29"/>
                    <a:pt x="8" y="28"/>
                    <a:pt x="6" y="28"/>
                  </a:cubicBezTo>
                  <a:cubicBezTo>
                    <a:pt x="5" y="28"/>
                    <a:pt x="3" y="28"/>
                    <a:pt x="2" y="30"/>
                  </a:cubicBezTo>
                  <a:cubicBezTo>
                    <a:pt x="0" y="33"/>
                    <a:pt x="2" y="37"/>
                    <a:pt x="4" y="40"/>
                  </a:cubicBezTo>
                  <a:cubicBezTo>
                    <a:pt x="5" y="41"/>
                    <a:pt x="6" y="44"/>
                    <a:pt x="8" y="46"/>
                  </a:cubicBezTo>
                  <a:cubicBezTo>
                    <a:pt x="5" y="47"/>
                    <a:pt x="0" y="51"/>
                    <a:pt x="3" y="54"/>
                  </a:cubicBezTo>
                  <a:cubicBezTo>
                    <a:pt x="5" y="57"/>
                    <a:pt x="7" y="58"/>
                    <a:pt x="10" y="58"/>
                  </a:cubicBezTo>
                  <a:cubicBezTo>
                    <a:pt x="15" y="58"/>
                    <a:pt x="21" y="55"/>
                    <a:pt x="25" y="55"/>
                  </a:cubicBezTo>
                  <a:cubicBezTo>
                    <a:pt x="39" y="51"/>
                    <a:pt x="53" y="47"/>
                    <a:pt x="66" y="43"/>
                  </a:cubicBezTo>
                  <a:cubicBezTo>
                    <a:pt x="70" y="49"/>
                    <a:pt x="76" y="55"/>
                    <a:pt x="80" y="61"/>
                  </a:cubicBezTo>
                  <a:cubicBezTo>
                    <a:pt x="82" y="64"/>
                    <a:pt x="86" y="70"/>
                    <a:pt x="91" y="70"/>
                  </a:cubicBezTo>
                  <a:cubicBezTo>
                    <a:pt x="92" y="70"/>
                    <a:pt x="93" y="69"/>
                    <a:pt x="93" y="69"/>
                  </a:cubicBezTo>
                  <a:cubicBezTo>
                    <a:pt x="98" y="67"/>
                    <a:pt x="98" y="61"/>
                    <a:pt x="98" y="57"/>
                  </a:cubicBezTo>
                  <a:cubicBezTo>
                    <a:pt x="98" y="50"/>
                    <a:pt x="97" y="42"/>
                    <a:pt x="94" y="35"/>
                  </a:cubicBezTo>
                  <a:cubicBezTo>
                    <a:pt x="101" y="33"/>
                    <a:pt x="109" y="31"/>
                    <a:pt x="116" y="27"/>
                  </a:cubicBezTo>
                  <a:cubicBezTo>
                    <a:pt x="122" y="24"/>
                    <a:pt x="126" y="17"/>
                    <a:pt x="123" y="11"/>
                  </a:cubicBezTo>
                  <a:cubicBezTo>
                    <a:pt x="119" y="5"/>
                    <a:pt x="111" y="4"/>
                    <a:pt x="104" y="4"/>
                  </a:cubicBezTo>
                  <a:cubicBezTo>
                    <a:pt x="102" y="4"/>
                    <a:pt x="100" y="4"/>
                    <a:pt x="99" y="4"/>
                  </a:cubicBezTo>
                  <a:cubicBezTo>
                    <a:pt x="93" y="4"/>
                    <a:pt x="88" y="6"/>
                    <a:pt x="83" y="9"/>
                  </a:cubicBezTo>
                  <a:cubicBezTo>
                    <a:pt x="81" y="10"/>
                    <a:pt x="78" y="11"/>
                    <a:pt x="75" y="12"/>
                  </a:cubicBezTo>
                  <a:cubicBezTo>
                    <a:pt x="65" y="8"/>
                    <a:pt x="54" y="6"/>
                    <a:pt x="43" y="4"/>
                  </a:cubicBezTo>
                  <a:cubicBezTo>
                    <a:pt x="38" y="3"/>
                    <a:pt x="32" y="0"/>
                    <a:pt x="2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chenying0907 6"/>
            <p:cNvSpPr/>
            <p:nvPr/>
          </p:nvSpPr>
          <p:spPr bwMode="auto">
            <a:xfrm>
              <a:off x="3122539" y="1791164"/>
              <a:ext cx="48618" cy="41673"/>
            </a:xfrm>
            <a:custGeom>
              <a:avLst/>
              <a:gdLst>
                <a:gd name="T0" fmla="*/ 16 w 16"/>
                <a:gd name="T1" fmla="*/ 0 h 13"/>
                <a:gd name="T2" fmla="*/ 0 w 16"/>
                <a:gd name="T3" fmla="*/ 7 h 13"/>
                <a:gd name="T4" fmla="*/ 9 w 16"/>
                <a:gd name="T5" fmla="*/ 13 h 13"/>
                <a:gd name="T6" fmla="*/ 11 w 16"/>
                <a:gd name="T7" fmla="*/ 13 h 13"/>
                <a:gd name="T8" fmla="*/ 16 w 16"/>
                <a:gd name="T9" fmla="*/ 1 h 13"/>
                <a:gd name="T10" fmla="*/ 16 w 16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16" y="0"/>
                  </a:moveTo>
                  <a:cubicBezTo>
                    <a:pt x="11" y="2"/>
                    <a:pt x="5" y="5"/>
                    <a:pt x="0" y="7"/>
                  </a:cubicBezTo>
                  <a:cubicBezTo>
                    <a:pt x="2" y="10"/>
                    <a:pt x="5" y="13"/>
                    <a:pt x="9" y="13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6" y="10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chenying0907 7"/>
            <p:cNvSpPr/>
            <p:nvPr/>
          </p:nvSpPr>
          <p:spPr bwMode="auto">
            <a:xfrm>
              <a:off x="2659503" y="4812472"/>
              <a:ext cx="398211" cy="129650"/>
            </a:xfrm>
            <a:custGeom>
              <a:avLst/>
              <a:gdLst>
                <a:gd name="T0" fmla="*/ 27 w 127"/>
                <a:gd name="T1" fmla="*/ 0 h 41"/>
                <a:gd name="T2" fmla="*/ 21 w 127"/>
                <a:gd name="T3" fmla="*/ 1 h 41"/>
                <a:gd name="T4" fmla="*/ 38 w 127"/>
                <a:gd name="T5" fmla="*/ 27 h 41"/>
                <a:gd name="T6" fmla="*/ 20 w 127"/>
                <a:gd name="T7" fmla="*/ 35 h 41"/>
                <a:gd name="T8" fmla="*/ 13 w 127"/>
                <a:gd name="T9" fmla="*/ 30 h 41"/>
                <a:gd name="T10" fmla="*/ 6 w 127"/>
                <a:gd name="T11" fmla="*/ 28 h 41"/>
                <a:gd name="T12" fmla="*/ 2 w 127"/>
                <a:gd name="T13" fmla="*/ 30 h 41"/>
                <a:gd name="T14" fmla="*/ 4 w 127"/>
                <a:gd name="T15" fmla="*/ 40 h 41"/>
                <a:gd name="T16" fmla="*/ 4 w 127"/>
                <a:gd name="T17" fmla="*/ 41 h 41"/>
                <a:gd name="T18" fmla="*/ 96 w 127"/>
                <a:gd name="T19" fmla="*/ 41 h 41"/>
                <a:gd name="T20" fmla="*/ 94 w 127"/>
                <a:gd name="T21" fmla="*/ 35 h 41"/>
                <a:gd name="T22" fmla="*/ 116 w 127"/>
                <a:gd name="T23" fmla="*/ 28 h 41"/>
                <a:gd name="T24" fmla="*/ 123 w 127"/>
                <a:gd name="T25" fmla="*/ 11 h 41"/>
                <a:gd name="T26" fmla="*/ 105 w 127"/>
                <a:gd name="T27" fmla="*/ 4 h 41"/>
                <a:gd name="T28" fmla="*/ 99 w 127"/>
                <a:gd name="T29" fmla="*/ 4 h 41"/>
                <a:gd name="T30" fmla="*/ 83 w 127"/>
                <a:gd name="T31" fmla="*/ 9 h 41"/>
                <a:gd name="T32" fmla="*/ 76 w 127"/>
                <a:gd name="T33" fmla="*/ 13 h 41"/>
                <a:gd name="T34" fmla="*/ 43 w 127"/>
                <a:gd name="T35" fmla="*/ 4 h 41"/>
                <a:gd name="T36" fmla="*/ 27 w 127"/>
                <a:gd name="T3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7" h="41">
                  <a:moveTo>
                    <a:pt x="27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7" y="9"/>
                    <a:pt x="30" y="22"/>
                    <a:pt x="38" y="27"/>
                  </a:cubicBezTo>
                  <a:cubicBezTo>
                    <a:pt x="32" y="29"/>
                    <a:pt x="26" y="32"/>
                    <a:pt x="20" y="35"/>
                  </a:cubicBezTo>
                  <a:cubicBezTo>
                    <a:pt x="18" y="33"/>
                    <a:pt x="15" y="31"/>
                    <a:pt x="13" y="30"/>
                  </a:cubicBezTo>
                  <a:cubicBezTo>
                    <a:pt x="11" y="29"/>
                    <a:pt x="9" y="28"/>
                    <a:pt x="6" y="28"/>
                  </a:cubicBezTo>
                  <a:cubicBezTo>
                    <a:pt x="5" y="28"/>
                    <a:pt x="3" y="29"/>
                    <a:pt x="2" y="30"/>
                  </a:cubicBezTo>
                  <a:cubicBezTo>
                    <a:pt x="0" y="34"/>
                    <a:pt x="2" y="37"/>
                    <a:pt x="4" y="40"/>
                  </a:cubicBezTo>
                  <a:cubicBezTo>
                    <a:pt x="4" y="40"/>
                    <a:pt x="4" y="41"/>
                    <a:pt x="4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5" y="39"/>
                    <a:pt x="95" y="37"/>
                    <a:pt x="94" y="35"/>
                  </a:cubicBezTo>
                  <a:cubicBezTo>
                    <a:pt x="102" y="33"/>
                    <a:pt x="109" y="31"/>
                    <a:pt x="116" y="28"/>
                  </a:cubicBezTo>
                  <a:cubicBezTo>
                    <a:pt x="122" y="25"/>
                    <a:pt x="127" y="18"/>
                    <a:pt x="123" y="11"/>
                  </a:cubicBezTo>
                  <a:cubicBezTo>
                    <a:pt x="119" y="5"/>
                    <a:pt x="111" y="4"/>
                    <a:pt x="105" y="4"/>
                  </a:cubicBezTo>
                  <a:cubicBezTo>
                    <a:pt x="103" y="4"/>
                    <a:pt x="101" y="4"/>
                    <a:pt x="99" y="4"/>
                  </a:cubicBezTo>
                  <a:cubicBezTo>
                    <a:pt x="93" y="5"/>
                    <a:pt x="88" y="6"/>
                    <a:pt x="83" y="9"/>
                  </a:cubicBezTo>
                  <a:cubicBezTo>
                    <a:pt x="81" y="10"/>
                    <a:pt x="78" y="12"/>
                    <a:pt x="76" y="13"/>
                  </a:cubicBezTo>
                  <a:cubicBezTo>
                    <a:pt x="65" y="9"/>
                    <a:pt x="54" y="7"/>
                    <a:pt x="43" y="4"/>
                  </a:cubicBezTo>
                  <a:cubicBezTo>
                    <a:pt x="38" y="3"/>
                    <a:pt x="32" y="0"/>
                    <a:pt x="2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chenying0907 8"/>
            <p:cNvSpPr>
              <a:spLocks noEditPoints="1"/>
            </p:cNvSpPr>
            <p:nvPr/>
          </p:nvSpPr>
          <p:spPr bwMode="auto">
            <a:xfrm>
              <a:off x="2344639" y="2902450"/>
              <a:ext cx="377373" cy="368114"/>
            </a:xfrm>
            <a:custGeom>
              <a:avLst/>
              <a:gdLst>
                <a:gd name="T0" fmla="*/ 30 w 120"/>
                <a:gd name="T1" fmla="*/ 99 h 118"/>
                <a:gd name="T2" fmla="*/ 33 w 120"/>
                <a:gd name="T3" fmla="*/ 99 h 118"/>
                <a:gd name="T4" fmla="*/ 17 w 120"/>
                <a:gd name="T5" fmla="*/ 88 h 118"/>
                <a:gd name="T6" fmla="*/ 16 w 120"/>
                <a:gd name="T7" fmla="*/ 85 h 118"/>
                <a:gd name="T8" fmla="*/ 17 w 120"/>
                <a:gd name="T9" fmla="*/ 88 h 118"/>
                <a:gd name="T10" fmla="*/ 74 w 120"/>
                <a:gd name="T11" fmla="*/ 37 h 118"/>
                <a:gd name="T12" fmla="*/ 82 w 120"/>
                <a:gd name="T13" fmla="*/ 28 h 118"/>
                <a:gd name="T14" fmla="*/ 86 w 120"/>
                <a:gd name="T15" fmla="*/ 28 h 118"/>
                <a:gd name="T16" fmla="*/ 81 w 120"/>
                <a:gd name="T17" fmla="*/ 42 h 118"/>
                <a:gd name="T18" fmla="*/ 93 w 120"/>
                <a:gd name="T19" fmla="*/ 8 h 118"/>
                <a:gd name="T20" fmla="*/ 71 w 120"/>
                <a:gd name="T21" fmla="*/ 20 h 118"/>
                <a:gd name="T22" fmla="*/ 71 w 120"/>
                <a:gd name="T23" fmla="*/ 16 h 118"/>
                <a:gd name="T24" fmla="*/ 33 w 120"/>
                <a:gd name="T25" fmla="*/ 54 h 118"/>
                <a:gd name="T26" fmla="*/ 20 w 120"/>
                <a:gd name="T27" fmla="*/ 55 h 118"/>
                <a:gd name="T28" fmla="*/ 9 w 120"/>
                <a:gd name="T29" fmla="*/ 57 h 118"/>
                <a:gd name="T30" fmla="*/ 0 w 120"/>
                <a:gd name="T31" fmla="*/ 69 h 118"/>
                <a:gd name="T32" fmla="*/ 0 w 120"/>
                <a:gd name="T33" fmla="*/ 71 h 118"/>
                <a:gd name="T34" fmla="*/ 1 w 120"/>
                <a:gd name="T35" fmla="*/ 72 h 118"/>
                <a:gd name="T36" fmla="*/ 16 w 120"/>
                <a:gd name="T37" fmla="*/ 77 h 118"/>
                <a:gd name="T38" fmla="*/ 15 w 120"/>
                <a:gd name="T39" fmla="*/ 80 h 118"/>
                <a:gd name="T40" fmla="*/ 13 w 120"/>
                <a:gd name="T41" fmla="*/ 85 h 118"/>
                <a:gd name="T42" fmla="*/ 32 w 120"/>
                <a:gd name="T43" fmla="*/ 103 h 118"/>
                <a:gd name="T44" fmla="*/ 33 w 120"/>
                <a:gd name="T45" fmla="*/ 102 h 118"/>
                <a:gd name="T46" fmla="*/ 38 w 120"/>
                <a:gd name="T47" fmla="*/ 100 h 118"/>
                <a:gd name="T48" fmla="*/ 44 w 120"/>
                <a:gd name="T49" fmla="*/ 118 h 118"/>
                <a:gd name="T50" fmla="*/ 45 w 120"/>
                <a:gd name="T51" fmla="*/ 118 h 118"/>
                <a:gd name="T52" fmla="*/ 61 w 120"/>
                <a:gd name="T53" fmla="*/ 107 h 118"/>
                <a:gd name="T54" fmla="*/ 61 w 120"/>
                <a:gd name="T55" fmla="*/ 84 h 118"/>
                <a:gd name="T56" fmla="*/ 92 w 120"/>
                <a:gd name="T57" fmla="*/ 58 h 118"/>
                <a:gd name="T58" fmla="*/ 119 w 120"/>
                <a:gd name="T59" fmla="*/ 3 h 118"/>
                <a:gd name="T60" fmla="*/ 117 w 120"/>
                <a:gd name="T61" fmla="*/ 0 h 118"/>
                <a:gd name="T62" fmla="*/ 114 w 120"/>
                <a:gd name="T63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0" h="118">
                  <a:moveTo>
                    <a:pt x="31" y="100"/>
                  </a:moveTo>
                  <a:cubicBezTo>
                    <a:pt x="31" y="100"/>
                    <a:pt x="30" y="99"/>
                    <a:pt x="30" y="99"/>
                  </a:cubicBezTo>
                  <a:cubicBezTo>
                    <a:pt x="30" y="99"/>
                    <a:pt x="31" y="99"/>
                    <a:pt x="32" y="99"/>
                  </a:cubicBezTo>
                  <a:cubicBezTo>
                    <a:pt x="32" y="99"/>
                    <a:pt x="33" y="99"/>
                    <a:pt x="33" y="99"/>
                  </a:cubicBezTo>
                  <a:cubicBezTo>
                    <a:pt x="33" y="99"/>
                    <a:pt x="32" y="100"/>
                    <a:pt x="31" y="100"/>
                  </a:cubicBezTo>
                  <a:moveTo>
                    <a:pt x="17" y="88"/>
                  </a:moveTo>
                  <a:cubicBezTo>
                    <a:pt x="16" y="87"/>
                    <a:pt x="16" y="86"/>
                    <a:pt x="16" y="85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85"/>
                    <a:pt x="16" y="87"/>
                    <a:pt x="17" y="88"/>
                  </a:cubicBezTo>
                  <a:moveTo>
                    <a:pt x="81" y="42"/>
                  </a:moveTo>
                  <a:cubicBezTo>
                    <a:pt x="78" y="42"/>
                    <a:pt x="75" y="40"/>
                    <a:pt x="74" y="37"/>
                  </a:cubicBezTo>
                  <a:cubicBezTo>
                    <a:pt x="73" y="35"/>
                    <a:pt x="74" y="32"/>
                    <a:pt x="76" y="30"/>
                  </a:cubicBezTo>
                  <a:cubicBezTo>
                    <a:pt x="78" y="28"/>
                    <a:pt x="80" y="28"/>
                    <a:pt x="82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91" y="31"/>
                    <a:pt x="90" y="38"/>
                    <a:pt x="85" y="41"/>
                  </a:cubicBezTo>
                  <a:cubicBezTo>
                    <a:pt x="84" y="42"/>
                    <a:pt x="83" y="42"/>
                    <a:pt x="81" y="42"/>
                  </a:cubicBezTo>
                  <a:moveTo>
                    <a:pt x="71" y="20"/>
                  </a:moveTo>
                  <a:cubicBezTo>
                    <a:pt x="78" y="16"/>
                    <a:pt x="85" y="11"/>
                    <a:pt x="93" y="8"/>
                  </a:cubicBezTo>
                  <a:cubicBezTo>
                    <a:pt x="92" y="9"/>
                    <a:pt x="91" y="9"/>
                    <a:pt x="90" y="10"/>
                  </a:cubicBezTo>
                  <a:cubicBezTo>
                    <a:pt x="84" y="13"/>
                    <a:pt x="77" y="16"/>
                    <a:pt x="71" y="20"/>
                  </a:cubicBezTo>
                  <a:moveTo>
                    <a:pt x="114" y="0"/>
                  </a:moveTo>
                  <a:cubicBezTo>
                    <a:pt x="99" y="0"/>
                    <a:pt x="83" y="7"/>
                    <a:pt x="71" y="16"/>
                  </a:cubicBezTo>
                  <a:cubicBezTo>
                    <a:pt x="58" y="25"/>
                    <a:pt x="41" y="39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2" y="54"/>
                    <a:pt x="32" y="54"/>
                    <a:pt x="31" y="54"/>
                  </a:cubicBezTo>
                  <a:cubicBezTo>
                    <a:pt x="28" y="54"/>
                    <a:pt x="24" y="54"/>
                    <a:pt x="20" y="55"/>
                  </a:cubicBezTo>
                  <a:cubicBezTo>
                    <a:pt x="16" y="55"/>
                    <a:pt x="13" y="55"/>
                    <a:pt x="9" y="56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9"/>
                    <a:pt x="5" y="61"/>
                    <a:pt x="4" y="63"/>
                  </a:cubicBezTo>
                  <a:cubicBezTo>
                    <a:pt x="3" y="65"/>
                    <a:pt x="0" y="67"/>
                    <a:pt x="0" y="69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1"/>
                    <a:pt x="1" y="72"/>
                    <a:pt x="1" y="72"/>
                  </a:cubicBezTo>
                  <a:cubicBezTo>
                    <a:pt x="4" y="73"/>
                    <a:pt x="7" y="74"/>
                    <a:pt x="10" y="75"/>
                  </a:cubicBezTo>
                  <a:cubicBezTo>
                    <a:pt x="12" y="76"/>
                    <a:pt x="14" y="77"/>
                    <a:pt x="16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8"/>
                    <a:pt x="15" y="79"/>
                    <a:pt x="15" y="80"/>
                  </a:cubicBezTo>
                  <a:cubicBezTo>
                    <a:pt x="14" y="81"/>
                    <a:pt x="13" y="83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2" y="87"/>
                    <a:pt x="15" y="92"/>
                    <a:pt x="17" y="94"/>
                  </a:cubicBezTo>
                  <a:cubicBezTo>
                    <a:pt x="20" y="98"/>
                    <a:pt x="26" y="102"/>
                    <a:pt x="32" y="103"/>
                  </a:cubicBezTo>
                  <a:cubicBezTo>
                    <a:pt x="32" y="103"/>
                    <a:pt x="32" y="103"/>
                    <a:pt x="32" y="103"/>
                  </a:cubicBezTo>
                  <a:cubicBezTo>
                    <a:pt x="32" y="103"/>
                    <a:pt x="33" y="103"/>
                    <a:pt x="33" y="102"/>
                  </a:cubicBezTo>
                  <a:cubicBezTo>
                    <a:pt x="34" y="102"/>
                    <a:pt x="35" y="102"/>
                    <a:pt x="36" y="101"/>
                  </a:cubicBezTo>
                  <a:cubicBezTo>
                    <a:pt x="36" y="101"/>
                    <a:pt x="37" y="100"/>
                    <a:pt x="38" y="100"/>
                  </a:cubicBezTo>
                  <a:cubicBezTo>
                    <a:pt x="38" y="103"/>
                    <a:pt x="39" y="106"/>
                    <a:pt x="40" y="109"/>
                  </a:cubicBezTo>
                  <a:cubicBezTo>
                    <a:pt x="41" y="112"/>
                    <a:pt x="41" y="116"/>
                    <a:pt x="44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5" y="118"/>
                    <a:pt x="45" y="118"/>
                    <a:pt x="45" y="118"/>
                  </a:cubicBezTo>
                  <a:cubicBezTo>
                    <a:pt x="48" y="117"/>
                    <a:pt x="50" y="116"/>
                    <a:pt x="52" y="114"/>
                  </a:cubicBezTo>
                  <a:cubicBezTo>
                    <a:pt x="55" y="111"/>
                    <a:pt x="58" y="109"/>
                    <a:pt x="61" y="107"/>
                  </a:cubicBezTo>
                  <a:cubicBezTo>
                    <a:pt x="62" y="107"/>
                    <a:pt x="63" y="106"/>
                    <a:pt x="63" y="105"/>
                  </a:cubicBezTo>
                  <a:cubicBezTo>
                    <a:pt x="62" y="98"/>
                    <a:pt x="62" y="91"/>
                    <a:pt x="61" y="84"/>
                  </a:cubicBezTo>
                  <a:cubicBezTo>
                    <a:pt x="66" y="82"/>
                    <a:pt x="71" y="79"/>
                    <a:pt x="75" y="74"/>
                  </a:cubicBezTo>
                  <a:cubicBezTo>
                    <a:pt x="82" y="70"/>
                    <a:pt x="87" y="64"/>
                    <a:pt x="92" y="58"/>
                  </a:cubicBezTo>
                  <a:cubicBezTo>
                    <a:pt x="94" y="55"/>
                    <a:pt x="96" y="53"/>
                    <a:pt x="98" y="50"/>
                  </a:cubicBezTo>
                  <a:cubicBezTo>
                    <a:pt x="110" y="36"/>
                    <a:pt x="116" y="20"/>
                    <a:pt x="119" y="3"/>
                  </a:cubicBezTo>
                  <a:cubicBezTo>
                    <a:pt x="120" y="1"/>
                    <a:pt x="118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0"/>
                    <a:pt x="115" y="0"/>
                    <a:pt x="11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chenying0907 9"/>
            <p:cNvSpPr/>
            <p:nvPr/>
          </p:nvSpPr>
          <p:spPr bwMode="auto">
            <a:xfrm>
              <a:off x="2314541" y="3171011"/>
              <a:ext cx="118073" cy="152802"/>
            </a:xfrm>
            <a:custGeom>
              <a:avLst/>
              <a:gdLst>
                <a:gd name="T0" fmla="*/ 16 w 38"/>
                <a:gd name="T1" fmla="*/ 0 h 49"/>
                <a:gd name="T2" fmla="*/ 0 w 38"/>
                <a:gd name="T3" fmla="*/ 24 h 49"/>
                <a:gd name="T4" fmla="*/ 2 w 38"/>
                <a:gd name="T5" fmla="*/ 27 h 49"/>
                <a:gd name="T6" fmla="*/ 4 w 38"/>
                <a:gd name="T7" fmla="*/ 27 h 49"/>
                <a:gd name="T8" fmla="*/ 5 w 38"/>
                <a:gd name="T9" fmla="*/ 26 h 49"/>
                <a:gd name="T10" fmla="*/ 2 w 38"/>
                <a:gd name="T11" fmla="*/ 34 h 49"/>
                <a:gd name="T12" fmla="*/ 3 w 38"/>
                <a:gd name="T13" fmla="*/ 49 h 49"/>
                <a:gd name="T14" fmla="*/ 5 w 38"/>
                <a:gd name="T15" fmla="*/ 49 h 49"/>
                <a:gd name="T16" fmla="*/ 6 w 38"/>
                <a:gd name="T17" fmla="*/ 49 h 49"/>
                <a:gd name="T18" fmla="*/ 7 w 38"/>
                <a:gd name="T19" fmla="*/ 47 h 49"/>
                <a:gd name="T20" fmla="*/ 8 w 38"/>
                <a:gd name="T21" fmla="*/ 47 h 49"/>
                <a:gd name="T22" fmla="*/ 13 w 38"/>
                <a:gd name="T23" fmla="*/ 43 h 49"/>
                <a:gd name="T24" fmla="*/ 18 w 38"/>
                <a:gd name="T25" fmla="*/ 40 h 49"/>
                <a:gd name="T26" fmla="*/ 23 w 38"/>
                <a:gd name="T27" fmla="*/ 32 h 49"/>
                <a:gd name="T28" fmla="*/ 23 w 38"/>
                <a:gd name="T29" fmla="*/ 36 h 49"/>
                <a:gd name="T30" fmla="*/ 26 w 38"/>
                <a:gd name="T31" fmla="*/ 38 h 49"/>
                <a:gd name="T32" fmla="*/ 27 w 38"/>
                <a:gd name="T33" fmla="*/ 38 h 49"/>
                <a:gd name="T34" fmla="*/ 38 w 38"/>
                <a:gd name="T35" fmla="*/ 25 h 49"/>
                <a:gd name="T36" fmla="*/ 37 w 38"/>
                <a:gd name="T37" fmla="*/ 23 h 49"/>
                <a:gd name="T38" fmla="*/ 37 w 38"/>
                <a:gd name="T39" fmla="*/ 22 h 49"/>
                <a:gd name="T40" fmla="*/ 36 w 38"/>
                <a:gd name="T41" fmla="*/ 21 h 49"/>
                <a:gd name="T42" fmla="*/ 34 w 38"/>
                <a:gd name="T43" fmla="*/ 22 h 49"/>
                <a:gd name="T44" fmla="*/ 34 w 38"/>
                <a:gd name="T45" fmla="*/ 22 h 49"/>
                <a:gd name="T46" fmla="*/ 33 w 38"/>
                <a:gd name="T47" fmla="*/ 24 h 49"/>
                <a:gd name="T48" fmla="*/ 31 w 38"/>
                <a:gd name="T49" fmla="*/ 27 h 49"/>
                <a:gd name="T50" fmla="*/ 27 w 38"/>
                <a:gd name="T51" fmla="*/ 31 h 49"/>
                <a:gd name="T52" fmla="*/ 27 w 38"/>
                <a:gd name="T53" fmla="*/ 30 h 49"/>
                <a:gd name="T54" fmla="*/ 24 w 38"/>
                <a:gd name="T55" fmla="*/ 26 h 49"/>
                <a:gd name="T56" fmla="*/ 23 w 38"/>
                <a:gd name="T57" fmla="*/ 25 h 49"/>
                <a:gd name="T58" fmla="*/ 23 w 38"/>
                <a:gd name="T59" fmla="*/ 25 h 49"/>
                <a:gd name="T60" fmla="*/ 21 w 38"/>
                <a:gd name="T61" fmla="*/ 24 h 49"/>
                <a:gd name="T62" fmla="*/ 20 w 38"/>
                <a:gd name="T63" fmla="*/ 25 h 49"/>
                <a:gd name="T64" fmla="*/ 14 w 38"/>
                <a:gd name="T65" fmla="*/ 35 h 49"/>
                <a:gd name="T66" fmla="*/ 10 w 38"/>
                <a:gd name="T67" fmla="*/ 40 h 49"/>
                <a:gd name="T68" fmla="*/ 12 w 38"/>
                <a:gd name="T69" fmla="*/ 21 h 49"/>
                <a:gd name="T70" fmla="*/ 11 w 38"/>
                <a:gd name="T71" fmla="*/ 19 h 49"/>
                <a:gd name="T72" fmla="*/ 10 w 38"/>
                <a:gd name="T73" fmla="*/ 19 h 49"/>
                <a:gd name="T74" fmla="*/ 6 w 38"/>
                <a:gd name="T75" fmla="*/ 20 h 49"/>
                <a:gd name="T76" fmla="*/ 19 w 38"/>
                <a:gd name="T77" fmla="*/ 3 h 49"/>
                <a:gd name="T78" fmla="*/ 19 w 38"/>
                <a:gd name="T79" fmla="*/ 2 h 49"/>
                <a:gd name="T80" fmla="*/ 19 w 38"/>
                <a:gd name="T81" fmla="*/ 2 h 49"/>
                <a:gd name="T82" fmla="*/ 17 w 38"/>
                <a:gd name="T83" fmla="*/ 0 h 49"/>
                <a:gd name="T84" fmla="*/ 16 w 38"/>
                <a:gd name="T8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" h="49">
                  <a:moveTo>
                    <a:pt x="16" y="0"/>
                  </a:moveTo>
                  <a:cubicBezTo>
                    <a:pt x="4" y="0"/>
                    <a:pt x="2" y="14"/>
                    <a:pt x="0" y="24"/>
                  </a:cubicBezTo>
                  <a:cubicBezTo>
                    <a:pt x="0" y="25"/>
                    <a:pt x="1" y="27"/>
                    <a:pt x="2" y="27"/>
                  </a:cubicBezTo>
                  <a:cubicBezTo>
                    <a:pt x="3" y="27"/>
                    <a:pt x="3" y="27"/>
                    <a:pt x="4" y="27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4" y="28"/>
                    <a:pt x="3" y="31"/>
                    <a:pt x="2" y="34"/>
                  </a:cubicBezTo>
                  <a:cubicBezTo>
                    <a:pt x="1" y="39"/>
                    <a:pt x="1" y="44"/>
                    <a:pt x="3" y="49"/>
                  </a:cubicBezTo>
                  <a:cubicBezTo>
                    <a:pt x="4" y="49"/>
                    <a:pt x="4" y="49"/>
                    <a:pt x="5" y="49"/>
                  </a:cubicBezTo>
                  <a:cubicBezTo>
                    <a:pt x="5" y="49"/>
                    <a:pt x="5" y="49"/>
                    <a:pt x="6" y="49"/>
                  </a:cubicBezTo>
                  <a:cubicBezTo>
                    <a:pt x="6" y="48"/>
                    <a:pt x="7" y="48"/>
                    <a:pt x="7" y="47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9" y="46"/>
                    <a:pt x="11" y="45"/>
                    <a:pt x="13" y="43"/>
                  </a:cubicBezTo>
                  <a:cubicBezTo>
                    <a:pt x="15" y="42"/>
                    <a:pt x="17" y="41"/>
                    <a:pt x="18" y="40"/>
                  </a:cubicBezTo>
                  <a:cubicBezTo>
                    <a:pt x="21" y="37"/>
                    <a:pt x="22" y="35"/>
                    <a:pt x="23" y="32"/>
                  </a:cubicBezTo>
                  <a:cubicBezTo>
                    <a:pt x="24" y="33"/>
                    <a:pt x="24" y="34"/>
                    <a:pt x="23" y="36"/>
                  </a:cubicBezTo>
                  <a:cubicBezTo>
                    <a:pt x="23" y="38"/>
                    <a:pt x="25" y="38"/>
                    <a:pt x="26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32" y="36"/>
                    <a:pt x="36" y="31"/>
                    <a:pt x="38" y="25"/>
                  </a:cubicBezTo>
                  <a:cubicBezTo>
                    <a:pt x="38" y="24"/>
                    <a:pt x="38" y="23"/>
                    <a:pt x="37" y="23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6" y="21"/>
                    <a:pt x="36" y="21"/>
                  </a:cubicBezTo>
                  <a:cubicBezTo>
                    <a:pt x="35" y="21"/>
                    <a:pt x="34" y="21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3"/>
                    <a:pt x="33" y="24"/>
                  </a:cubicBezTo>
                  <a:cubicBezTo>
                    <a:pt x="32" y="25"/>
                    <a:pt x="32" y="26"/>
                    <a:pt x="31" y="27"/>
                  </a:cubicBezTo>
                  <a:cubicBezTo>
                    <a:pt x="30" y="29"/>
                    <a:pt x="29" y="30"/>
                    <a:pt x="27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6" y="29"/>
                    <a:pt x="25" y="27"/>
                    <a:pt x="24" y="26"/>
                  </a:cubicBezTo>
                  <a:cubicBezTo>
                    <a:pt x="24" y="25"/>
                    <a:pt x="24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4"/>
                    <a:pt x="22" y="24"/>
                    <a:pt x="21" y="24"/>
                  </a:cubicBezTo>
                  <a:cubicBezTo>
                    <a:pt x="21" y="24"/>
                    <a:pt x="20" y="24"/>
                    <a:pt x="20" y="25"/>
                  </a:cubicBezTo>
                  <a:cubicBezTo>
                    <a:pt x="18" y="29"/>
                    <a:pt x="17" y="32"/>
                    <a:pt x="14" y="35"/>
                  </a:cubicBezTo>
                  <a:cubicBezTo>
                    <a:pt x="13" y="37"/>
                    <a:pt x="11" y="39"/>
                    <a:pt x="10" y="40"/>
                  </a:cubicBezTo>
                  <a:cubicBezTo>
                    <a:pt x="10" y="34"/>
                    <a:pt x="10" y="27"/>
                    <a:pt x="12" y="21"/>
                  </a:cubicBezTo>
                  <a:cubicBezTo>
                    <a:pt x="13" y="20"/>
                    <a:pt x="12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8" y="19"/>
                    <a:pt x="6" y="20"/>
                  </a:cubicBezTo>
                  <a:cubicBezTo>
                    <a:pt x="9" y="13"/>
                    <a:pt x="12" y="6"/>
                    <a:pt x="19" y="3"/>
                  </a:cubicBezTo>
                  <a:cubicBezTo>
                    <a:pt x="20" y="3"/>
                    <a:pt x="20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chenying0907 10"/>
            <p:cNvSpPr>
              <a:spLocks noEditPoints="1"/>
            </p:cNvSpPr>
            <p:nvPr/>
          </p:nvSpPr>
          <p:spPr bwMode="auto">
            <a:xfrm>
              <a:off x="4824195" y="4613366"/>
              <a:ext cx="377373" cy="328755"/>
            </a:xfrm>
            <a:custGeom>
              <a:avLst/>
              <a:gdLst>
                <a:gd name="T0" fmla="*/ 32 w 120"/>
                <a:gd name="T1" fmla="*/ 100 h 105"/>
                <a:gd name="T2" fmla="*/ 30 w 120"/>
                <a:gd name="T3" fmla="*/ 99 h 105"/>
                <a:gd name="T4" fmla="*/ 32 w 120"/>
                <a:gd name="T5" fmla="*/ 99 h 105"/>
                <a:gd name="T6" fmla="*/ 34 w 120"/>
                <a:gd name="T7" fmla="*/ 99 h 105"/>
                <a:gd name="T8" fmla="*/ 32 w 120"/>
                <a:gd name="T9" fmla="*/ 100 h 105"/>
                <a:gd name="T10" fmla="*/ 18 w 120"/>
                <a:gd name="T11" fmla="*/ 88 h 105"/>
                <a:gd name="T12" fmla="*/ 16 w 120"/>
                <a:gd name="T13" fmla="*/ 85 h 105"/>
                <a:gd name="T14" fmla="*/ 16 w 120"/>
                <a:gd name="T15" fmla="*/ 85 h 105"/>
                <a:gd name="T16" fmla="*/ 17 w 120"/>
                <a:gd name="T17" fmla="*/ 84 h 105"/>
                <a:gd name="T18" fmla="*/ 18 w 120"/>
                <a:gd name="T19" fmla="*/ 88 h 105"/>
                <a:gd name="T20" fmla="*/ 82 w 120"/>
                <a:gd name="T21" fmla="*/ 42 h 105"/>
                <a:gd name="T22" fmla="*/ 75 w 120"/>
                <a:gd name="T23" fmla="*/ 37 h 105"/>
                <a:gd name="T24" fmla="*/ 76 w 120"/>
                <a:gd name="T25" fmla="*/ 30 h 105"/>
                <a:gd name="T26" fmla="*/ 83 w 120"/>
                <a:gd name="T27" fmla="*/ 27 h 105"/>
                <a:gd name="T28" fmla="*/ 86 w 120"/>
                <a:gd name="T29" fmla="*/ 27 h 105"/>
                <a:gd name="T30" fmla="*/ 87 w 120"/>
                <a:gd name="T31" fmla="*/ 27 h 105"/>
                <a:gd name="T32" fmla="*/ 86 w 120"/>
                <a:gd name="T33" fmla="*/ 41 h 105"/>
                <a:gd name="T34" fmla="*/ 82 w 120"/>
                <a:gd name="T35" fmla="*/ 42 h 105"/>
                <a:gd name="T36" fmla="*/ 72 w 120"/>
                <a:gd name="T37" fmla="*/ 20 h 105"/>
                <a:gd name="T38" fmla="*/ 94 w 120"/>
                <a:gd name="T39" fmla="*/ 8 h 105"/>
                <a:gd name="T40" fmla="*/ 91 w 120"/>
                <a:gd name="T41" fmla="*/ 9 h 105"/>
                <a:gd name="T42" fmla="*/ 72 w 120"/>
                <a:gd name="T43" fmla="*/ 20 h 105"/>
                <a:gd name="T44" fmla="*/ 115 w 120"/>
                <a:gd name="T45" fmla="*/ 0 h 105"/>
                <a:gd name="T46" fmla="*/ 72 w 120"/>
                <a:gd name="T47" fmla="*/ 16 h 105"/>
                <a:gd name="T48" fmla="*/ 34 w 120"/>
                <a:gd name="T49" fmla="*/ 54 h 105"/>
                <a:gd name="T50" fmla="*/ 33 w 120"/>
                <a:gd name="T51" fmla="*/ 54 h 105"/>
                <a:gd name="T52" fmla="*/ 32 w 120"/>
                <a:gd name="T53" fmla="*/ 54 h 105"/>
                <a:gd name="T54" fmla="*/ 21 w 120"/>
                <a:gd name="T55" fmla="*/ 54 h 105"/>
                <a:gd name="T56" fmla="*/ 10 w 120"/>
                <a:gd name="T57" fmla="*/ 56 h 105"/>
                <a:gd name="T58" fmla="*/ 9 w 120"/>
                <a:gd name="T59" fmla="*/ 57 h 105"/>
                <a:gd name="T60" fmla="*/ 4 w 120"/>
                <a:gd name="T61" fmla="*/ 63 h 105"/>
                <a:gd name="T62" fmla="*/ 1 w 120"/>
                <a:gd name="T63" fmla="*/ 69 h 105"/>
                <a:gd name="T64" fmla="*/ 0 w 120"/>
                <a:gd name="T65" fmla="*/ 70 h 105"/>
                <a:gd name="T66" fmla="*/ 1 w 120"/>
                <a:gd name="T67" fmla="*/ 71 h 105"/>
                <a:gd name="T68" fmla="*/ 1 w 120"/>
                <a:gd name="T69" fmla="*/ 71 h 105"/>
                <a:gd name="T70" fmla="*/ 2 w 120"/>
                <a:gd name="T71" fmla="*/ 72 h 105"/>
                <a:gd name="T72" fmla="*/ 11 w 120"/>
                <a:gd name="T73" fmla="*/ 75 h 105"/>
                <a:gd name="T74" fmla="*/ 17 w 120"/>
                <a:gd name="T75" fmla="*/ 77 h 105"/>
                <a:gd name="T76" fmla="*/ 17 w 120"/>
                <a:gd name="T77" fmla="*/ 77 h 105"/>
                <a:gd name="T78" fmla="*/ 15 w 120"/>
                <a:gd name="T79" fmla="*/ 80 h 105"/>
                <a:gd name="T80" fmla="*/ 14 w 120"/>
                <a:gd name="T81" fmla="*/ 84 h 105"/>
                <a:gd name="T82" fmla="*/ 14 w 120"/>
                <a:gd name="T83" fmla="*/ 85 h 105"/>
                <a:gd name="T84" fmla="*/ 17 w 120"/>
                <a:gd name="T85" fmla="*/ 94 h 105"/>
                <a:gd name="T86" fmla="*/ 32 w 120"/>
                <a:gd name="T87" fmla="*/ 103 h 105"/>
                <a:gd name="T88" fmla="*/ 33 w 120"/>
                <a:gd name="T89" fmla="*/ 103 h 105"/>
                <a:gd name="T90" fmla="*/ 34 w 120"/>
                <a:gd name="T91" fmla="*/ 102 h 105"/>
                <a:gd name="T92" fmla="*/ 36 w 120"/>
                <a:gd name="T93" fmla="*/ 101 h 105"/>
                <a:gd name="T94" fmla="*/ 38 w 120"/>
                <a:gd name="T95" fmla="*/ 100 h 105"/>
                <a:gd name="T96" fmla="*/ 40 w 120"/>
                <a:gd name="T97" fmla="*/ 105 h 105"/>
                <a:gd name="T98" fmla="*/ 63 w 120"/>
                <a:gd name="T99" fmla="*/ 105 h 105"/>
                <a:gd name="T100" fmla="*/ 61 w 120"/>
                <a:gd name="T101" fmla="*/ 84 h 105"/>
                <a:gd name="T102" fmla="*/ 76 w 120"/>
                <a:gd name="T103" fmla="*/ 74 h 105"/>
                <a:gd name="T104" fmla="*/ 93 w 120"/>
                <a:gd name="T105" fmla="*/ 57 h 105"/>
                <a:gd name="T106" fmla="*/ 99 w 120"/>
                <a:gd name="T107" fmla="*/ 50 h 105"/>
                <a:gd name="T108" fmla="*/ 120 w 120"/>
                <a:gd name="T109" fmla="*/ 2 h 105"/>
                <a:gd name="T110" fmla="*/ 118 w 120"/>
                <a:gd name="T111" fmla="*/ 0 h 105"/>
                <a:gd name="T112" fmla="*/ 118 w 120"/>
                <a:gd name="T113" fmla="*/ 0 h 105"/>
                <a:gd name="T114" fmla="*/ 117 w 120"/>
                <a:gd name="T115" fmla="*/ 0 h 105"/>
                <a:gd name="T116" fmla="*/ 115 w 120"/>
                <a:gd name="T11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0" h="105">
                  <a:moveTo>
                    <a:pt x="32" y="100"/>
                  </a:moveTo>
                  <a:cubicBezTo>
                    <a:pt x="31" y="99"/>
                    <a:pt x="31" y="99"/>
                    <a:pt x="30" y="99"/>
                  </a:cubicBezTo>
                  <a:cubicBezTo>
                    <a:pt x="31" y="99"/>
                    <a:pt x="32" y="99"/>
                    <a:pt x="32" y="99"/>
                  </a:cubicBezTo>
                  <a:cubicBezTo>
                    <a:pt x="33" y="99"/>
                    <a:pt x="33" y="99"/>
                    <a:pt x="34" y="99"/>
                  </a:cubicBezTo>
                  <a:cubicBezTo>
                    <a:pt x="33" y="99"/>
                    <a:pt x="33" y="100"/>
                    <a:pt x="32" y="100"/>
                  </a:cubicBezTo>
                  <a:moveTo>
                    <a:pt x="18" y="88"/>
                  </a:moveTo>
                  <a:cubicBezTo>
                    <a:pt x="17" y="87"/>
                    <a:pt x="16" y="86"/>
                    <a:pt x="16" y="85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7" y="84"/>
                    <a:pt x="17" y="84"/>
                    <a:pt x="17" y="84"/>
                  </a:cubicBezTo>
                  <a:cubicBezTo>
                    <a:pt x="17" y="85"/>
                    <a:pt x="17" y="87"/>
                    <a:pt x="18" y="88"/>
                  </a:cubicBezTo>
                  <a:moveTo>
                    <a:pt x="82" y="42"/>
                  </a:moveTo>
                  <a:cubicBezTo>
                    <a:pt x="79" y="42"/>
                    <a:pt x="76" y="40"/>
                    <a:pt x="75" y="37"/>
                  </a:cubicBezTo>
                  <a:cubicBezTo>
                    <a:pt x="74" y="34"/>
                    <a:pt x="75" y="32"/>
                    <a:pt x="76" y="30"/>
                  </a:cubicBezTo>
                  <a:cubicBezTo>
                    <a:pt x="78" y="28"/>
                    <a:pt x="81" y="27"/>
                    <a:pt x="83" y="27"/>
                  </a:cubicBezTo>
                  <a:cubicBezTo>
                    <a:pt x="84" y="27"/>
                    <a:pt x="85" y="27"/>
                    <a:pt x="86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91" y="30"/>
                    <a:pt x="91" y="37"/>
                    <a:pt x="86" y="41"/>
                  </a:cubicBezTo>
                  <a:cubicBezTo>
                    <a:pt x="85" y="41"/>
                    <a:pt x="83" y="42"/>
                    <a:pt x="82" y="42"/>
                  </a:cubicBezTo>
                  <a:moveTo>
                    <a:pt x="72" y="20"/>
                  </a:moveTo>
                  <a:cubicBezTo>
                    <a:pt x="78" y="15"/>
                    <a:pt x="86" y="11"/>
                    <a:pt x="94" y="8"/>
                  </a:cubicBezTo>
                  <a:cubicBezTo>
                    <a:pt x="93" y="8"/>
                    <a:pt x="92" y="9"/>
                    <a:pt x="91" y="9"/>
                  </a:cubicBezTo>
                  <a:cubicBezTo>
                    <a:pt x="85" y="12"/>
                    <a:pt x="78" y="16"/>
                    <a:pt x="72" y="20"/>
                  </a:cubicBezTo>
                  <a:moveTo>
                    <a:pt x="115" y="0"/>
                  </a:moveTo>
                  <a:cubicBezTo>
                    <a:pt x="100" y="0"/>
                    <a:pt x="84" y="7"/>
                    <a:pt x="72" y="16"/>
                  </a:cubicBezTo>
                  <a:cubicBezTo>
                    <a:pt x="58" y="25"/>
                    <a:pt x="41" y="39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2" y="54"/>
                    <a:pt x="32" y="54"/>
                  </a:cubicBezTo>
                  <a:cubicBezTo>
                    <a:pt x="28" y="54"/>
                    <a:pt x="24" y="54"/>
                    <a:pt x="21" y="54"/>
                  </a:cubicBezTo>
                  <a:cubicBezTo>
                    <a:pt x="17" y="55"/>
                    <a:pt x="13" y="54"/>
                    <a:pt x="10" y="56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8"/>
                    <a:pt x="6" y="61"/>
                    <a:pt x="4" y="63"/>
                  </a:cubicBezTo>
                  <a:cubicBezTo>
                    <a:pt x="3" y="65"/>
                    <a:pt x="1" y="67"/>
                    <a:pt x="1" y="69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0"/>
                    <a:pt x="1" y="70"/>
                    <a:pt x="1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1" y="71"/>
                    <a:pt x="1" y="72"/>
                    <a:pt x="2" y="72"/>
                  </a:cubicBezTo>
                  <a:cubicBezTo>
                    <a:pt x="5" y="73"/>
                    <a:pt x="8" y="74"/>
                    <a:pt x="11" y="75"/>
                  </a:cubicBezTo>
                  <a:cubicBezTo>
                    <a:pt x="13" y="76"/>
                    <a:pt x="15" y="77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7" y="78"/>
                    <a:pt x="16" y="79"/>
                    <a:pt x="15" y="80"/>
                  </a:cubicBezTo>
                  <a:cubicBezTo>
                    <a:pt x="14" y="81"/>
                    <a:pt x="14" y="83"/>
                    <a:pt x="14" y="84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2" y="87"/>
                    <a:pt x="16" y="92"/>
                    <a:pt x="17" y="94"/>
                  </a:cubicBezTo>
                  <a:cubicBezTo>
                    <a:pt x="21" y="98"/>
                    <a:pt x="27" y="102"/>
                    <a:pt x="32" y="103"/>
                  </a:cubicBezTo>
                  <a:cubicBezTo>
                    <a:pt x="32" y="103"/>
                    <a:pt x="33" y="103"/>
                    <a:pt x="33" y="103"/>
                  </a:cubicBezTo>
                  <a:cubicBezTo>
                    <a:pt x="33" y="103"/>
                    <a:pt x="33" y="102"/>
                    <a:pt x="34" y="102"/>
                  </a:cubicBezTo>
                  <a:cubicBezTo>
                    <a:pt x="34" y="102"/>
                    <a:pt x="35" y="102"/>
                    <a:pt x="36" y="101"/>
                  </a:cubicBezTo>
                  <a:cubicBezTo>
                    <a:pt x="37" y="101"/>
                    <a:pt x="38" y="100"/>
                    <a:pt x="38" y="100"/>
                  </a:cubicBezTo>
                  <a:cubicBezTo>
                    <a:pt x="39" y="101"/>
                    <a:pt x="39" y="103"/>
                    <a:pt x="40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2" y="98"/>
                    <a:pt x="62" y="91"/>
                    <a:pt x="61" y="84"/>
                  </a:cubicBezTo>
                  <a:cubicBezTo>
                    <a:pt x="66" y="82"/>
                    <a:pt x="71" y="78"/>
                    <a:pt x="76" y="74"/>
                  </a:cubicBezTo>
                  <a:cubicBezTo>
                    <a:pt x="82" y="70"/>
                    <a:pt x="88" y="63"/>
                    <a:pt x="93" y="57"/>
                  </a:cubicBezTo>
                  <a:cubicBezTo>
                    <a:pt x="95" y="55"/>
                    <a:pt x="97" y="52"/>
                    <a:pt x="99" y="50"/>
                  </a:cubicBezTo>
                  <a:cubicBezTo>
                    <a:pt x="110" y="36"/>
                    <a:pt x="117" y="20"/>
                    <a:pt x="120" y="2"/>
                  </a:cubicBezTo>
                  <a:cubicBezTo>
                    <a:pt x="120" y="1"/>
                    <a:pt x="119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6" y="0"/>
                    <a:pt x="116" y="0"/>
                    <a:pt x="11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chenying0907 11"/>
            <p:cNvSpPr>
              <a:spLocks noEditPoints="1"/>
            </p:cNvSpPr>
            <p:nvPr/>
          </p:nvSpPr>
          <p:spPr bwMode="auto">
            <a:xfrm>
              <a:off x="4796413" y="4879612"/>
              <a:ext cx="60195" cy="62511"/>
            </a:xfrm>
            <a:custGeom>
              <a:avLst/>
              <a:gdLst>
                <a:gd name="T0" fmla="*/ 10 w 19"/>
                <a:gd name="T1" fmla="*/ 20 h 20"/>
                <a:gd name="T2" fmla="*/ 8 w 19"/>
                <a:gd name="T3" fmla="*/ 20 h 20"/>
                <a:gd name="T4" fmla="*/ 11 w 19"/>
                <a:gd name="T5" fmla="*/ 20 h 20"/>
                <a:gd name="T6" fmla="*/ 11 w 19"/>
                <a:gd name="T7" fmla="*/ 20 h 20"/>
                <a:gd name="T8" fmla="*/ 10 w 19"/>
                <a:gd name="T9" fmla="*/ 20 h 20"/>
                <a:gd name="T10" fmla="*/ 16 w 19"/>
                <a:gd name="T11" fmla="*/ 0 h 20"/>
                <a:gd name="T12" fmla="*/ 0 w 19"/>
                <a:gd name="T13" fmla="*/ 20 h 20"/>
                <a:gd name="T14" fmla="*/ 6 w 19"/>
                <a:gd name="T15" fmla="*/ 20 h 20"/>
                <a:gd name="T16" fmla="*/ 19 w 19"/>
                <a:gd name="T17" fmla="*/ 4 h 20"/>
                <a:gd name="T18" fmla="*/ 19 w 19"/>
                <a:gd name="T19" fmla="*/ 2 h 20"/>
                <a:gd name="T20" fmla="*/ 19 w 19"/>
                <a:gd name="T21" fmla="*/ 2 h 20"/>
                <a:gd name="T22" fmla="*/ 17 w 19"/>
                <a:gd name="T23" fmla="*/ 0 h 20"/>
                <a:gd name="T24" fmla="*/ 16 w 19"/>
                <a:gd name="T2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20">
                  <a:moveTo>
                    <a:pt x="10" y="20"/>
                  </a:moveTo>
                  <a:cubicBezTo>
                    <a:pt x="9" y="20"/>
                    <a:pt x="9" y="20"/>
                    <a:pt x="8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moveTo>
                    <a:pt x="16" y="0"/>
                  </a:moveTo>
                  <a:cubicBezTo>
                    <a:pt x="5" y="0"/>
                    <a:pt x="2" y="11"/>
                    <a:pt x="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9" y="13"/>
                    <a:pt x="11" y="6"/>
                    <a:pt x="19" y="4"/>
                  </a:cubicBezTo>
                  <a:cubicBezTo>
                    <a:pt x="19" y="3"/>
                    <a:pt x="19" y="3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chenying0907 12"/>
            <p:cNvSpPr>
              <a:spLocks noEditPoints="1"/>
            </p:cNvSpPr>
            <p:nvPr/>
          </p:nvSpPr>
          <p:spPr bwMode="auto">
            <a:xfrm>
              <a:off x="5287231" y="3321497"/>
              <a:ext cx="377373" cy="372744"/>
            </a:xfrm>
            <a:custGeom>
              <a:avLst/>
              <a:gdLst>
                <a:gd name="T0" fmla="*/ 87 w 120"/>
                <a:gd name="T1" fmla="*/ 103 h 119"/>
                <a:gd name="T2" fmla="*/ 87 w 120"/>
                <a:gd name="T3" fmla="*/ 103 h 119"/>
                <a:gd name="T4" fmla="*/ 86 w 120"/>
                <a:gd name="T5" fmla="*/ 102 h 119"/>
                <a:gd name="T6" fmla="*/ 90 w 120"/>
                <a:gd name="T7" fmla="*/ 102 h 119"/>
                <a:gd name="T8" fmla="*/ 87 w 120"/>
                <a:gd name="T9" fmla="*/ 103 h 119"/>
                <a:gd name="T10" fmla="*/ 101 w 120"/>
                <a:gd name="T11" fmla="*/ 89 h 119"/>
                <a:gd name="T12" fmla="*/ 101 w 120"/>
                <a:gd name="T13" fmla="*/ 85 h 119"/>
                <a:gd name="T14" fmla="*/ 102 w 120"/>
                <a:gd name="T15" fmla="*/ 87 h 119"/>
                <a:gd name="T16" fmla="*/ 101 w 120"/>
                <a:gd name="T17" fmla="*/ 89 h 119"/>
                <a:gd name="T18" fmla="*/ 36 w 120"/>
                <a:gd name="T19" fmla="*/ 46 h 119"/>
                <a:gd name="T20" fmla="*/ 31 w 120"/>
                <a:gd name="T21" fmla="*/ 44 h 119"/>
                <a:gd name="T22" fmla="*/ 29 w 120"/>
                <a:gd name="T23" fmla="*/ 34 h 119"/>
                <a:gd name="T24" fmla="*/ 29 w 120"/>
                <a:gd name="T25" fmla="*/ 34 h 119"/>
                <a:gd name="T26" fmla="*/ 35 w 120"/>
                <a:gd name="T27" fmla="*/ 30 h 119"/>
                <a:gd name="T28" fmla="*/ 42 w 120"/>
                <a:gd name="T29" fmla="*/ 34 h 119"/>
                <a:gd name="T30" fmla="*/ 38 w 120"/>
                <a:gd name="T31" fmla="*/ 45 h 119"/>
                <a:gd name="T32" fmla="*/ 36 w 120"/>
                <a:gd name="T33" fmla="*/ 46 h 119"/>
                <a:gd name="T34" fmla="*/ 22 w 120"/>
                <a:gd name="T35" fmla="*/ 48 h 119"/>
                <a:gd name="T36" fmla="*/ 9 w 120"/>
                <a:gd name="T37" fmla="*/ 27 h 119"/>
                <a:gd name="T38" fmla="*/ 10 w 120"/>
                <a:gd name="T39" fmla="*/ 29 h 119"/>
                <a:gd name="T40" fmla="*/ 22 w 120"/>
                <a:gd name="T41" fmla="*/ 48 h 119"/>
                <a:gd name="T42" fmla="*/ 3 w 120"/>
                <a:gd name="T43" fmla="*/ 0 h 119"/>
                <a:gd name="T44" fmla="*/ 1 w 120"/>
                <a:gd name="T45" fmla="*/ 3 h 119"/>
                <a:gd name="T46" fmla="*/ 1 w 120"/>
                <a:gd name="T47" fmla="*/ 4 h 119"/>
                <a:gd name="T48" fmla="*/ 17 w 120"/>
                <a:gd name="T49" fmla="*/ 49 h 119"/>
                <a:gd name="T50" fmla="*/ 56 w 120"/>
                <a:gd name="T51" fmla="*/ 86 h 119"/>
                <a:gd name="T52" fmla="*/ 56 w 120"/>
                <a:gd name="T53" fmla="*/ 86 h 119"/>
                <a:gd name="T54" fmla="*/ 57 w 120"/>
                <a:gd name="T55" fmla="*/ 99 h 119"/>
                <a:gd name="T56" fmla="*/ 58 w 120"/>
                <a:gd name="T57" fmla="*/ 110 h 119"/>
                <a:gd name="T58" fmla="*/ 59 w 120"/>
                <a:gd name="T59" fmla="*/ 110 h 119"/>
                <a:gd name="T60" fmla="*/ 66 w 120"/>
                <a:gd name="T61" fmla="*/ 115 h 119"/>
                <a:gd name="T62" fmla="*/ 71 w 120"/>
                <a:gd name="T63" fmla="*/ 119 h 119"/>
                <a:gd name="T64" fmla="*/ 71 w 120"/>
                <a:gd name="T65" fmla="*/ 119 h 119"/>
                <a:gd name="T66" fmla="*/ 72 w 120"/>
                <a:gd name="T67" fmla="*/ 119 h 119"/>
                <a:gd name="T68" fmla="*/ 73 w 120"/>
                <a:gd name="T69" fmla="*/ 119 h 119"/>
                <a:gd name="T70" fmla="*/ 73 w 120"/>
                <a:gd name="T71" fmla="*/ 118 h 119"/>
                <a:gd name="T72" fmla="*/ 73 w 120"/>
                <a:gd name="T73" fmla="*/ 118 h 119"/>
                <a:gd name="T74" fmla="*/ 74 w 120"/>
                <a:gd name="T75" fmla="*/ 118 h 119"/>
                <a:gd name="T76" fmla="*/ 77 w 120"/>
                <a:gd name="T77" fmla="*/ 108 h 119"/>
                <a:gd name="T78" fmla="*/ 79 w 120"/>
                <a:gd name="T79" fmla="*/ 102 h 119"/>
                <a:gd name="T80" fmla="*/ 82 w 120"/>
                <a:gd name="T81" fmla="*/ 104 h 119"/>
                <a:gd name="T82" fmla="*/ 86 w 120"/>
                <a:gd name="T83" fmla="*/ 105 h 119"/>
                <a:gd name="T84" fmla="*/ 87 w 120"/>
                <a:gd name="T85" fmla="*/ 105 h 119"/>
                <a:gd name="T86" fmla="*/ 87 w 120"/>
                <a:gd name="T87" fmla="*/ 105 h 119"/>
                <a:gd name="T88" fmla="*/ 89 w 120"/>
                <a:gd name="T89" fmla="*/ 106 h 119"/>
                <a:gd name="T90" fmla="*/ 96 w 120"/>
                <a:gd name="T91" fmla="*/ 102 h 119"/>
                <a:gd name="T92" fmla="*/ 105 w 120"/>
                <a:gd name="T93" fmla="*/ 86 h 119"/>
                <a:gd name="T94" fmla="*/ 104 w 120"/>
                <a:gd name="T95" fmla="*/ 85 h 119"/>
                <a:gd name="T96" fmla="*/ 103 w 120"/>
                <a:gd name="T97" fmla="*/ 83 h 119"/>
                <a:gd name="T98" fmla="*/ 102 w 120"/>
                <a:gd name="T99" fmla="*/ 81 h 119"/>
                <a:gd name="T100" fmla="*/ 111 w 120"/>
                <a:gd name="T101" fmla="*/ 78 h 119"/>
                <a:gd name="T102" fmla="*/ 119 w 120"/>
                <a:gd name="T103" fmla="*/ 74 h 119"/>
                <a:gd name="T104" fmla="*/ 120 w 120"/>
                <a:gd name="T105" fmla="*/ 73 h 119"/>
                <a:gd name="T106" fmla="*/ 115 w 120"/>
                <a:gd name="T107" fmla="*/ 66 h 119"/>
                <a:gd name="T108" fmla="*/ 108 w 120"/>
                <a:gd name="T109" fmla="*/ 57 h 119"/>
                <a:gd name="T110" fmla="*/ 107 w 120"/>
                <a:gd name="T111" fmla="*/ 56 h 119"/>
                <a:gd name="T112" fmla="*/ 107 w 120"/>
                <a:gd name="T113" fmla="*/ 56 h 119"/>
                <a:gd name="T114" fmla="*/ 86 w 120"/>
                <a:gd name="T115" fmla="*/ 58 h 119"/>
                <a:gd name="T116" fmla="*/ 76 w 120"/>
                <a:gd name="T117" fmla="*/ 43 h 119"/>
                <a:gd name="T118" fmla="*/ 58 w 120"/>
                <a:gd name="T119" fmla="*/ 27 h 119"/>
                <a:gd name="T120" fmla="*/ 51 w 120"/>
                <a:gd name="T121" fmla="*/ 21 h 119"/>
                <a:gd name="T122" fmla="*/ 3 w 120"/>
                <a:gd name="T123" fmla="*/ 1 h 119"/>
                <a:gd name="T124" fmla="*/ 3 w 120"/>
                <a:gd name="T12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0" h="119">
                  <a:moveTo>
                    <a:pt x="87" y="103"/>
                  </a:moveTo>
                  <a:cubicBezTo>
                    <a:pt x="87" y="103"/>
                    <a:pt x="87" y="103"/>
                    <a:pt x="87" y="103"/>
                  </a:cubicBezTo>
                  <a:cubicBezTo>
                    <a:pt x="86" y="102"/>
                    <a:pt x="86" y="102"/>
                    <a:pt x="86" y="102"/>
                  </a:cubicBezTo>
                  <a:cubicBezTo>
                    <a:pt x="88" y="102"/>
                    <a:pt x="89" y="102"/>
                    <a:pt x="90" y="102"/>
                  </a:cubicBezTo>
                  <a:cubicBezTo>
                    <a:pt x="89" y="102"/>
                    <a:pt x="88" y="103"/>
                    <a:pt x="87" y="103"/>
                  </a:cubicBezTo>
                  <a:moveTo>
                    <a:pt x="101" y="89"/>
                  </a:moveTo>
                  <a:cubicBezTo>
                    <a:pt x="101" y="88"/>
                    <a:pt x="101" y="86"/>
                    <a:pt x="101" y="85"/>
                  </a:cubicBezTo>
                  <a:cubicBezTo>
                    <a:pt x="101" y="86"/>
                    <a:pt x="102" y="86"/>
                    <a:pt x="102" y="87"/>
                  </a:cubicBezTo>
                  <a:cubicBezTo>
                    <a:pt x="102" y="88"/>
                    <a:pt x="101" y="88"/>
                    <a:pt x="101" y="89"/>
                  </a:cubicBezTo>
                  <a:moveTo>
                    <a:pt x="36" y="46"/>
                  </a:moveTo>
                  <a:cubicBezTo>
                    <a:pt x="34" y="46"/>
                    <a:pt x="33" y="45"/>
                    <a:pt x="31" y="44"/>
                  </a:cubicBezTo>
                  <a:cubicBezTo>
                    <a:pt x="28" y="41"/>
                    <a:pt x="29" y="37"/>
                    <a:pt x="29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30" y="31"/>
                    <a:pt x="32" y="30"/>
                    <a:pt x="35" y="30"/>
                  </a:cubicBezTo>
                  <a:cubicBezTo>
                    <a:pt x="37" y="30"/>
                    <a:pt x="40" y="32"/>
                    <a:pt x="42" y="34"/>
                  </a:cubicBezTo>
                  <a:cubicBezTo>
                    <a:pt x="44" y="38"/>
                    <a:pt x="42" y="44"/>
                    <a:pt x="38" y="45"/>
                  </a:cubicBezTo>
                  <a:cubicBezTo>
                    <a:pt x="38" y="46"/>
                    <a:pt x="37" y="46"/>
                    <a:pt x="36" y="46"/>
                  </a:cubicBezTo>
                  <a:moveTo>
                    <a:pt x="22" y="48"/>
                  </a:moveTo>
                  <a:cubicBezTo>
                    <a:pt x="17" y="42"/>
                    <a:pt x="12" y="35"/>
                    <a:pt x="9" y="27"/>
                  </a:cubicBezTo>
                  <a:cubicBezTo>
                    <a:pt x="10" y="28"/>
                    <a:pt x="10" y="29"/>
                    <a:pt x="10" y="29"/>
                  </a:cubicBezTo>
                  <a:cubicBezTo>
                    <a:pt x="14" y="36"/>
                    <a:pt x="17" y="42"/>
                    <a:pt x="22" y="48"/>
                  </a:cubicBezTo>
                  <a:moveTo>
                    <a:pt x="3" y="0"/>
                  </a:moveTo>
                  <a:cubicBezTo>
                    <a:pt x="2" y="0"/>
                    <a:pt x="1" y="2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0" y="20"/>
                    <a:pt x="8" y="36"/>
                    <a:pt x="17" y="49"/>
                  </a:cubicBezTo>
                  <a:cubicBezTo>
                    <a:pt x="27" y="62"/>
                    <a:pt x="41" y="79"/>
                    <a:pt x="56" y="86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56" y="91"/>
                    <a:pt x="56" y="95"/>
                    <a:pt x="57" y="99"/>
                  </a:cubicBezTo>
                  <a:cubicBezTo>
                    <a:pt x="57" y="103"/>
                    <a:pt x="57" y="107"/>
                    <a:pt x="58" y="110"/>
                  </a:cubicBezTo>
                  <a:cubicBezTo>
                    <a:pt x="59" y="110"/>
                    <a:pt x="59" y="110"/>
                    <a:pt x="59" y="110"/>
                  </a:cubicBezTo>
                  <a:cubicBezTo>
                    <a:pt x="61" y="112"/>
                    <a:pt x="63" y="114"/>
                    <a:pt x="66" y="115"/>
                  </a:cubicBezTo>
                  <a:cubicBezTo>
                    <a:pt x="67" y="116"/>
                    <a:pt x="69" y="119"/>
                    <a:pt x="71" y="119"/>
                  </a:cubicBezTo>
                  <a:cubicBezTo>
                    <a:pt x="71" y="119"/>
                    <a:pt x="71" y="119"/>
                    <a:pt x="71" y="119"/>
                  </a:cubicBezTo>
                  <a:cubicBezTo>
                    <a:pt x="72" y="119"/>
                    <a:pt x="72" y="119"/>
                    <a:pt x="72" y="119"/>
                  </a:cubicBezTo>
                  <a:cubicBezTo>
                    <a:pt x="72" y="119"/>
                    <a:pt x="73" y="119"/>
                    <a:pt x="73" y="119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5"/>
                    <a:pt x="76" y="112"/>
                    <a:pt x="77" y="108"/>
                  </a:cubicBezTo>
                  <a:cubicBezTo>
                    <a:pt x="78" y="106"/>
                    <a:pt x="79" y="104"/>
                    <a:pt x="79" y="102"/>
                  </a:cubicBezTo>
                  <a:cubicBezTo>
                    <a:pt x="80" y="103"/>
                    <a:pt x="81" y="103"/>
                    <a:pt x="82" y="104"/>
                  </a:cubicBezTo>
                  <a:cubicBezTo>
                    <a:pt x="83" y="105"/>
                    <a:pt x="85" y="105"/>
                    <a:pt x="86" y="105"/>
                  </a:cubicBezTo>
                  <a:cubicBezTo>
                    <a:pt x="86" y="105"/>
                    <a:pt x="86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6"/>
                    <a:pt x="89" y="106"/>
                  </a:cubicBezTo>
                  <a:cubicBezTo>
                    <a:pt x="91" y="106"/>
                    <a:pt x="94" y="103"/>
                    <a:pt x="96" y="102"/>
                  </a:cubicBezTo>
                  <a:cubicBezTo>
                    <a:pt x="100" y="98"/>
                    <a:pt x="104" y="92"/>
                    <a:pt x="105" y="86"/>
                  </a:cubicBezTo>
                  <a:cubicBezTo>
                    <a:pt x="105" y="86"/>
                    <a:pt x="104" y="86"/>
                    <a:pt x="104" y="85"/>
                  </a:cubicBezTo>
                  <a:cubicBezTo>
                    <a:pt x="104" y="84"/>
                    <a:pt x="103" y="84"/>
                    <a:pt x="103" y="83"/>
                  </a:cubicBezTo>
                  <a:cubicBezTo>
                    <a:pt x="103" y="82"/>
                    <a:pt x="102" y="81"/>
                    <a:pt x="102" y="81"/>
                  </a:cubicBezTo>
                  <a:cubicBezTo>
                    <a:pt x="105" y="80"/>
                    <a:pt x="108" y="79"/>
                    <a:pt x="111" y="78"/>
                  </a:cubicBezTo>
                  <a:cubicBezTo>
                    <a:pt x="113" y="77"/>
                    <a:pt x="118" y="77"/>
                    <a:pt x="119" y="74"/>
                  </a:cubicBezTo>
                  <a:cubicBezTo>
                    <a:pt x="120" y="74"/>
                    <a:pt x="120" y="73"/>
                    <a:pt x="120" y="73"/>
                  </a:cubicBezTo>
                  <a:cubicBezTo>
                    <a:pt x="119" y="70"/>
                    <a:pt x="117" y="68"/>
                    <a:pt x="115" y="66"/>
                  </a:cubicBezTo>
                  <a:cubicBezTo>
                    <a:pt x="113" y="63"/>
                    <a:pt x="111" y="60"/>
                    <a:pt x="108" y="57"/>
                  </a:cubicBezTo>
                  <a:cubicBezTo>
                    <a:pt x="108" y="56"/>
                    <a:pt x="108" y="56"/>
                    <a:pt x="107" y="56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0" y="57"/>
                    <a:pt x="93" y="57"/>
                    <a:pt x="86" y="58"/>
                  </a:cubicBezTo>
                  <a:cubicBezTo>
                    <a:pt x="83" y="53"/>
                    <a:pt x="80" y="48"/>
                    <a:pt x="76" y="43"/>
                  </a:cubicBezTo>
                  <a:cubicBezTo>
                    <a:pt x="71" y="37"/>
                    <a:pt x="65" y="31"/>
                    <a:pt x="58" y="27"/>
                  </a:cubicBezTo>
                  <a:cubicBezTo>
                    <a:pt x="56" y="25"/>
                    <a:pt x="54" y="23"/>
                    <a:pt x="51" y="21"/>
                  </a:cubicBezTo>
                  <a:cubicBezTo>
                    <a:pt x="37" y="9"/>
                    <a:pt x="21" y="3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chenying0907 13"/>
            <p:cNvSpPr/>
            <p:nvPr/>
          </p:nvSpPr>
          <p:spPr bwMode="auto">
            <a:xfrm>
              <a:off x="5560422" y="3603948"/>
              <a:ext cx="159747" cy="118075"/>
            </a:xfrm>
            <a:custGeom>
              <a:avLst/>
              <a:gdLst>
                <a:gd name="T0" fmla="*/ 25 w 51"/>
                <a:gd name="T1" fmla="*/ 0 h 38"/>
                <a:gd name="T2" fmla="*/ 23 w 51"/>
                <a:gd name="T3" fmla="*/ 1 h 38"/>
                <a:gd name="T4" fmla="*/ 23 w 51"/>
                <a:gd name="T5" fmla="*/ 1 h 38"/>
                <a:gd name="T6" fmla="*/ 23 w 51"/>
                <a:gd name="T7" fmla="*/ 1 h 38"/>
                <a:gd name="T8" fmla="*/ 23 w 51"/>
                <a:gd name="T9" fmla="*/ 5 h 38"/>
                <a:gd name="T10" fmla="*/ 23 w 51"/>
                <a:gd name="T11" fmla="*/ 5 h 38"/>
                <a:gd name="T12" fmla="*/ 25 w 51"/>
                <a:gd name="T13" fmla="*/ 6 h 38"/>
                <a:gd name="T14" fmla="*/ 28 w 51"/>
                <a:gd name="T15" fmla="*/ 7 h 38"/>
                <a:gd name="T16" fmla="*/ 32 w 51"/>
                <a:gd name="T17" fmla="*/ 11 h 38"/>
                <a:gd name="T18" fmla="*/ 31 w 51"/>
                <a:gd name="T19" fmla="*/ 11 h 38"/>
                <a:gd name="T20" fmla="*/ 27 w 51"/>
                <a:gd name="T21" fmla="*/ 14 h 38"/>
                <a:gd name="T22" fmla="*/ 26 w 51"/>
                <a:gd name="T23" fmla="*/ 15 h 38"/>
                <a:gd name="T24" fmla="*/ 26 w 51"/>
                <a:gd name="T25" fmla="*/ 18 h 38"/>
                <a:gd name="T26" fmla="*/ 37 w 51"/>
                <a:gd name="T27" fmla="*/ 24 h 38"/>
                <a:gd name="T28" fmla="*/ 41 w 51"/>
                <a:gd name="T29" fmla="*/ 28 h 38"/>
                <a:gd name="T30" fmla="*/ 22 w 51"/>
                <a:gd name="T31" fmla="*/ 26 h 38"/>
                <a:gd name="T32" fmla="*/ 22 w 51"/>
                <a:gd name="T33" fmla="*/ 26 h 38"/>
                <a:gd name="T34" fmla="*/ 20 w 51"/>
                <a:gd name="T35" fmla="*/ 27 h 38"/>
                <a:gd name="T36" fmla="*/ 20 w 51"/>
                <a:gd name="T37" fmla="*/ 28 h 38"/>
                <a:gd name="T38" fmla="*/ 21 w 51"/>
                <a:gd name="T39" fmla="*/ 32 h 38"/>
                <a:gd name="T40" fmla="*/ 4 w 51"/>
                <a:gd name="T41" fmla="*/ 19 h 38"/>
                <a:gd name="T42" fmla="*/ 3 w 51"/>
                <a:gd name="T43" fmla="*/ 19 h 38"/>
                <a:gd name="T44" fmla="*/ 3 w 51"/>
                <a:gd name="T45" fmla="*/ 19 h 38"/>
                <a:gd name="T46" fmla="*/ 3 w 51"/>
                <a:gd name="T47" fmla="*/ 20 h 38"/>
                <a:gd name="T48" fmla="*/ 1 w 51"/>
                <a:gd name="T49" fmla="*/ 22 h 38"/>
                <a:gd name="T50" fmla="*/ 25 w 51"/>
                <a:gd name="T51" fmla="*/ 38 h 38"/>
                <a:gd name="T52" fmla="*/ 26 w 51"/>
                <a:gd name="T53" fmla="*/ 38 h 38"/>
                <a:gd name="T54" fmla="*/ 28 w 51"/>
                <a:gd name="T55" fmla="*/ 35 h 38"/>
                <a:gd name="T56" fmla="*/ 27 w 51"/>
                <a:gd name="T57" fmla="*/ 33 h 38"/>
                <a:gd name="T58" fmla="*/ 35 w 51"/>
                <a:gd name="T59" fmla="*/ 36 h 38"/>
                <a:gd name="T60" fmla="*/ 40 w 51"/>
                <a:gd name="T61" fmla="*/ 37 h 38"/>
                <a:gd name="T62" fmla="*/ 50 w 51"/>
                <a:gd name="T63" fmla="*/ 34 h 38"/>
                <a:gd name="T64" fmla="*/ 50 w 51"/>
                <a:gd name="T65" fmla="*/ 32 h 38"/>
                <a:gd name="T66" fmla="*/ 49 w 51"/>
                <a:gd name="T67" fmla="*/ 31 h 38"/>
                <a:gd name="T68" fmla="*/ 49 w 51"/>
                <a:gd name="T69" fmla="*/ 30 h 38"/>
                <a:gd name="T70" fmla="*/ 45 w 51"/>
                <a:gd name="T71" fmla="*/ 24 h 38"/>
                <a:gd name="T72" fmla="*/ 41 w 51"/>
                <a:gd name="T73" fmla="*/ 20 h 38"/>
                <a:gd name="T74" fmla="*/ 33 w 51"/>
                <a:gd name="T75" fmla="*/ 15 h 38"/>
                <a:gd name="T76" fmla="*/ 35 w 51"/>
                <a:gd name="T77" fmla="*/ 14 h 38"/>
                <a:gd name="T78" fmla="*/ 37 w 51"/>
                <a:gd name="T79" fmla="*/ 15 h 38"/>
                <a:gd name="T80" fmla="*/ 37 w 51"/>
                <a:gd name="T81" fmla="*/ 15 h 38"/>
                <a:gd name="T82" fmla="*/ 39 w 51"/>
                <a:gd name="T83" fmla="*/ 11 h 38"/>
                <a:gd name="T84" fmla="*/ 26 w 51"/>
                <a:gd name="T85" fmla="*/ 0 h 38"/>
                <a:gd name="T86" fmla="*/ 25 w 51"/>
                <a:gd name="T8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1" h="38">
                  <a:moveTo>
                    <a:pt x="25" y="0"/>
                  </a:moveTo>
                  <a:cubicBezTo>
                    <a:pt x="25" y="0"/>
                    <a:pt x="24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1" y="1"/>
                    <a:pt x="21" y="4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4" y="6"/>
                    <a:pt x="25" y="6"/>
                  </a:cubicBezTo>
                  <a:cubicBezTo>
                    <a:pt x="26" y="6"/>
                    <a:pt x="27" y="7"/>
                    <a:pt x="28" y="7"/>
                  </a:cubicBezTo>
                  <a:cubicBezTo>
                    <a:pt x="30" y="8"/>
                    <a:pt x="31" y="9"/>
                    <a:pt x="32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0" y="12"/>
                    <a:pt x="28" y="13"/>
                    <a:pt x="27" y="14"/>
                  </a:cubicBezTo>
                  <a:cubicBezTo>
                    <a:pt x="26" y="14"/>
                    <a:pt x="26" y="15"/>
                    <a:pt x="26" y="15"/>
                  </a:cubicBezTo>
                  <a:cubicBezTo>
                    <a:pt x="25" y="16"/>
                    <a:pt x="25" y="18"/>
                    <a:pt x="26" y="18"/>
                  </a:cubicBezTo>
                  <a:cubicBezTo>
                    <a:pt x="30" y="20"/>
                    <a:pt x="33" y="21"/>
                    <a:pt x="37" y="24"/>
                  </a:cubicBezTo>
                  <a:cubicBezTo>
                    <a:pt x="38" y="25"/>
                    <a:pt x="40" y="27"/>
                    <a:pt x="41" y="28"/>
                  </a:cubicBezTo>
                  <a:cubicBezTo>
                    <a:pt x="35" y="28"/>
                    <a:pt x="29" y="28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6"/>
                    <a:pt x="21" y="26"/>
                    <a:pt x="20" y="27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9"/>
                    <a:pt x="21" y="31"/>
                    <a:pt x="21" y="32"/>
                  </a:cubicBezTo>
                  <a:cubicBezTo>
                    <a:pt x="14" y="29"/>
                    <a:pt x="7" y="27"/>
                    <a:pt x="4" y="19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1" y="21"/>
                    <a:pt x="1" y="22"/>
                  </a:cubicBezTo>
                  <a:cubicBezTo>
                    <a:pt x="0" y="35"/>
                    <a:pt x="16" y="37"/>
                    <a:pt x="25" y="38"/>
                  </a:cubicBezTo>
                  <a:cubicBezTo>
                    <a:pt x="25" y="38"/>
                    <a:pt x="26" y="38"/>
                    <a:pt x="26" y="38"/>
                  </a:cubicBezTo>
                  <a:cubicBezTo>
                    <a:pt x="28" y="38"/>
                    <a:pt x="29" y="36"/>
                    <a:pt x="28" y="35"/>
                  </a:cubicBezTo>
                  <a:cubicBezTo>
                    <a:pt x="28" y="34"/>
                    <a:pt x="27" y="33"/>
                    <a:pt x="27" y="33"/>
                  </a:cubicBezTo>
                  <a:cubicBezTo>
                    <a:pt x="29" y="34"/>
                    <a:pt x="32" y="36"/>
                    <a:pt x="35" y="36"/>
                  </a:cubicBezTo>
                  <a:cubicBezTo>
                    <a:pt x="37" y="37"/>
                    <a:pt x="39" y="37"/>
                    <a:pt x="40" y="37"/>
                  </a:cubicBezTo>
                  <a:cubicBezTo>
                    <a:pt x="44" y="37"/>
                    <a:pt x="47" y="36"/>
                    <a:pt x="50" y="34"/>
                  </a:cubicBezTo>
                  <a:cubicBezTo>
                    <a:pt x="51" y="34"/>
                    <a:pt x="51" y="33"/>
                    <a:pt x="50" y="32"/>
                  </a:cubicBezTo>
                  <a:cubicBezTo>
                    <a:pt x="50" y="32"/>
                    <a:pt x="49" y="31"/>
                    <a:pt x="49" y="31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8" y="28"/>
                    <a:pt x="46" y="26"/>
                    <a:pt x="45" y="24"/>
                  </a:cubicBezTo>
                  <a:cubicBezTo>
                    <a:pt x="43" y="23"/>
                    <a:pt x="42" y="21"/>
                    <a:pt x="41" y="20"/>
                  </a:cubicBezTo>
                  <a:cubicBezTo>
                    <a:pt x="39" y="17"/>
                    <a:pt x="36" y="16"/>
                    <a:pt x="33" y="15"/>
                  </a:cubicBezTo>
                  <a:cubicBezTo>
                    <a:pt x="33" y="15"/>
                    <a:pt x="34" y="14"/>
                    <a:pt x="35" y="14"/>
                  </a:cubicBezTo>
                  <a:cubicBezTo>
                    <a:pt x="35" y="14"/>
                    <a:pt x="36" y="14"/>
                    <a:pt x="37" y="15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9" y="15"/>
                    <a:pt x="40" y="12"/>
                    <a:pt x="39" y="11"/>
                  </a:cubicBezTo>
                  <a:cubicBezTo>
                    <a:pt x="37" y="6"/>
                    <a:pt x="31" y="2"/>
                    <a:pt x="26" y="0"/>
                  </a:cubicBezTo>
                  <a:cubicBezTo>
                    <a:pt x="26" y="0"/>
                    <a:pt x="26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9" name="组合 188"/>
            <p:cNvGrpSpPr/>
            <p:nvPr/>
          </p:nvGrpSpPr>
          <p:grpSpPr>
            <a:xfrm>
              <a:off x="4317198" y="3043676"/>
              <a:ext cx="298604" cy="273191"/>
              <a:chOff x="3224407" y="4340175"/>
              <a:chExt cx="435254" cy="398211"/>
            </a:xfrm>
            <a:grpFill/>
          </p:grpSpPr>
          <p:sp>
            <p:nvSpPr>
              <p:cNvPr id="15" name="chenying0907 14"/>
              <p:cNvSpPr>
                <a:spLocks noEditPoints="1"/>
              </p:cNvSpPr>
              <p:nvPr/>
            </p:nvSpPr>
            <p:spPr bwMode="auto">
              <a:xfrm>
                <a:off x="3224407" y="4340175"/>
                <a:ext cx="377373" cy="370429"/>
              </a:xfrm>
              <a:custGeom>
                <a:avLst/>
                <a:gdLst>
                  <a:gd name="T0" fmla="*/ 87 w 120"/>
                  <a:gd name="T1" fmla="*/ 102 h 118"/>
                  <a:gd name="T2" fmla="*/ 87 w 120"/>
                  <a:gd name="T3" fmla="*/ 102 h 118"/>
                  <a:gd name="T4" fmla="*/ 86 w 120"/>
                  <a:gd name="T5" fmla="*/ 102 h 118"/>
                  <a:gd name="T6" fmla="*/ 90 w 120"/>
                  <a:gd name="T7" fmla="*/ 101 h 118"/>
                  <a:gd name="T8" fmla="*/ 87 w 120"/>
                  <a:gd name="T9" fmla="*/ 102 h 118"/>
                  <a:gd name="T10" fmla="*/ 101 w 120"/>
                  <a:gd name="T11" fmla="*/ 88 h 118"/>
                  <a:gd name="T12" fmla="*/ 101 w 120"/>
                  <a:gd name="T13" fmla="*/ 84 h 118"/>
                  <a:gd name="T14" fmla="*/ 102 w 120"/>
                  <a:gd name="T15" fmla="*/ 86 h 118"/>
                  <a:gd name="T16" fmla="*/ 101 w 120"/>
                  <a:gd name="T17" fmla="*/ 88 h 118"/>
                  <a:gd name="T18" fmla="*/ 36 w 120"/>
                  <a:gd name="T19" fmla="*/ 45 h 118"/>
                  <a:gd name="T20" fmla="*/ 31 w 120"/>
                  <a:gd name="T21" fmla="*/ 43 h 118"/>
                  <a:gd name="T22" fmla="*/ 29 w 120"/>
                  <a:gd name="T23" fmla="*/ 33 h 118"/>
                  <a:gd name="T24" fmla="*/ 29 w 120"/>
                  <a:gd name="T25" fmla="*/ 33 h 118"/>
                  <a:gd name="T26" fmla="*/ 35 w 120"/>
                  <a:gd name="T27" fmla="*/ 30 h 118"/>
                  <a:gd name="T28" fmla="*/ 42 w 120"/>
                  <a:gd name="T29" fmla="*/ 34 h 118"/>
                  <a:gd name="T30" fmla="*/ 38 w 120"/>
                  <a:gd name="T31" fmla="*/ 45 h 118"/>
                  <a:gd name="T32" fmla="*/ 36 w 120"/>
                  <a:gd name="T33" fmla="*/ 45 h 118"/>
                  <a:gd name="T34" fmla="*/ 22 w 120"/>
                  <a:gd name="T35" fmla="*/ 48 h 118"/>
                  <a:gd name="T36" fmla="*/ 9 w 120"/>
                  <a:gd name="T37" fmla="*/ 26 h 118"/>
                  <a:gd name="T38" fmla="*/ 10 w 120"/>
                  <a:gd name="T39" fmla="*/ 29 h 118"/>
                  <a:gd name="T40" fmla="*/ 22 w 120"/>
                  <a:gd name="T41" fmla="*/ 48 h 118"/>
                  <a:gd name="T42" fmla="*/ 3 w 120"/>
                  <a:gd name="T43" fmla="*/ 0 h 118"/>
                  <a:gd name="T44" fmla="*/ 1 w 120"/>
                  <a:gd name="T45" fmla="*/ 2 h 118"/>
                  <a:gd name="T46" fmla="*/ 1 w 120"/>
                  <a:gd name="T47" fmla="*/ 3 h 118"/>
                  <a:gd name="T48" fmla="*/ 17 w 120"/>
                  <a:gd name="T49" fmla="*/ 48 h 118"/>
                  <a:gd name="T50" fmla="*/ 56 w 120"/>
                  <a:gd name="T51" fmla="*/ 85 h 118"/>
                  <a:gd name="T52" fmla="*/ 56 w 120"/>
                  <a:gd name="T53" fmla="*/ 86 h 118"/>
                  <a:gd name="T54" fmla="*/ 57 w 120"/>
                  <a:gd name="T55" fmla="*/ 98 h 118"/>
                  <a:gd name="T56" fmla="*/ 58 w 120"/>
                  <a:gd name="T57" fmla="*/ 109 h 118"/>
                  <a:gd name="T58" fmla="*/ 59 w 120"/>
                  <a:gd name="T59" fmla="*/ 109 h 118"/>
                  <a:gd name="T60" fmla="*/ 66 w 120"/>
                  <a:gd name="T61" fmla="*/ 115 h 118"/>
                  <a:gd name="T62" fmla="*/ 71 w 120"/>
                  <a:gd name="T63" fmla="*/ 118 h 118"/>
                  <a:gd name="T64" fmla="*/ 71 w 120"/>
                  <a:gd name="T65" fmla="*/ 118 h 118"/>
                  <a:gd name="T66" fmla="*/ 72 w 120"/>
                  <a:gd name="T67" fmla="*/ 118 h 118"/>
                  <a:gd name="T68" fmla="*/ 73 w 120"/>
                  <a:gd name="T69" fmla="*/ 118 h 118"/>
                  <a:gd name="T70" fmla="*/ 73 w 120"/>
                  <a:gd name="T71" fmla="*/ 118 h 118"/>
                  <a:gd name="T72" fmla="*/ 73 w 120"/>
                  <a:gd name="T73" fmla="*/ 118 h 118"/>
                  <a:gd name="T74" fmla="*/ 74 w 120"/>
                  <a:gd name="T75" fmla="*/ 117 h 118"/>
                  <a:gd name="T76" fmla="*/ 77 w 120"/>
                  <a:gd name="T77" fmla="*/ 108 h 118"/>
                  <a:gd name="T78" fmla="*/ 79 w 120"/>
                  <a:gd name="T79" fmla="*/ 101 h 118"/>
                  <a:gd name="T80" fmla="*/ 82 w 120"/>
                  <a:gd name="T81" fmla="*/ 103 h 118"/>
                  <a:gd name="T82" fmla="*/ 86 w 120"/>
                  <a:gd name="T83" fmla="*/ 105 h 118"/>
                  <a:gd name="T84" fmla="*/ 87 w 120"/>
                  <a:gd name="T85" fmla="*/ 105 h 118"/>
                  <a:gd name="T86" fmla="*/ 87 w 120"/>
                  <a:gd name="T87" fmla="*/ 104 h 118"/>
                  <a:gd name="T88" fmla="*/ 89 w 120"/>
                  <a:gd name="T89" fmla="*/ 105 h 118"/>
                  <a:gd name="T90" fmla="*/ 96 w 120"/>
                  <a:gd name="T91" fmla="*/ 101 h 118"/>
                  <a:gd name="T92" fmla="*/ 105 w 120"/>
                  <a:gd name="T93" fmla="*/ 86 h 118"/>
                  <a:gd name="T94" fmla="*/ 104 w 120"/>
                  <a:gd name="T95" fmla="*/ 85 h 118"/>
                  <a:gd name="T96" fmla="*/ 103 w 120"/>
                  <a:gd name="T97" fmla="*/ 82 h 118"/>
                  <a:gd name="T98" fmla="*/ 102 w 120"/>
                  <a:gd name="T99" fmla="*/ 80 h 118"/>
                  <a:gd name="T100" fmla="*/ 111 w 120"/>
                  <a:gd name="T101" fmla="*/ 77 h 118"/>
                  <a:gd name="T102" fmla="*/ 119 w 120"/>
                  <a:gd name="T103" fmla="*/ 73 h 118"/>
                  <a:gd name="T104" fmla="*/ 120 w 120"/>
                  <a:gd name="T105" fmla="*/ 72 h 118"/>
                  <a:gd name="T106" fmla="*/ 115 w 120"/>
                  <a:gd name="T107" fmla="*/ 65 h 118"/>
                  <a:gd name="T108" fmla="*/ 108 w 120"/>
                  <a:gd name="T109" fmla="*/ 56 h 118"/>
                  <a:gd name="T110" fmla="*/ 107 w 120"/>
                  <a:gd name="T111" fmla="*/ 55 h 118"/>
                  <a:gd name="T112" fmla="*/ 107 w 120"/>
                  <a:gd name="T113" fmla="*/ 55 h 118"/>
                  <a:gd name="T114" fmla="*/ 86 w 120"/>
                  <a:gd name="T115" fmla="*/ 57 h 118"/>
                  <a:gd name="T116" fmla="*/ 76 w 120"/>
                  <a:gd name="T117" fmla="*/ 43 h 118"/>
                  <a:gd name="T118" fmla="*/ 59 w 120"/>
                  <a:gd name="T119" fmla="*/ 26 h 118"/>
                  <a:gd name="T120" fmla="*/ 51 w 120"/>
                  <a:gd name="T121" fmla="*/ 20 h 118"/>
                  <a:gd name="T122" fmla="*/ 3 w 120"/>
                  <a:gd name="T123" fmla="*/ 0 h 118"/>
                  <a:gd name="T124" fmla="*/ 3 w 120"/>
                  <a:gd name="T125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0" h="118">
                    <a:moveTo>
                      <a:pt x="87" y="102"/>
                    </a:moveTo>
                    <a:cubicBezTo>
                      <a:pt x="87" y="102"/>
                      <a:pt x="87" y="102"/>
                      <a:pt x="87" y="102"/>
                    </a:cubicBezTo>
                    <a:cubicBezTo>
                      <a:pt x="86" y="102"/>
                      <a:pt x="86" y="102"/>
                      <a:pt x="86" y="102"/>
                    </a:cubicBezTo>
                    <a:cubicBezTo>
                      <a:pt x="88" y="102"/>
                      <a:pt x="89" y="101"/>
                      <a:pt x="90" y="101"/>
                    </a:cubicBezTo>
                    <a:cubicBezTo>
                      <a:pt x="89" y="102"/>
                      <a:pt x="88" y="102"/>
                      <a:pt x="87" y="102"/>
                    </a:cubicBezTo>
                    <a:moveTo>
                      <a:pt x="101" y="88"/>
                    </a:moveTo>
                    <a:cubicBezTo>
                      <a:pt x="101" y="87"/>
                      <a:pt x="101" y="86"/>
                      <a:pt x="101" y="84"/>
                    </a:cubicBezTo>
                    <a:cubicBezTo>
                      <a:pt x="101" y="85"/>
                      <a:pt x="102" y="86"/>
                      <a:pt x="102" y="86"/>
                    </a:cubicBezTo>
                    <a:cubicBezTo>
                      <a:pt x="102" y="87"/>
                      <a:pt x="101" y="87"/>
                      <a:pt x="101" y="88"/>
                    </a:cubicBezTo>
                    <a:moveTo>
                      <a:pt x="36" y="45"/>
                    </a:moveTo>
                    <a:cubicBezTo>
                      <a:pt x="34" y="45"/>
                      <a:pt x="33" y="44"/>
                      <a:pt x="31" y="43"/>
                    </a:cubicBezTo>
                    <a:cubicBezTo>
                      <a:pt x="28" y="40"/>
                      <a:pt x="29" y="37"/>
                      <a:pt x="29" y="33"/>
                    </a:cubicBezTo>
                    <a:cubicBezTo>
                      <a:pt x="29" y="33"/>
                      <a:pt x="29" y="33"/>
                      <a:pt x="29" y="33"/>
                    </a:cubicBezTo>
                    <a:cubicBezTo>
                      <a:pt x="30" y="31"/>
                      <a:pt x="32" y="30"/>
                      <a:pt x="35" y="30"/>
                    </a:cubicBezTo>
                    <a:cubicBezTo>
                      <a:pt x="37" y="30"/>
                      <a:pt x="40" y="31"/>
                      <a:pt x="42" y="34"/>
                    </a:cubicBezTo>
                    <a:cubicBezTo>
                      <a:pt x="44" y="37"/>
                      <a:pt x="42" y="43"/>
                      <a:pt x="38" y="45"/>
                    </a:cubicBezTo>
                    <a:cubicBezTo>
                      <a:pt x="38" y="45"/>
                      <a:pt x="37" y="45"/>
                      <a:pt x="36" y="45"/>
                    </a:cubicBezTo>
                    <a:moveTo>
                      <a:pt x="22" y="48"/>
                    </a:moveTo>
                    <a:cubicBezTo>
                      <a:pt x="17" y="41"/>
                      <a:pt x="12" y="34"/>
                      <a:pt x="9" y="26"/>
                    </a:cubicBezTo>
                    <a:cubicBezTo>
                      <a:pt x="10" y="27"/>
                      <a:pt x="10" y="28"/>
                      <a:pt x="10" y="29"/>
                    </a:cubicBezTo>
                    <a:cubicBezTo>
                      <a:pt x="14" y="35"/>
                      <a:pt x="17" y="41"/>
                      <a:pt x="22" y="48"/>
                    </a:cubicBezTo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0" y="19"/>
                      <a:pt x="8" y="35"/>
                      <a:pt x="17" y="48"/>
                    </a:cubicBezTo>
                    <a:cubicBezTo>
                      <a:pt x="27" y="61"/>
                      <a:pt x="41" y="78"/>
                      <a:pt x="56" y="85"/>
                    </a:cubicBezTo>
                    <a:cubicBezTo>
                      <a:pt x="56" y="86"/>
                      <a:pt x="56" y="86"/>
                      <a:pt x="56" y="86"/>
                    </a:cubicBezTo>
                    <a:cubicBezTo>
                      <a:pt x="56" y="90"/>
                      <a:pt x="56" y="94"/>
                      <a:pt x="57" y="98"/>
                    </a:cubicBezTo>
                    <a:cubicBezTo>
                      <a:pt x="57" y="102"/>
                      <a:pt x="57" y="106"/>
                      <a:pt x="58" y="109"/>
                    </a:cubicBezTo>
                    <a:cubicBezTo>
                      <a:pt x="59" y="109"/>
                      <a:pt x="59" y="109"/>
                      <a:pt x="59" y="109"/>
                    </a:cubicBezTo>
                    <a:cubicBezTo>
                      <a:pt x="61" y="112"/>
                      <a:pt x="63" y="113"/>
                      <a:pt x="66" y="115"/>
                    </a:cubicBezTo>
                    <a:cubicBezTo>
                      <a:pt x="67" y="116"/>
                      <a:pt x="69" y="118"/>
                      <a:pt x="71" y="118"/>
                    </a:cubicBezTo>
                    <a:cubicBezTo>
                      <a:pt x="71" y="118"/>
                      <a:pt x="71" y="118"/>
                      <a:pt x="71" y="118"/>
                    </a:cubicBezTo>
                    <a:cubicBezTo>
                      <a:pt x="72" y="118"/>
                      <a:pt x="72" y="118"/>
                      <a:pt x="72" y="118"/>
                    </a:cubicBezTo>
                    <a:cubicBezTo>
                      <a:pt x="72" y="118"/>
                      <a:pt x="73" y="118"/>
                      <a:pt x="73" y="118"/>
                    </a:cubicBez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3" y="118"/>
                      <a:pt x="73" y="118"/>
                    </a:cubicBezTo>
                    <a:cubicBezTo>
                      <a:pt x="74" y="118"/>
                      <a:pt x="74" y="117"/>
                      <a:pt x="74" y="117"/>
                    </a:cubicBezTo>
                    <a:cubicBezTo>
                      <a:pt x="75" y="114"/>
                      <a:pt x="76" y="111"/>
                      <a:pt x="77" y="108"/>
                    </a:cubicBezTo>
                    <a:cubicBezTo>
                      <a:pt x="78" y="106"/>
                      <a:pt x="79" y="103"/>
                      <a:pt x="79" y="101"/>
                    </a:cubicBezTo>
                    <a:cubicBezTo>
                      <a:pt x="80" y="102"/>
                      <a:pt x="81" y="103"/>
                      <a:pt x="82" y="103"/>
                    </a:cubicBezTo>
                    <a:cubicBezTo>
                      <a:pt x="83" y="104"/>
                      <a:pt x="85" y="105"/>
                      <a:pt x="86" y="105"/>
                    </a:cubicBezTo>
                    <a:cubicBezTo>
                      <a:pt x="86" y="105"/>
                      <a:pt x="86" y="105"/>
                      <a:pt x="87" y="105"/>
                    </a:cubicBezTo>
                    <a:cubicBezTo>
                      <a:pt x="87" y="104"/>
                      <a:pt x="87" y="104"/>
                      <a:pt x="87" y="104"/>
                    </a:cubicBezTo>
                    <a:cubicBezTo>
                      <a:pt x="88" y="105"/>
                      <a:pt x="88" y="105"/>
                      <a:pt x="89" y="105"/>
                    </a:cubicBezTo>
                    <a:cubicBezTo>
                      <a:pt x="91" y="105"/>
                      <a:pt x="94" y="102"/>
                      <a:pt x="96" y="101"/>
                    </a:cubicBezTo>
                    <a:cubicBezTo>
                      <a:pt x="100" y="97"/>
                      <a:pt x="104" y="91"/>
                      <a:pt x="105" y="86"/>
                    </a:cubicBezTo>
                    <a:cubicBezTo>
                      <a:pt x="105" y="85"/>
                      <a:pt x="104" y="85"/>
                      <a:pt x="104" y="85"/>
                    </a:cubicBezTo>
                    <a:cubicBezTo>
                      <a:pt x="104" y="84"/>
                      <a:pt x="104" y="83"/>
                      <a:pt x="103" y="82"/>
                    </a:cubicBezTo>
                    <a:cubicBezTo>
                      <a:pt x="103" y="81"/>
                      <a:pt x="102" y="81"/>
                      <a:pt x="102" y="80"/>
                    </a:cubicBezTo>
                    <a:cubicBezTo>
                      <a:pt x="105" y="79"/>
                      <a:pt x="108" y="78"/>
                      <a:pt x="111" y="77"/>
                    </a:cubicBezTo>
                    <a:cubicBezTo>
                      <a:pt x="114" y="77"/>
                      <a:pt x="118" y="76"/>
                      <a:pt x="119" y="73"/>
                    </a:cubicBezTo>
                    <a:cubicBezTo>
                      <a:pt x="120" y="73"/>
                      <a:pt x="120" y="73"/>
                      <a:pt x="120" y="72"/>
                    </a:cubicBezTo>
                    <a:cubicBezTo>
                      <a:pt x="119" y="69"/>
                      <a:pt x="117" y="67"/>
                      <a:pt x="115" y="65"/>
                    </a:cubicBezTo>
                    <a:cubicBezTo>
                      <a:pt x="113" y="62"/>
                      <a:pt x="111" y="59"/>
                      <a:pt x="108" y="56"/>
                    </a:cubicBezTo>
                    <a:cubicBezTo>
                      <a:pt x="108" y="56"/>
                      <a:pt x="108" y="55"/>
                      <a:pt x="107" y="55"/>
                    </a:cubicBezTo>
                    <a:cubicBezTo>
                      <a:pt x="107" y="55"/>
                      <a:pt x="107" y="55"/>
                      <a:pt x="107" y="55"/>
                    </a:cubicBezTo>
                    <a:cubicBezTo>
                      <a:pt x="100" y="56"/>
                      <a:pt x="93" y="56"/>
                      <a:pt x="86" y="57"/>
                    </a:cubicBezTo>
                    <a:cubicBezTo>
                      <a:pt x="83" y="52"/>
                      <a:pt x="80" y="47"/>
                      <a:pt x="76" y="43"/>
                    </a:cubicBezTo>
                    <a:cubicBezTo>
                      <a:pt x="71" y="36"/>
                      <a:pt x="65" y="31"/>
                      <a:pt x="59" y="26"/>
                    </a:cubicBezTo>
                    <a:cubicBezTo>
                      <a:pt x="56" y="24"/>
                      <a:pt x="54" y="22"/>
                      <a:pt x="51" y="20"/>
                    </a:cubicBezTo>
                    <a:cubicBezTo>
                      <a:pt x="37" y="9"/>
                      <a:pt x="21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chenying0907 15"/>
              <p:cNvSpPr/>
              <p:nvPr/>
            </p:nvSpPr>
            <p:spPr bwMode="auto">
              <a:xfrm>
                <a:off x="3497598" y="4622627"/>
                <a:ext cx="162063" cy="115759"/>
              </a:xfrm>
              <a:custGeom>
                <a:avLst/>
                <a:gdLst>
                  <a:gd name="T0" fmla="*/ 25 w 51"/>
                  <a:gd name="T1" fmla="*/ 0 h 37"/>
                  <a:gd name="T2" fmla="*/ 24 w 51"/>
                  <a:gd name="T3" fmla="*/ 0 h 37"/>
                  <a:gd name="T4" fmla="*/ 23 w 51"/>
                  <a:gd name="T5" fmla="*/ 0 h 37"/>
                  <a:gd name="T6" fmla="*/ 23 w 51"/>
                  <a:gd name="T7" fmla="*/ 0 h 37"/>
                  <a:gd name="T8" fmla="*/ 23 w 51"/>
                  <a:gd name="T9" fmla="*/ 4 h 37"/>
                  <a:gd name="T10" fmla="*/ 23 w 51"/>
                  <a:gd name="T11" fmla="*/ 4 h 37"/>
                  <a:gd name="T12" fmla="*/ 25 w 51"/>
                  <a:gd name="T13" fmla="*/ 5 h 37"/>
                  <a:gd name="T14" fmla="*/ 28 w 51"/>
                  <a:gd name="T15" fmla="*/ 6 h 37"/>
                  <a:gd name="T16" fmla="*/ 32 w 51"/>
                  <a:gd name="T17" fmla="*/ 10 h 37"/>
                  <a:gd name="T18" fmla="*/ 31 w 51"/>
                  <a:gd name="T19" fmla="*/ 11 h 37"/>
                  <a:gd name="T20" fmla="*/ 27 w 51"/>
                  <a:gd name="T21" fmla="*/ 13 h 37"/>
                  <a:gd name="T22" fmla="*/ 26 w 51"/>
                  <a:gd name="T23" fmla="*/ 14 h 37"/>
                  <a:gd name="T24" fmla="*/ 26 w 51"/>
                  <a:gd name="T25" fmla="*/ 18 h 37"/>
                  <a:gd name="T26" fmla="*/ 37 w 51"/>
                  <a:gd name="T27" fmla="*/ 23 h 37"/>
                  <a:gd name="T28" fmla="*/ 41 w 51"/>
                  <a:gd name="T29" fmla="*/ 28 h 37"/>
                  <a:gd name="T30" fmla="*/ 22 w 51"/>
                  <a:gd name="T31" fmla="*/ 25 h 37"/>
                  <a:gd name="T32" fmla="*/ 22 w 51"/>
                  <a:gd name="T33" fmla="*/ 25 h 37"/>
                  <a:gd name="T34" fmla="*/ 20 w 51"/>
                  <a:gd name="T35" fmla="*/ 26 h 37"/>
                  <a:gd name="T36" fmla="*/ 20 w 51"/>
                  <a:gd name="T37" fmla="*/ 27 h 37"/>
                  <a:gd name="T38" fmla="*/ 21 w 51"/>
                  <a:gd name="T39" fmla="*/ 31 h 37"/>
                  <a:gd name="T40" fmla="*/ 4 w 51"/>
                  <a:gd name="T41" fmla="*/ 19 h 37"/>
                  <a:gd name="T42" fmla="*/ 3 w 51"/>
                  <a:gd name="T43" fmla="*/ 18 h 37"/>
                  <a:gd name="T44" fmla="*/ 3 w 51"/>
                  <a:gd name="T45" fmla="*/ 19 h 37"/>
                  <a:gd name="T46" fmla="*/ 3 w 51"/>
                  <a:gd name="T47" fmla="*/ 19 h 37"/>
                  <a:gd name="T48" fmla="*/ 1 w 51"/>
                  <a:gd name="T49" fmla="*/ 21 h 37"/>
                  <a:gd name="T50" fmla="*/ 25 w 51"/>
                  <a:gd name="T51" fmla="*/ 37 h 37"/>
                  <a:gd name="T52" fmla="*/ 26 w 51"/>
                  <a:gd name="T53" fmla="*/ 37 h 37"/>
                  <a:gd name="T54" fmla="*/ 28 w 51"/>
                  <a:gd name="T55" fmla="*/ 34 h 37"/>
                  <a:gd name="T56" fmla="*/ 27 w 51"/>
                  <a:gd name="T57" fmla="*/ 32 h 37"/>
                  <a:gd name="T58" fmla="*/ 35 w 51"/>
                  <a:gd name="T59" fmla="*/ 36 h 37"/>
                  <a:gd name="T60" fmla="*/ 40 w 51"/>
                  <a:gd name="T61" fmla="*/ 36 h 37"/>
                  <a:gd name="T62" fmla="*/ 50 w 51"/>
                  <a:gd name="T63" fmla="*/ 34 h 37"/>
                  <a:gd name="T64" fmla="*/ 50 w 51"/>
                  <a:gd name="T65" fmla="*/ 32 h 37"/>
                  <a:gd name="T66" fmla="*/ 49 w 51"/>
                  <a:gd name="T67" fmla="*/ 30 h 37"/>
                  <a:gd name="T68" fmla="*/ 49 w 51"/>
                  <a:gd name="T69" fmla="*/ 30 h 37"/>
                  <a:gd name="T70" fmla="*/ 45 w 51"/>
                  <a:gd name="T71" fmla="*/ 24 h 37"/>
                  <a:gd name="T72" fmla="*/ 41 w 51"/>
                  <a:gd name="T73" fmla="*/ 19 h 37"/>
                  <a:gd name="T74" fmla="*/ 33 w 51"/>
                  <a:gd name="T75" fmla="*/ 14 h 37"/>
                  <a:gd name="T76" fmla="*/ 35 w 51"/>
                  <a:gd name="T77" fmla="*/ 14 h 37"/>
                  <a:gd name="T78" fmla="*/ 37 w 51"/>
                  <a:gd name="T79" fmla="*/ 14 h 37"/>
                  <a:gd name="T80" fmla="*/ 37 w 51"/>
                  <a:gd name="T81" fmla="*/ 14 h 37"/>
                  <a:gd name="T82" fmla="*/ 39 w 51"/>
                  <a:gd name="T83" fmla="*/ 10 h 37"/>
                  <a:gd name="T84" fmla="*/ 26 w 51"/>
                  <a:gd name="T85" fmla="*/ 0 h 37"/>
                  <a:gd name="T86" fmla="*/ 25 w 51"/>
                  <a:gd name="T8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" h="37">
                    <a:moveTo>
                      <a:pt x="25" y="0"/>
                    </a:moveTo>
                    <a:cubicBezTo>
                      <a:pt x="25" y="0"/>
                      <a:pt x="24" y="0"/>
                      <a:pt x="24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1" y="0"/>
                      <a:pt x="21" y="3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4" y="5"/>
                      <a:pt x="25" y="5"/>
                    </a:cubicBezTo>
                    <a:cubicBezTo>
                      <a:pt x="26" y="5"/>
                      <a:pt x="27" y="6"/>
                      <a:pt x="28" y="6"/>
                    </a:cubicBezTo>
                    <a:cubicBezTo>
                      <a:pt x="30" y="7"/>
                      <a:pt x="31" y="9"/>
                      <a:pt x="32" y="10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0" y="11"/>
                      <a:pt x="28" y="12"/>
                      <a:pt x="27" y="13"/>
                    </a:cubicBezTo>
                    <a:cubicBezTo>
                      <a:pt x="26" y="13"/>
                      <a:pt x="26" y="14"/>
                      <a:pt x="26" y="14"/>
                    </a:cubicBezTo>
                    <a:cubicBezTo>
                      <a:pt x="25" y="15"/>
                      <a:pt x="25" y="17"/>
                      <a:pt x="26" y="18"/>
                    </a:cubicBezTo>
                    <a:cubicBezTo>
                      <a:pt x="30" y="20"/>
                      <a:pt x="33" y="20"/>
                      <a:pt x="37" y="23"/>
                    </a:cubicBezTo>
                    <a:cubicBezTo>
                      <a:pt x="38" y="24"/>
                      <a:pt x="40" y="26"/>
                      <a:pt x="41" y="28"/>
                    </a:cubicBezTo>
                    <a:cubicBezTo>
                      <a:pt x="35" y="27"/>
                      <a:pt x="29" y="28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1" y="25"/>
                      <a:pt x="21" y="26"/>
                      <a:pt x="20" y="26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9"/>
                      <a:pt x="21" y="30"/>
                      <a:pt x="21" y="31"/>
                    </a:cubicBezTo>
                    <a:cubicBezTo>
                      <a:pt x="14" y="29"/>
                      <a:pt x="7" y="26"/>
                      <a:pt x="4" y="19"/>
                    </a:cubicBezTo>
                    <a:cubicBezTo>
                      <a:pt x="4" y="18"/>
                      <a:pt x="4" y="18"/>
                      <a:pt x="3" y="18"/>
                    </a:cubicBezTo>
                    <a:cubicBezTo>
                      <a:pt x="3" y="18"/>
                      <a:pt x="3" y="18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0" y="34"/>
                      <a:pt x="16" y="36"/>
                      <a:pt x="25" y="37"/>
                    </a:cubicBezTo>
                    <a:cubicBezTo>
                      <a:pt x="25" y="37"/>
                      <a:pt x="26" y="37"/>
                      <a:pt x="26" y="37"/>
                    </a:cubicBezTo>
                    <a:cubicBezTo>
                      <a:pt x="28" y="37"/>
                      <a:pt x="29" y="36"/>
                      <a:pt x="28" y="34"/>
                    </a:cubicBezTo>
                    <a:cubicBezTo>
                      <a:pt x="28" y="33"/>
                      <a:pt x="27" y="33"/>
                      <a:pt x="27" y="32"/>
                    </a:cubicBezTo>
                    <a:cubicBezTo>
                      <a:pt x="29" y="33"/>
                      <a:pt x="32" y="35"/>
                      <a:pt x="35" y="36"/>
                    </a:cubicBezTo>
                    <a:cubicBezTo>
                      <a:pt x="37" y="36"/>
                      <a:pt x="39" y="36"/>
                      <a:pt x="40" y="36"/>
                    </a:cubicBezTo>
                    <a:cubicBezTo>
                      <a:pt x="44" y="36"/>
                      <a:pt x="47" y="35"/>
                      <a:pt x="50" y="34"/>
                    </a:cubicBezTo>
                    <a:cubicBezTo>
                      <a:pt x="51" y="33"/>
                      <a:pt x="51" y="32"/>
                      <a:pt x="50" y="32"/>
                    </a:cubicBezTo>
                    <a:cubicBezTo>
                      <a:pt x="50" y="31"/>
                      <a:pt x="49" y="31"/>
                      <a:pt x="49" y="30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48" y="28"/>
                      <a:pt x="46" y="26"/>
                      <a:pt x="45" y="24"/>
                    </a:cubicBezTo>
                    <a:cubicBezTo>
                      <a:pt x="43" y="22"/>
                      <a:pt x="42" y="20"/>
                      <a:pt x="41" y="19"/>
                    </a:cubicBezTo>
                    <a:cubicBezTo>
                      <a:pt x="39" y="17"/>
                      <a:pt x="36" y="15"/>
                      <a:pt x="33" y="14"/>
                    </a:cubicBezTo>
                    <a:cubicBezTo>
                      <a:pt x="33" y="14"/>
                      <a:pt x="34" y="14"/>
                      <a:pt x="35" y="14"/>
                    </a:cubicBezTo>
                    <a:cubicBezTo>
                      <a:pt x="35" y="14"/>
                      <a:pt x="36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9" y="14"/>
                      <a:pt x="40" y="11"/>
                      <a:pt x="39" y="10"/>
                    </a:cubicBezTo>
                    <a:cubicBezTo>
                      <a:pt x="37" y="5"/>
                      <a:pt x="31" y="1"/>
                      <a:pt x="26" y="0"/>
                    </a:cubicBezTo>
                    <a:cubicBezTo>
                      <a:pt x="26" y="0"/>
                      <a:pt x="26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7" name="chenying0907 16"/>
            <p:cNvSpPr/>
            <p:nvPr/>
          </p:nvSpPr>
          <p:spPr bwMode="auto">
            <a:xfrm>
              <a:off x="2372421" y="3488189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7 h 14"/>
                <a:gd name="T4" fmla="*/ 1 w 14"/>
                <a:gd name="T5" fmla="*/ 9 h 14"/>
                <a:gd name="T6" fmla="*/ 7 w 14"/>
                <a:gd name="T7" fmla="*/ 14 h 14"/>
                <a:gd name="T8" fmla="*/ 9 w 14"/>
                <a:gd name="T9" fmla="*/ 14 h 14"/>
                <a:gd name="T10" fmla="*/ 13 w 14"/>
                <a:gd name="T11" fmla="*/ 6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2" y="12"/>
                    <a:pt x="4" y="14"/>
                    <a:pt x="7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3" y="13"/>
                    <a:pt x="14" y="9"/>
                    <a:pt x="13" y="6"/>
                  </a:cubicBezTo>
                  <a:cubicBezTo>
                    <a:pt x="12" y="3"/>
                    <a:pt x="10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chenying0907 17"/>
            <p:cNvSpPr>
              <a:spLocks noEditPoints="1"/>
            </p:cNvSpPr>
            <p:nvPr/>
          </p:nvSpPr>
          <p:spPr bwMode="auto">
            <a:xfrm>
              <a:off x="2240455" y="3314552"/>
              <a:ext cx="421363" cy="344962"/>
            </a:xfrm>
            <a:custGeom>
              <a:avLst/>
              <a:gdLst>
                <a:gd name="T0" fmla="*/ 8 w 134"/>
                <a:gd name="T1" fmla="*/ 93 h 110"/>
                <a:gd name="T2" fmla="*/ 13 w 134"/>
                <a:gd name="T3" fmla="*/ 56 h 110"/>
                <a:gd name="T4" fmla="*/ 32 w 134"/>
                <a:gd name="T5" fmla="*/ 62 h 110"/>
                <a:gd name="T6" fmla="*/ 47 w 134"/>
                <a:gd name="T7" fmla="*/ 76 h 110"/>
                <a:gd name="T8" fmla="*/ 46 w 134"/>
                <a:gd name="T9" fmla="*/ 104 h 110"/>
                <a:gd name="T10" fmla="*/ 87 w 134"/>
                <a:gd name="T11" fmla="*/ 54 h 110"/>
                <a:gd name="T12" fmla="*/ 119 w 134"/>
                <a:gd name="T13" fmla="*/ 61 h 110"/>
                <a:gd name="T14" fmla="*/ 126 w 134"/>
                <a:gd name="T15" fmla="*/ 101 h 110"/>
                <a:gd name="T16" fmla="*/ 91 w 134"/>
                <a:gd name="T17" fmla="*/ 93 h 110"/>
                <a:gd name="T18" fmla="*/ 51 w 134"/>
                <a:gd name="T19" fmla="*/ 88 h 110"/>
                <a:gd name="T20" fmla="*/ 64 w 134"/>
                <a:gd name="T21" fmla="*/ 65 h 110"/>
                <a:gd name="T22" fmla="*/ 73 w 134"/>
                <a:gd name="T23" fmla="*/ 57 h 110"/>
                <a:gd name="T24" fmla="*/ 88 w 134"/>
                <a:gd name="T25" fmla="*/ 93 h 110"/>
                <a:gd name="T26" fmla="*/ 64 w 134"/>
                <a:gd name="T27" fmla="*/ 100 h 110"/>
                <a:gd name="T28" fmla="*/ 50 w 134"/>
                <a:gd name="T29" fmla="*/ 106 h 110"/>
                <a:gd name="T30" fmla="*/ 36 w 134"/>
                <a:gd name="T31" fmla="*/ 61 h 110"/>
                <a:gd name="T32" fmla="*/ 36 w 134"/>
                <a:gd name="T33" fmla="*/ 60 h 110"/>
                <a:gd name="T34" fmla="*/ 48 w 134"/>
                <a:gd name="T35" fmla="*/ 49 h 110"/>
                <a:gd name="T36" fmla="*/ 60 w 134"/>
                <a:gd name="T37" fmla="*/ 65 h 110"/>
                <a:gd name="T38" fmla="*/ 47 w 134"/>
                <a:gd name="T39" fmla="*/ 73 h 110"/>
                <a:gd name="T40" fmla="*/ 23 w 134"/>
                <a:gd name="T41" fmla="*/ 55 h 110"/>
                <a:gd name="T42" fmla="*/ 13 w 134"/>
                <a:gd name="T43" fmla="*/ 52 h 110"/>
                <a:gd name="T44" fmla="*/ 23 w 134"/>
                <a:gd name="T45" fmla="*/ 18 h 110"/>
                <a:gd name="T46" fmla="*/ 45 w 134"/>
                <a:gd name="T47" fmla="*/ 38 h 110"/>
                <a:gd name="T48" fmla="*/ 45 w 134"/>
                <a:gd name="T49" fmla="*/ 46 h 110"/>
                <a:gd name="T50" fmla="*/ 49 w 134"/>
                <a:gd name="T51" fmla="*/ 47 h 110"/>
                <a:gd name="T52" fmla="*/ 49 w 134"/>
                <a:gd name="T53" fmla="*/ 30 h 110"/>
                <a:gd name="T54" fmla="*/ 66 w 134"/>
                <a:gd name="T55" fmla="*/ 19 h 110"/>
                <a:gd name="T56" fmla="*/ 83 w 134"/>
                <a:gd name="T57" fmla="*/ 42 h 110"/>
                <a:gd name="T58" fmla="*/ 64 w 134"/>
                <a:gd name="T59" fmla="*/ 58 h 110"/>
                <a:gd name="T60" fmla="*/ 49 w 134"/>
                <a:gd name="T61" fmla="*/ 47 h 110"/>
                <a:gd name="T62" fmla="*/ 91 w 134"/>
                <a:gd name="T63" fmla="*/ 5 h 110"/>
                <a:gd name="T64" fmla="*/ 128 w 134"/>
                <a:gd name="T65" fmla="*/ 21 h 110"/>
                <a:gd name="T66" fmla="*/ 102 w 134"/>
                <a:gd name="T67" fmla="*/ 54 h 110"/>
                <a:gd name="T68" fmla="*/ 87 w 134"/>
                <a:gd name="T69" fmla="*/ 51 h 110"/>
                <a:gd name="T70" fmla="*/ 89 w 134"/>
                <a:gd name="T71" fmla="*/ 0 h 110"/>
                <a:gd name="T72" fmla="*/ 47 w 134"/>
                <a:gd name="T73" fmla="*/ 27 h 110"/>
                <a:gd name="T74" fmla="*/ 3 w 134"/>
                <a:gd name="T75" fmla="*/ 4 h 110"/>
                <a:gd name="T76" fmla="*/ 9 w 134"/>
                <a:gd name="T77" fmla="*/ 48 h 110"/>
                <a:gd name="T78" fmla="*/ 5 w 134"/>
                <a:gd name="T79" fmla="*/ 95 h 110"/>
                <a:gd name="T80" fmla="*/ 5 w 134"/>
                <a:gd name="T81" fmla="*/ 96 h 110"/>
                <a:gd name="T82" fmla="*/ 6 w 134"/>
                <a:gd name="T83" fmla="*/ 96 h 110"/>
                <a:gd name="T84" fmla="*/ 44 w 134"/>
                <a:gd name="T85" fmla="*/ 107 h 110"/>
                <a:gd name="T86" fmla="*/ 48 w 134"/>
                <a:gd name="T87" fmla="*/ 110 h 110"/>
                <a:gd name="T88" fmla="*/ 53 w 134"/>
                <a:gd name="T89" fmla="*/ 109 h 110"/>
                <a:gd name="T90" fmla="*/ 89 w 134"/>
                <a:gd name="T91" fmla="*/ 95 h 110"/>
                <a:gd name="T92" fmla="*/ 91 w 134"/>
                <a:gd name="T93" fmla="*/ 96 h 110"/>
                <a:gd name="T94" fmla="*/ 129 w 134"/>
                <a:gd name="T95" fmla="*/ 105 h 110"/>
                <a:gd name="T96" fmla="*/ 130 w 134"/>
                <a:gd name="T97" fmla="*/ 105 h 110"/>
                <a:gd name="T98" fmla="*/ 131 w 134"/>
                <a:gd name="T99" fmla="*/ 104 h 110"/>
                <a:gd name="T100" fmla="*/ 130 w 134"/>
                <a:gd name="T101" fmla="*/ 102 h 110"/>
                <a:gd name="T102" fmla="*/ 132 w 134"/>
                <a:gd name="T103" fmla="*/ 17 h 110"/>
                <a:gd name="T104" fmla="*/ 131 w 134"/>
                <a:gd name="T105" fmla="*/ 17 h 110"/>
                <a:gd name="T106" fmla="*/ 108 w 134"/>
                <a:gd name="T107" fmla="*/ 10 h 110"/>
                <a:gd name="T108" fmla="*/ 90 w 134"/>
                <a:gd name="T10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4" h="110">
                  <a:moveTo>
                    <a:pt x="46" y="104"/>
                  </a:moveTo>
                  <a:cubicBezTo>
                    <a:pt x="37" y="95"/>
                    <a:pt x="20" y="94"/>
                    <a:pt x="8" y="93"/>
                  </a:cubicBezTo>
                  <a:cubicBezTo>
                    <a:pt x="14" y="84"/>
                    <a:pt x="13" y="69"/>
                    <a:pt x="13" y="59"/>
                  </a:cubicBezTo>
                  <a:cubicBezTo>
                    <a:pt x="14" y="58"/>
                    <a:pt x="13" y="57"/>
                    <a:pt x="13" y="56"/>
                  </a:cubicBezTo>
                  <a:cubicBezTo>
                    <a:pt x="15" y="57"/>
                    <a:pt x="18" y="57"/>
                    <a:pt x="19" y="58"/>
                  </a:cubicBezTo>
                  <a:cubicBezTo>
                    <a:pt x="23" y="59"/>
                    <a:pt x="28" y="61"/>
                    <a:pt x="32" y="62"/>
                  </a:cubicBezTo>
                  <a:cubicBezTo>
                    <a:pt x="32" y="70"/>
                    <a:pt x="39" y="76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6" y="78"/>
                    <a:pt x="47" y="81"/>
                    <a:pt x="47" y="83"/>
                  </a:cubicBezTo>
                  <a:cubicBezTo>
                    <a:pt x="47" y="90"/>
                    <a:pt x="46" y="97"/>
                    <a:pt x="46" y="104"/>
                  </a:cubicBezTo>
                  <a:moveTo>
                    <a:pt x="91" y="93"/>
                  </a:moveTo>
                  <a:cubicBezTo>
                    <a:pt x="89" y="80"/>
                    <a:pt x="88" y="67"/>
                    <a:pt x="87" y="54"/>
                  </a:cubicBezTo>
                  <a:cubicBezTo>
                    <a:pt x="92" y="56"/>
                    <a:pt x="98" y="57"/>
                    <a:pt x="103" y="59"/>
                  </a:cubicBezTo>
                  <a:cubicBezTo>
                    <a:pt x="108" y="60"/>
                    <a:pt x="114" y="60"/>
                    <a:pt x="119" y="61"/>
                  </a:cubicBezTo>
                  <a:cubicBezTo>
                    <a:pt x="119" y="62"/>
                    <a:pt x="119" y="63"/>
                    <a:pt x="119" y="64"/>
                  </a:cubicBezTo>
                  <a:cubicBezTo>
                    <a:pt x="119" y="75"/>
                    <a:pt x="120" y="90"/>
                    <a:pt x="126" y="101"/>
                  </a:cubicBezTo>
                  <a:cubicBezTo>
                    <a:pt x="118" y="98"/>
                    <a:pt x="99" y="93"/>
                    <a:pt x="91" y="93"/>
                  </a:cubicBezTo>
                  <a:cubicBezTo>
                    <a:pt x="91" y="93"/>
                    <a:pt x="91" y="93"/>
                    <a:pt x="91" y="93"/>
                  </a:cubicBezTo>
                  <a:moveTo>
                    <a:pt x="50" y="106"/>
                  </a:moveTo>
                  <a:cubicBezTo>
                    <a:pt x="50" y="100"/>
                    <a:pt x="51" y="94"/>
                    <a:pt x="51" y="88"/>
                  </a:cubicBezTo>
                  <a:cubicBezTo>
                    <a:pt x="51" y="85"/>
                    <a:pt x="51" y="80"/>
                    <a:pt x="50" y="76"/>
                  </a:cubicBezTo>
                  <a:cubicBezTo>
                    <a:pt x="56" y="76"/>
                    <a:pt x="62" y="71"/>
                    <a:pt x="64" y="65"/>
                  </a:cubicBezTo>
                  <a:cubicBezTo>
                    <a:pt x="65" y="64"/>
                    <a:pt x="65" y="62"/>
                    <a:pt x="64" y="60"/>
                  </a:cubicBezTo>
                  <a:cubicBezTo>
                    <a:pt x="67" y="59"/>
                    <a:pt x="70" y="58"/>
                    <a:pt x="73" y="57"/>
                  </a:cubicBezTo>
                  <a:cubicBezTo>
                    <a:pt x="76" y="56"/>
                    <a:pt x="80" y="56"/>
                    <a:pt x="83" y="54"/>
                  </a:cubicBezTo>
                  <a:cubicBezTo>
                    <a:pt x="84" y="67"/>
                    <a:pt x="84" y="81"/>
                    <a:pt x="88" y="93"/>
                  </a:cubicBezTo>
                  <a:cubicBezTo>
                    <a:pt x="88" y="93"/>
                    <a:pt x="87" y="93"/>
                    <a:pt x="87" y="93"/>
                  </a:cubicBezTo>
                  <a:cubicBezTo>
                    <a:pt x="79" y="93"/>
                    <a:pt x="71" y="98"/>
                    <a:pt x="64" y="100"/>
                  </a:cubicBezTo>
                  <a:cubicBezTo>
                    <a:pt x="60" y="101"/>
                    <a:pt x="57" y="102"/>
                    <a:pt x="53" y="104"/>
                  </a:cubicBezTo>
                  <a:cubicBezTo>
                    <a:pt x="52" y="105"/>
                    <a:pt x="51" y="106"/>
                    <a:pt x="50" y="106"/>
                  </a:cubicBezTo>
                  <a:moveTo>
                    <a:pt x="47" y="73"/>
                  </a:moveTo>
                  <a:cubicBezTo>
                    <a:pt x="41" y="73"/>
                    <a:pt x="36" y="68"/>
                    <a:pt x="36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7" y="53"/>
                    <a:pt x="42" y="51"/>
                    <a:pt x="48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51"/>
                    <a:pt x="55" y="53"/>
                    <a:pt x="58" y="56"/>
                  </a:cubicBezTo>
                  <a:cubicBezTo>
                    <a:pt x="60" y="59"/>
                    <a:pt x="61" y="62"/>
                    <a:pt x="60" y="65"/>
                  </a:cubicBezTo>
                  <a:cubicBezTo>
                    <a:pt x="59" y="70"/>
                    <a:pt x="53" y="72"/>
                    <a:pt x="48" y="73"/>
                  </a:cubicBezTo>
                  <a:cubicBezTo>
                    <a:pt x="48" y="73"/>
                    <a:pt x="48" y="73"/>
                    <a:pt x="47" y="73"/>
                  </a:cubicBezTo>
                  <a:moveTo>
                    <a:pt x="33" y="57"/>
                  </a:moveTo>
                  <a:cubicBezTo>
                    <a:pt x="30" y="56"/>
                    <a:pt x="26" y="55"/>
                    <a:pt x="23" y="55"/>
                  </a:cubicBezTo>
                  <a:cubicBezTo>
                    <a:pt x="20" y="54"/>
                    <a:pt x="18" y="53"/>
                    <a:pt x="16" y="53"/>
                  </a:cubicBezTo>
                  <a:cubicBezTo>
                    <a:pt x="15" y="52"/>
                    <a:pt x="14" y="52"/>
                    <a:pt x="13" y="52"/>
                  </a:cubicBezTo>
                  <a:cubicBezTo>
                    <a:pt x="13" y="37"/>
                    <a:pt x="10" y="22"/>
                    <a:pt x="6" y="8"/>
                  </a:cubicBezTo>
                  <a:cubicBezTo>
                    <a:pt x="11" y="12"/>
                    <a:pt x="17" y="15"/>
                    <a:pt x="23" y="18"/>
                  </a:cubicBezTo>
                  <a:cubicBezTo>
                    <a:pt x="30" y="22"/>
                    <a:pt x="37" y="27"/>
                    <a:pt x="45" y="31"/>
                  </a:cubicBezTo>
                  <a:cubicBezTo>
                    <a:pt x="45" y="33"/>
                    <a:pt x="45" y="36"/>
                    <a:pt x="45" y="38"/>
                  </a:cubicBezTo>
                  <a:cubicBezTo>
                    <a:pt x="46" y="41"/>
                    <a:pt x="46" y="43"/>
                    <a:pt x="46" y="46"/>
                  </a:cubicBezTo>
                  <a:cubicBezTo>
                    <a:pt x="46" y="46"/>
                    <a:pt x="46" y="46"/>
                    <a:pt x="45" y="46"/>
                  </a:cubicBezTo>
                  <a:cubicBezTo>
                    <a:pt x="40" y="46"/>
                    <a:pt x="35" y="52"/>
                    <a:pt x="33" y="57"/>
                  </a:cubicBezTo>
                  <a:moveTo>
                    <a:pt x="49" y="47"/>
                  </a:moveTo>
                  <a:cubicBezTo>
                    <a:pt x="50" y="44"/>
                    <a:pt x="50" y="41"/>
                    <a:pt x="50" y="38"/>
                  </a:cubicBezTo>
                  <a:cubicBezTo>
                    <a:pt x="50" y="35"/>
                    <a:pt x="50" y="32"/>
                    <a:pt x="49" y="30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55" y="28"/>
                    <a:pt x="61" y="22"/>
                    <a:pt x="66" y="19"/>
                  </a:cubicBezTo>
                  <a:cubicBezTo>
                    <a:pt x="74" y="16"/>
                    <a:pt x="80" y="11"/>
                    <a:pt x="87" y="6"/>
                  </a:cubicBezTo>
                  <a:cubicBezTo>
                    <a:pt x="82" y="17"/>
                    <a:pt x="82" y="30"/>
                    <a:pt x="83" y="42"/>
                  </a:cubicBezTo>
                  <a:cubicBezTo>
                    <a:pt x="83" y="44"/>
                    <a:pt x="83" y="47"/>
                    <a:pt x="83" y="50"/>
                  </a:cubicBezTo>
                  <a:cubicBezTo>
                    <a:pt x="77" y="50"/>
                    <a:pt x="69" y="54"/>
                    <a:pt x="64" y="58"/>
                  </a:cubicBezTo>
                  <a:cubicBezTo>
                    <a:pt x="61" y="52"/>
                    <a:pt x="56" y="47"/>
                    <a:pt x="50" y="47"/>
                  </a:cubicBezTo>
                  <a:cubicBezTo>
                    <a:pt x="50" y="47"/>
                    <a:pt x="50" y="47"/>
                    <a:pt x="49" y="47"/>
                  </a:cubicBezTo>
                  <a:moveTo>
                    <a:pt x="87" y="51"/>
                  </a:moveTo>
                  <a:cubicBezTo>
                    <a:pt x="87" y="35"/>
                    <a:pt x="88" y="20"/>
                    <a:pt x="91" y="5"/>
                  </a:cubicBezTo>
                  <a:cubicBezTo>
                    <a:pt x="95" y="9"/>
                    <a:pt x="102" y="12"/>
                    <a:pt x="106" y="14"/>
                  </a:cubicBezTo>
                  <a:cubicBezTo>
                    <a:pt x="112" y="18"/>
                    <a:pt x="120" y="20"/>
                    <a:pt x="128" y="21"/>
                  </a:cubicBezTo>
                  <a:cubicBezTo>
                    <a:pt x="123" y="33"/>
                    <a:pt x="120" y="45"/>
                    <a:pt x="120" y="57"/>
                  </a:cubicBezTo>
                  <a:cubicBezTo>
                    <a:pt x="114" y="56"/>
                    <a:pt x="107" y="56"/>
                    <a:pt x="102" y="54"/>
                  </a:cubicBezTo>
                  <a:cubicBezTo>
                    <a:pt x="97" y="53"/>
                    <a:pt x="92" y="51"/>
                    <a:pt x="88" y="51"/>
                  </a:cubicBezTo>
                  <a:cubicBezTo>
                    <a:pt x="87" y="51"/>
                    <a:pt x="87" y="51"/>
                    <a:pt x="87" y="51"/>
                  </a:cubicBezTo>
                  <a:moveTo>
                    <a:pt x="90" y="0"/>
                  </a:moveTo>
                  <a:cubicBezTo>
                    <a:pt x="90" y="0"/>
                    <a:pt x="89" y="0"/>
                    <a:pt x="89" y="0"/>
                  </a:cubicBezTo>
                  <a:cubicBezTo>
                    <a:pt x="81" y="3"/>
                    <a:pt x="74" y="10"/>
                    <a:pt x="67" y="14"/>
                  </a:cubicBezTo>
                  <a:cubicBezTo>
                    <a:pt x="60" y="18"/>
                    <a:pt x="54" y="22"/>
                    <a:pt x="47" y="27"/>
                  </a:cubicBezTo>
                  <a:cubicBezTo>
                    <a:pt x="34" y="19"/>
                    <a:pt x="20" y="11"/>
                    <a:pt x="5" y="5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2" y="4"/>
                    <a:pt x="0" y="5"/>
                    <a:pt x="1" y="6"/>
                  </a:cubicBezTo>
                  <a:cubicBezTo>
                    <a:pt x="4" y="20"/>
                    <a:pt x="7" y="34"/>
                    <a:pt x="9" y="48"/>
                  </a:cubicBezTo>
                  <a:cubicBezTo>
                    <a:pt x="10" y="61"/>
                    <a:pt x="11" y="81"/>
                    <a:pt x="5" y="93"/>
                  </a:cubicBezTo>
                  <a:cubicBezTo>
                    <a:pt x="5" y="94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12" y="98"/>
                    <a:pt x="19" y="99"/>
                    <a:pt x="26" y="100"/>
                  </a:cubicBezTo>
                  <a:cubicBezTo>
                    <a:pt x="33" y="102"/>
                    <a:pt x="38" y="105"/>
                    <a:pt x="44" y="107"/>
                  </a:cubicBezTo>
                  <a:cubicBezTo>
                    <a:pt x="44" y="109"/>
                    <a:pt x="45" y="109"/>
                    <a:pt x="47" y="110"/>
                  </a:cubicBezTo>
                  <a:cubicBezTo>
                    <a:pt x="47" y="110"/>
                    <a:pt x="47" y="110"/>
                    <a:pt x="48" y="110"/>
                  </a:cubicBezTo>
                  <a:cubicBezTo>
                    <a:pt x="48" y="110"/>
                    <a:pt x="48" y="110"/>
                    <a:pt x="49" y="110"/>
                  </a:cubicBezTo>
                  <a:cubicBezTo>
                    <a:pt x="50" y="110"/>
                    <a:pt x="52" y="109"/>
                    <a:pt x="53" y="109"/>
                  </a:cubicBezTo>
                  <a:cubicBezTo>
                    <a:pt x="65" y="103"/>
                    <a:pt x="77" y="100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5"/>
                    <a:pt x="90" y="95"/>
                    <a:pt x="90" y="95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5" y="97"/>
                    <a:pt x="99" y="98"/>
                    <a:pt x="103" y="99"/>
                  </a:cubicBezTo>
                  <a:cubicBezTo>
                    <a:pt x="111" y="101"/>
                    <a:pt x="120" y="105"/>
                    <a:pt x="129" y="105"/>
                  </a:cubicBezTo>
                  <a:cubicBezTo>
                    <a:pt x="129" y="105"/>
                    <a:pt x="129" y="105"/>
                    <a:pt x="129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5"/>
                    <a:pt x="131" y="105"/>
                    <a:pt x="131" y="104"/>
                  </a:cubicBezTo>
                  <a:cubicBezTo>
                    <a:pt x="131" y="104"/>
                    <a:pt x="131" y="104"/>
                    <a:pt x="131" y="104"/>
                  </a:cubicBezTo>
                  <a:cubicBezTo>
                    <a:pt x="131" y="103"/>
                    <a:pt x="131" y="102"/>
                    <a:pt x="130" y="102"/>
                  </a:cubicBezTo>
                  <a:cubicBezTo>
                    <a:pt x="122" y="74"/>
                    <a:pt x="120" y="47"/>
                    <a:pt x="133" y="20"/>
                  </a:cubicBezTo>
                  <a:cubicBezTo>
                    <a:pt x="134" y="19"/>
                    <a:pt x="133" y="18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23" y="16"/>
                    <a:pt x="115" y="14"/>
                    <a:pt x="108" y="10"/>
                  </a:cubicBezTo>
                  <a:cubicBezTo>
                    <a:pt x="102" y="7"/>
                    <a:pt x="97" y="4"/>
                    <a:pt x="91" y="1"/>
                  </a:cubicBezTo>
                  <a:cubicBezTo>
                    <a:pt x="91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chenying0907 18"/>
            <p:cNvSpPr/>
            <p:nvPr/>
          </p:nvSpPr>
          <p:spPr bwMode="auto">
            <a:xfrm>
              <a:off x="5694702" y="3914182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7 h 14"/>
                <a:gd name="T4" fmla="*/ 1 w 14"/>
                <a:gd name="T5" fmla="*/ 10 h 14"/>
                <a:gd name="T6" fmla="*/ 7 w 14"/>
                <a:gd name="T7" fmla="*/ 14 h 14"/>
                <a:gd name="T8" fmla="*/ 9 w 14"/>
                <a:gd name="T9" fmla="*/ 14 h 14"/>
                <a:gd name="T10" fmla="*/ 13 w 14"/>
                <a:gd name="T11" fmla="*/ 6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2" y="12"/>
                    <a:pt x="4" y="14"/>
                    <a:pt x="7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3" y="13"/>
                    <a:pt x="14" y="9"/>
                    <a:pt x="13" y="6"/>
                  </a:cubicBezTo>
                  <a:cubicBezTo>
                    <a:pt x="12" y="3"/>
                    <a:pt x="10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chenying0907 19"/>
            <p:cNvSpPr>
              <a:spLocks noEditPoints="1"/>
            </p:cNvSpPr>
            <p:nvPr/>
          </p:nvSpPr>
          <p:spPr bwMode="auto">
            <a:xfrm>
              <a:off x="5562738" y="3740545"/>
              <a:ext cx="421363" cy="344962"/>
            </a:xfrm>
            <a:custGeom>
              <a:avLst/>
              <a:gdLst>
                <a:gd name="T0" fmla="*/ 8 w 134"/>
                <a:gd name="T1" fmla="*/ 94 h 110"/>
                <a:gd name="T2" fmla="*/ 13 w 134"/>
                <a:gd name="T3" fmla="*/ 56 h 110"/>
                <a:gd name="T4" fmla="*/ 32 w 134"/>
                <a:gd name="T5" fmla="*/ 62 h 110"/>
                <a:gd name="T6" fmla="*/ 47 w 134"/>
                <a:gd name="T7" fmla="*/ 77 h 110"/>
                <a:gd name="T8" fmla="*/ 46 w 134"/>
                <a:gd name="T9" fmla="*/ 104 h 110"/>
                <a:gd name="T10" fmla="*/ 87 w 134"/>
                <a:gd name="T11" fmla="*/ 54 h 110"/>
                <a:gd name="T12" fmla="*/ 119 w 134"/>
                <a:gd name="T13" fmla="*/ 61 h 110"/>
                <a:gd name="T14" fmla="*/ 126 w 134"/>
                <a:gd name="T15" fmla="*/ 101 h 110"/>
                <a:gd name="T16" fmla="*/ 91 w 134"/>
                <a:gd name="T17" fmla="*/ 93 h 110"/>
                <a:gd name="T18" fmla="*/ 51 w 134"/>
                <a:gd name="T19" fmla="*/ 88 h 110"/>
                <a:gd name="T20" fmla="*/ 64 w 134"/>
                <a:gd name="T21" fmla="*/ 65 h 110"/>
                <a:gd name="T22" fmla="*/ 73 w 134"/>
                <a:gd name="T23" fmla="*/ 57 h 110"/>
                <a:gd name="T24" fmla="*/ 88 w 134"/>
                <a:gd name="T25" fmla="*/ 93 h 110"/>
                <a:gd name="T26" fmla="*/ 64 w 134"/>
                <a:gd name="T27" fmla="*/ 100 h 110"/>
                <a:gd name="T28" fmla="*/ 50 w 134"/>
                <a:gd name="T29" fmla="*/ 106 h 110"/>
                <a:gd name="T30" fmla="*/ 36 w 134"/>
                <a:gd name="T31" fmla="*/ 62 h 110"/>
                <a:gd name="T32" fmla="*/ 36 w 134"/>
                <a:gd name="T33" fmla="*/ 60 h 110"/>
                <a:gd name="T34" fmla="*/ 48 w 134"/>
                <a:gd name="T35" fmla="*/ 49 h 110"/>
                <a:gd name="T36" fmla="*/ 60 w 134"/>
                <a:gd name="T37" fmla="*/ 65 h 110"/>
                <a:gd name="T38" fmla="*/ 47 w 134"/>
                <a:gd name="T39" fmla="*/ 73 h 110"/>
                <a:gd name="T40" fmla="*/ 23 w 134"/>
                <a:gd name="T41" fmla="*/ 55 h 110"/>
                <a:gd name="T42" fmla="*/ 13 w 134"/>
                <a:gd name="T43" fmla="*/ 52 h 110"/>
                <a:gd name="T44" fmla="*/ 23 w 134"/>
                <a:gd name="T45" fmla="*/ 18 h 110"/>
                <a:gd name="T46" fmla="*/ 45 w 134"/>
                <a:gd name="T47" fmla="*/ 38 h 110"/>
                <a:gd name="T48" fmla="*/ 45 w 134"/>
                <a:gd name="T49" fmla="*/ 46 h 110"/>
                <a:gd name="T50" fmla="*/ 49 w 134"/>
                <a:gd name="T51" fmla="*/ 47 h 110"/>
                <a:gd name="T52" fmla="*/ 49 w 134"/>
                <a:gd name="T53" fmla="*/ 30 h 110"/>
                <a:gd name="T54" fmla="*/ 66 w 134"/>
                <a:gd name="T55" fmla="*/ 19 h 110"/>
                <a:gd name="T56" fmla="*/ 83 w 134"/>
                <a:gd name="T57" fmla="*/ 42 h 110"/>
                <a:gd name="T58" fmla="*/ 64 w 134"/>
                <a:gd name="T59" fmla="*/ 58 h 110"/>
                <a:gd name="T60" fmla="*/ 49 w 134"/>
                <a:gd name="T61" fmla="*/ 47 h 110"/>
                <a:gd name="T62" fmla="*/ 91 w 134"/>
                <a:gd name="T63" fmla="*/ 5 h 110"/>
                <a:gd name="T64" fmla="*/ 128 w 134"/>
                <a:gd name="T65" fmla="*/ 21 h 110"/>
                <a:gd name="T66" fmla="*/ 102 w 134"/>
                <a:gd name="T67" fmla="*/ 54 h 110"/>
                <a:gd name="T68" fmla="*/ 87 w 134"/>
                <a:gd name="T69" fmla="*/ 51 h 110"/>
                <a:gd name="T70" fmla="*/ 89 w 134"/>
                <a:gd name="T71" fmla="*/ 0 h 110"/>
                <a:gd name="T72" fmla="*/ 47 w 134"/>
                <a:gd name="T73" fmla="*/ 27 h 110"/>
                <a:gd name="T74" fmla="*/ 3 w 134"/>
                <a:gd name="T75" fmla="*/ 4 h 110"/>
                <a:gd name="T76" fmla="*/ 9 w 134"/>
                <a:gd name="T77" fmla="*/ 48 h 110"/>
                <a:gd name="T78" fmla="*/ 5 w 134"/>
                <a:gd name="T79" fmla="*/ 95 h 110"/>
                <a:gd name="T80" fmla="*/ 5 w 134"/>
                <a:gd name="T81" fmla="*/ 96 h 110"/>
                <a:gd name="T82" fmla="*/ 6 w 134"/>
                <a:gd name="T83" fmla="*/ 96 h 110"/>
                <a:gd name="T84" fmla="*/ 44 w 134"/>
                <a:gd name="T85" fmla="*/ 108 h 110"/>
                <a:gd name="T86" fmla="*/ 48 w 134"/>
                <a:gd name="T87" fmla="*/ 110 h 110"/>
                <a:gd name="T88" fmla="*/ 53 w 134"/>
                <a:gd name="T89" fmla="*/ 109 h 110"/>
                <a:gd name="T90" fmla="*/ 89 w 134"/>
                <a:gd name="T91" fmla="*/ 95 h 110"/>
                <a:gd name="T92" fmla="*/ 91 w 134"/>
                <a:gd name="T93" fmla="*/ 96 h 110"/>
                <a:gd name="T94" fmla="*/ 129 w 134"/>
                <a:gd name="T95" fmla="*/ 105 h 110"/>
                <a:gd name="T96" fmla="*/ 130 w 134"/>
                <a:gd name="T97" fmla="*/ 105 h 110"/>
                <a:gd name="T98" fmla="*/ 131 w 134"/>
                <a:gd name="T99" fmla="*/ 104 h 110"/>
                <a:gd name="T100" fmla="*/ 130 w 134"/>
                <a:gd name="T101" fmla="*/ 102 h 110"/>
                <a:gd name="T102" fmla="*/ 132 w 134"/>
                <a:gd name="T103" fmla="*/ 17 h 110"/>
                <a:gd name="T104" fmla="*/ 131 w 134"/>
                <a:gd name="T105" fmla="*/ 17 h 110"/>
                <a:gd name="T106" fmla="*/ 108 w 134"/>
                <a:gd name="T107" fmla="*/ 10 h 110"/>
                <a:gd name="T108" fmla="*/ 90 w 134"/>
                <a:gd name="T10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4" h="110">
                  <a:moveTo>
                    <a:pt x="46" y="104"/>
                  </a:moveTo>
                  <a:cubicBezTo>
                    <a:pt x="37" y="96"/>
                    <a:pt x="20" y="94"/>
                    <a:pt x="8" y="94"/>
                  </a:cubicBezTo>
                  <a:cubicBezTo>
                    <a:pt x="14" y="84"/>
                    <a:pt x="13" y="69"/>
                    <a:pt x="13" y="59"/>
                  </a:cubicBezTo>
                  <a:cubicBezTo>
                    <a:pt x="14" y="58"/>
                    <a:pt x="13" y="57"/>
                    <a:pt x="13" y="56"/>
                  </a:cubicBezTo>
                  <a:cubicBezTo>
                    <a:pt x="15" y="57"/>
                    <a:pt x="18" y="57"/>
                    <a:pt x="19" y="58"/>
                  </a:cubicBezTo>
                  <a:cubicBezTo>
                    <a:pt x="23" y="59"/>
                    <a:pt x="28" y="61"/>
                    <a:pt x="32" y="62"/>
                  </a:cubicBezTo>
                  <a:cubicBezTo>
                    <a:pt x="32" y="70"/>
                    <a:pt x="39" y="76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6" y="78"/>
                    <a:pt x="47" y="81"/>
                    <a:pt x="47" y="83"/>
                  </a:cubicBezTo>
                  <a:cubicBezTo>
                    <a:pt x="47" y="90"/>
                    <a:pt x="46" y="97"/>
                    <a:pt x="46" y="104"/>
                  </a:cubicBezTo>
                  <a:moveTo>
                    <a:pt x="91" y="93"/>
                  </a:moveTo>
                  <a:cubicBezTo>
                    <a:pt x="89" y="80"/>
                    <a:pt x="88" y="67"/>
                    <a:pt x="87" y="54"/>
                  </a:cubicBezTo>
                  <a:cubicBezTo>
                    <a:pt x="92" y="56"/>
                    <a:pt x="98" y="57"/>
                    <a:pt x="103" y="59"/>
                  </a:cubicBezTo>
                  <a:cubicBezTo>
                    <a:pt x="108" y="61"/>
                    <a:pt x="114" y="60"/>
                    <a:pt x="119" y="61"/>
                  </a:cubicBezTo>
                  <a:cubicBezTo>
                    <a:pt x="119" y="62"/>
                    <a:pt x="119" y="63"/>
                    <a:pt x="119" y="64"/>
                  </a:cubicBezTo>
                  <a:cubicBezTo>
                    <a:pt x="119" y="75"/>
                    <a:pt x="120" y="91"/>
                    <a:pt x="126" y="101"/>
                  </a:cubicBezTo>
                  <a:cubicBezTo>
                    <a:pt x="118" y="99"/>
                    <a:pt x="99" y="93"/>
                    <a:pt x="92" y="93"/>
                  </a:cubicBezTo>
                  <a:cubicBezTo>
                    <a:pt x="91" y="93"/>
                    <a:pt x="91" y="93"/>
                    <a:pt x="91" y="93"/>
                  </a:cubicBezTo>
                  <a:moveTo>
                    <a:pt x="50" y="106"/>
                  </a:moveTo>
                  <a:cubicBezTo>
                    <a:pt x="50" y="100"/>
                    <a:pt x="51" y="94"/>
                    <a:pt x="51" y="88"/>
                  </a:cubicBezTo>
                  <a:cubicBezTo>
                    <a:pt x="51" y="85"/>
                    <a:pt x="51" y="80"/>
                    <a:pt x="50" y="76"/>
                  </a:cubicBezTo>
                  <a:cubicBezTo>
                    <a:pt x="56" y="76"/>
                    <a:pt x="62" y="72"/>
                    <a:pt x="64" y="65"/>
                  </a:cubicBezTo>
                  <a:cubicBezTo>
                    <a:pt x="65" y="64"/>
                    <a:pt x="65" y="62"/>
                    <a:pt x="64" y="61"/>
                  </a:cubicBezTo>
                  <a:cubicBezTo>
                    <a:pt x="67" y="60"/>
                    <a:pt x="70" y="58"/>
                    <a:pt x="73" y="57"/>
                  </a:cubicBezTo>
                  <a:cubicBezTo>
                    <a:pt x="76" y="56"/>
                    <a:pt x="80" y="56"/>
                    <a:pt x="83" y="54"/>
                  </a:cubicBezTo>
                  <a:cubicBezTo>
                    <a:pt x="84" y="67"/>
                    <a:pt x="84" y="81"/>
                    <a:pt x="88" y="93"/>
                  </a:cubicBezTo>
                  <a:cubicBezTo>
                    <a:pt x="88" y="93"/>
                    <a:pt x="87" y="93"/>
                    <a:pt x="87" y="93"/>
                  </a:cubicBezTo>
                  <a:cubicBezTo>
                    <a:pt x="79" y="93"/>
                    <a:pt x="71" y="98"/>
                    <a:pt x="64" y="100"/>
                  </a:cubicBezTo>
                  <a:cubicBezTo>
                    <a:pt x="60" y="102"/>
                    <a:pt x="57" y="103"/>
                    <a:pt x="53" y="104"/>
                  </a:cubicBezTo>
                  <a:cubicBezTo>
                    <a:pt x="52" y="105"/>
                    <a:pt x="51" y="106"/>
                    <a:pt x="50" y="106"/>
                  </a:cubicBezTo>
                  <a:moveTo>
                    <a:pt x="47" y="73"/>
                  </a:moveTo>
                  <a:cubicBezTo>
                    <a:pt x="41" y="73"/>
                    <a:pt x="36" y="68"/>
                    <a:pt x="36" y="62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7" y="54"/>
                    <a:pt x="42" y="51"/>
                    <a:pt x="48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51"/>
                    <a:pt x="55" y="53"/>
                    <a:pt x="58" y="57"/>
                  </a:cubicBezTo>
                  <a:cubicBezTo>
                    <a:pt x="60" y="59"/>
                    <a:pt x="61" y="62"/>
                    <a:pt x="60" y="65"/>
                  </a:cubicBezTo>
                  <a:cubicBezTo>
                    <a:pt x="59" y="70"/>
                    <a:pt x="53" y="73"/>
                    <a:pt x="48" y="73"/>
                  </a:cubicBezTo>
                  <a:cubicBezTo>
                    <a:pt x="48" y="73"/>
                    <a:pt x="48" y="73"/>
                    <a:pt x="47" y="73"/>
                  </a:cubicBezTo>
                  <a:moveTo>
                    <a:pt x="33" y="57"/>
                  </a:moveTo>
                  <a:cubicBezTo>
                    <a:pt x="30" y="56"/>
                    <a:pt x="26" y="55"/>
                    <a:pt x="23" y="55"/>
                  </a:cubicBezTo>
                  <a:cubicBezTo>
                    <a:pt x="20" y="54"/>
                    <a:pt x="18" y="54"/>
                    <a:pt x="16" y="53"/>
                  </a:cubicBezTo>
                  <a:cubicBezTo>
                    <a:pt x="15" y="53"/>
                    <a:pt x="14" y="52"/>
                    <a:pt x="13" y="52"/>
                  </a:cubicBezTo>
                  <a:cubicBezTo>
                    <a:pt x="13" y="37"/>
                    <a:pt x="10" y="23"/>
                    <a:pt x="6" y="9"/>
                  </a:cubicBezTo>
                  <a:cubicBezTo>
                    <a:pt x="11" y="12"/>
                    <a:pt x="17" y="15"/>
                    <a:pt x="23" y="18"/>
                  </a:cubicBezTo>
                  <a:cubicBezTo>
                    <a:pt x="30" y="22"/>
                    <a:pt x="37" y="27"/>
                    <a:pt x="45" y="31"/>
                  </a:cubicBezTo>
                  <a:cubicBezTo>
                    <a:pt x="45" y="33"/>
                    <a:pt x="45" y="36"/>
                    <a:pt x="45" y="38"/>
                  </a:cubicBezTo>
                  <a:cubicBezTo>
                    <a:pt x="46" y="41"/>
                    <a:pt x="46" y="44"/>
                    <a:pt x="46" y="46"/>
                  </a:cubicBezTo>
                  <a:cubicBezTo>
                    <a:pt x="46" y="46"/>
                    <a:pt x="46" y="46"/>
                    <a:pt x="45" y="46"/>
                  </a:cubicBezTo>
                  <a:cubicBezTo>
                    <a:pt x="40" y="46"/>
                    <a:pt x="35" y="52"/>
                    <a:pt x="33" y="57"/>
                  </a:cubicBezTo>
                  <a:moveTo>
                    <a:pt x="49" y="47"/>
                  </a:moveTo>
                  <a:cubicBezTo>
                    <a:pt x="50" y="44"/>
                    <a:pt x="50" y="41"/>
                    <a:pt x="50" y="38"/>
                  </a:cubicBezTo>
                  <a:cubicBezTo>
                    <a:pt x="50" y="35"/>
                    <a:pt x="50" y="33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5" y="28"/>
                    <a:pt x="61" y="22"/>
                    <a:pt x="66" y="19"/>
                  </a:cubicBezTo>
                  <a:cubicBezTo>
                    <a:pt x="74" y="16"/>
                    <a:pt x="80" y="11"/>
                    <a:pt x="87" y="6"/>
                  </a:cubicBezTo>
                  <a:cubicBezTo>
                    <a:pt x="82" y="17"/>
                    <a:pt x="82" y="30"/>
                    <a:pt x="83" y="42"/>
                  </a:cubicBezTo>
                  <a:cubicBezTo>
                    <a:pt x="83" y="45"/>
                    <a:pt x="83" y="47"/>
                    <a:pt x="83" y="50"/>
                  </a:cubicBezTo>
                  <a:cubicBezTo>
                    <a:pt x="77" y="50"/>
                    <a:pt x="69" y="54"/>
                    <a:pt x="64" y="58"/>
                  </a:cubicBezTo>
                  <a:cubicBezTo>
                    <a:pt x="61" y="52"/>
                    <a:pt x="56" y="47"/>
                    <a:pt x="50" y="47"/>
                  </a:cubicBezTo>
                  <a:cubicBezTo>
                    <a:pt x="50" y="47"/>
                    <a:pt x="50" y="47"/>
                    <a:pt x="49" y="47"/>
                  </a:cubicBezTo>
                  <a:moveTo>
                    <a:pt x="87" y="51"/>
                  </a:moveTo>
                  <a:cubicBezTo>
                    <a:pt x="87" y="35"/>
                    <a:pt x="88" y="20"/>
                    <a:pt x="91" y="5"/>
                  </a:cubicBezTo>
                  <a:cubicBezTo>
                    <a:pt x="95" y="9"/>
                    <a:pt x="102" y="12"/>
                    <a:pt x="106" y="14"/>
                  </a:cubicBezTo>
                  <a:cubicBezTo>
                    <a:pt x="112" y="18"/>
                    <a:pt x="120" y="20"/>
                    <a:pt x="128" y="21"/>
                  </a:cubicBezTo>
                  <a:cubicBezTo>
                    <a:pt x="123" y="33"/>
                    <a:pt x="120" y="45"/>
                    <a:pt x="120" y="58"/>
                  </a:cubicBezTo>
                  <a:cubicBezTo>
                    <a:pt x="114" y="56"/>
                    <a:pt x="107" y="56"/>
                    <a:pt x="102" y="54"/>
                  </a:cubicBezTo>
                  <a:cubicBezTo>
                    <a:pt x="97" y="53"/>
                    <a:pt x="92" y="51"/>
                    <a:pt x="88" y="51"/>
                  </a:cubicBezTo>
                  <a:cubicBezTo>
                    <a:pt x="87" y="51"/>
                    <a:pt x="87" y="51"/>
                    <a:pt x="87" y="51"/>
                  </a:cubicBezTo>
                  <a:moveTo>
                    <a:pt x="90" y="0"/>
                  </a:moveTo>
                  <a:cubicBezTo>
                    <a:pt x="90" y="0"/>
                    <a:pt x="89" y="0"/>
                    <a:pt x="89" y="0"/>
                  </a:cubicBezTo>
                  <a:cubicBezTo>
                    <a:pt x="81" y="3"/>
                    <a:pt x="74" y="10"/>
                    <a:pt x="67" y="14"/>
                  </a:cubicBezTo>
                  <a:cubicBezTo>
                    <a:pt x="60" y="18"/>
                    <a:pt x="54" y="22"/>
                    <a:pt x="47" y="27"/>
                  </a:cubicBezTo>
                  <a:cubicBezTo>
                    <a:pt x="34" y="19"/>
                    <a:pt x="20" y="11"/>
                    <a:pt x="5" y="5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2" y="4"/>
                    <a:pt x="0" y="5"/>
                    <a:pt x="1" y="7"/>
                  </a:cubicBezTo>
                  <a:cubicBezTo>
                    <a:pt x="4" y="20"/>
                    <a:pt x="7" y="34"/>
                    <a:pt x="9" y="48"/>
                  </a:cubicBezTo>
                  <a:cubicBezTo>
                    <a:pt x="10" y="62"/>
                    <a:pt x="11" y="81"/>
                    <a:pt x="5" y="94"/>
                  </a:cubicBezTo>
                  <a:cubicBezTo>
                    <a:pt x="5" y="94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12" y="98"/>
                    <a:pt x="19" y="99"/>
                    <a:pt x="26" y="101"/>
                  </a:cubicBezTo>
                  <a:cubicBezTo>
                    <a:pt x="33" y="102"/>
                    <a:pt x="38" y="105"/>
                    <a:pt x="44" y="108"/>
                  </a:cubicBezTo>
                  <a:cubicBezTo>
                    <a:pt x="44" y="109"/>
                    <a:pt x="45" y="109"/>
                    <a:pt x="47" y="110"/>
                  </a:cubicBezTo>
                  <a:cubicBezTo>
                    <a:pt x="47" y="110"/>
                    <a:pt x="47" y="110"/>
                    <a:pt x="48" y="110"/>
                  </a:cubicBezTo>
                  <a:cubicBezTo>
                    <a:pt x="48" y="110"/>
                    <a:pt x="48" y="110"/>
                    <a:pt x="49" y="110"/>
                  </a:cubicBezTo>
                  <a:cubicBezTo>
                    <a:pt x="50" y="110"/>
                    <a:pt x="52" y="110"/>
                    <a:pt x="53" y="109"/>
                  </a:cubicBezTo>
                  <a:cubicBezTo>
                    <a:pt x="65" y="103"/>
                    <a:pt x="77" y="100"/>
                    <a:pt x="89" y="96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5"/>
                    <a:pt x="90" y="95"/>
                    <a:pt x="90" y="95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5" y="97"/>
                    <a:pt x="99" y="98"/>
                    <a:pt x="103" y="99"/>
                  </a:cubicBezTo>
                  <a:cubicBezTo>
                    <a:pt x="111" y="102"/>
                    <a:pt x="120" y="105"/>
                    <a:pt x="129" y="105"/>
                  </a:cubicBezTo>
                  <a:cubicBezTo>
                    <a:pt x="129" y="105"/>
                    <a:pt x="129" y="105"/>
                    <a:pt x="129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5"/>
                    <a:pt x="131" y="105"/>
                    <a:pt x="131" y="104"/>
                  </a:cubicBezTo>
                  <a:cubicBezTo>
                    <a:pt x="131" y="104"/>
                    <a:pt x="131" y="104"/>
                    <a:pt x="131" y="104"/>
                  </a:cubicBezTo>
                  <a:cubicBezTo>
                    <a:pt x="131" y="103"/>
                    <a:pt x="131" y="102"/>
                    <a:pt x="130" y="102"/>
                  </a:cubicBezTo>
                  <a:cubicBezTo>
                    <a:pt x="122" y="75"/>
                    <a:pt x="120" y="47"/>
                    <a:pt x="133" y="20"/>
                  </a:cubicBezTo>
                  <a:cubicBezTo>
                    <a:pt x="134" y="19"/>
                    <a:pt x="133" y="18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23" y="16"/>
                    <a:pt x="115" y="14"/>
                    <a:pt x="108" y="10"/>
                  </a:cubicBezTo>
                  <a:cubicBezTo>
                    <a:pt x="102" y="7"/>
                    <a:pt x="97" y="4"/>
                    <a:pt x="91" y="1"/>
                  </a:cubicBezTo>
                  <a:cubicBezTo>
                    <a:pt x="91" y="1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chenying0907 20"/>
            <p:cNvSpPr/>
            <p:nvPr/>
          </p:nvSpPr>
          <p:spPr bwMode="auto">
            <a:xfrm>
              <a:off x="4574156" y="2902450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6 h 14"/>
                <a:gd name="T4" fmla="*/ 0 w 14"/>
                <a:gd name="T5" fmla="*/ 9 h 14"/>
                <a:gd name="T6" fmla="*/ 7 w 14"/>
                <a:gd name="T7" fmla="*/ 14 h 14"/>
                <a:gd name="T8" fmla="*/ 8 w 14"/>
                <a:gd name="T9" fmla="*/ 14 h 14"/>
                <a:gd name="T10" fmla="*/ 13 w 14"/>
                <a:gd name="T11" fmla="*/ 5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2"/>
                    <a:pt x="4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12" y="13"/>
                    <a:pt x="14" y="9"/>
                    <a:pt x="13" y="5"/>
                  </a:cubicBezTo>
                  <a:cubicBezTo>
                    <a:pt x="12" y="2"/>
                    <a:pt x="10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chenying0907 21"/>
            <p:cNvSpPr>
              <a:spLocks noEditPoints="1"/>
            </p:cNvSpPr>
            <p:nvPr/>
          </p:nvSpPr>
          <p:spPr bwMode="auto">
            <a:xfrm>
              <a:off x="4442191" y="2728811"/>
              <a:ext cx="416732" cy="344962"/>
            </a:xfrm>
            <a:custGeom>
              <a:avLst/>
              <a:gdLst>
                <a:gd name="T0" fmla="*/ 8 w 133"/>
                <a:gd name="T1" fmla="*/ 93 h 110"/>
                <a:gd name="T2" fmla="*/ 13 w 133"/>
                <a:gd name="T3" fmla="*/ 55 h 110"/>
                <a:gd name="T4" fmla="*/ 32 w 133"/>
                <a:gd name="T5" fmla="*/ 61 h 110"/>
                <a:gd name="T6" fmla="*/ 47 w 133"/>
                <a:gd name="T7" fmla="*/ 76 h 110"/>
                <a:gd name="T8" fmla="*/ 46 w 133"/>
                <a:gd name="T9" fmla="*/ 104 h 110"/>
                <a:gd name="T10" fmla="*/ 87 w 133"/>
                <a:gd name="T11" fmla="*/ 54 h 110"/>
                <a:gd name="T12" fmla="*/ 119 w 133"/>
                <a:gd name="T13" fmla="*/ 60 h 110"/>
                <a:gd name="T14" fmla="*/ 126 w 133"/>
                <a:gd name="T15" fmla="*/ 100 h 110"/>
                <a:gd name="T16" fmla="*/ 91 w 133"/>
                <a:gd name="T17" fmla="*/ 93 h 110"/>
                <a:gd name="T18" fmla="*/ 51 w 133"/>
                <a:gd name="T19" fmla="*/ 88 h 110"/>
                <a:gd name="T20" fmla="*/ 64 w 133"/>
                <a:gd name="T21" fmla="*/ 65 h 110"/>
                <a:gd name="T22" fmla="*/ 73 w 133"/>
                <a:gd name="T23" fmla="*/ 57 h 110"/>
                <a:gd name="T24" fmla="*/ 88 w 133"/>
                <a:gd name="T25" fmla="*/ 93 h 110"/>
                <a:gd name="T26" fmla="*/ 63 w 133"/>
                <a:gd name="T27" fmla="*/ 100 h 110"/>
                <a:gd name="T28" fmla="*/ 50 w 133"/>
                <a:gd name="T29" fmla="*/ 106 h 110"/>
                <a:gd name="T30" fmla="*/ 36 w 133"/>
                <a:gd name="T31" fmla="*/ 61 h 110"/>
                <a:gd name="T32" fmla="*/ 36 w 133"/>
                <a:gd name="T33" fmla="*/ 60 h 110"/>
                <a:gd name="T34" fmla="*/ 48 w 133"/>
                <a:gd name="T35" fmla="*/ 49 h 110"/>
                <a:gd name="T36" fmla="*/ 60 w 133"/>
                <a:gd name="T37" fmla="*/ 65 h 110"/>
                <a:gd name="T38" fmla="*/ 47 w 133"/>
                <a:gd name="T39" fmla="*/ 72 h 110"/>
                <a:gd name="T40" fmla="*/ 22 w 133"/>
                <a:gd name="T41" fmla="*/ 54 h 110"/>
                <a:gd name="T42" fmla="*/ 13 w 133"/>
                <a:gd name="T43" fmla="*/ 52 h 110"/>
                <a:gd name="T44" fmla="*/ 23 w 133"/>
                <a:gd name="T45" fmla="*/ 18 h 110"/>
                <a:gd name="T46" fmla="*/ 45 w 133"/>
                <a:gd name="T47" fmla="*/ 38 h 110"/>
                <a:gd name="T48" fmla="*/ 45 w 133"/>
                <a:gd name="T49" fmla="*/ 46 h 110"/>
                <a:gd name="T50" fmla="*/ 49 w 133"/>
                <a:gd name="T51" fmla="*/ 47 h 110"/>
                <a:gd name="T52" fmla="*/ 49 w 133"/>
                <a:gd name="T53" fmla="*/ 30 h 110"/>
                <a:gd name="T54" fmla="*/ 66 w 133"/>
                <a:gd name="T55" fmla="*/ 19 h 110"/>
                <a:gd name="T56" fmla="*/ 83 w 133"/>
                <a:gd name="T57" fmla="*/ 41 h 110"/>
                <a:gd name="T58" fmla="*/ 63 w 133"/>
                <a:gd name="T59" fmla="*/ 58 h 110"/>
                <a:gd name="T60" fmla="*/ 49 w 133"/>
                <a:gd name="T61" fmla="*/ 47 h 110"/>
                <a:gd name="T62" fmla="*/ 91 w 133"/>
                <a:gd name="T63" fmla="*/ 4 h 110"/>
                <a:gd name="T64" fmla="*/ 128 w 133"/>
                <a:gd name="T65" fmla="*/ 20 h 110"/>
                <a:gd name="T66" fmla="*/ 101 w 133"/>
                <a:gd name="T67" fmla="*/ 54 h 110"/>
                <a:gd name="T68" fmla="*/ 87 w 133"/>
                <a:gd name="T69" fmla="*/ 51 h 110"/>
                <a:gd name="T70" fmla="*/ 89 w 133"/>
                <a:gd name="T71" fmla="*/ 0 h 110"/>
                <a:gd name="T72" fmla="*/ 47 w 133"/>
                <a:gd name="T73" fmla="*/ 27 h 110"/>
                <a:gd name="T74" fmla="*/ 3 w 133"/>
                <a:gd name="T75" fmla="*/ 3 h 110"/>
                <a:gd name="T76" fmla="*/ 8 w 133"/>
                <a:gd name="T77" fmla="*/ 47 h 110"/>
                <a:gd name="T78" fmla="*/ 5 w 133"/>
                <a:gd name="T79" fmla="*/ 95 h 110"/>
                <a:gd name="T80" fmla="*/ 5 w 133"/>
                <a:gd name="T81" fmla="*/ 95 h 110"/>
                <a:gd name="T82" fmla="*/ 5 w 133"/>
                <a:gd name="T83" fmla="*/ 96 h 110"/>
                <a:gd name="T84" fmla="*/ 43 w 133"/>
                <a:gd name="T85" fmla="*/ 107 h 110"/>
                <a:gd name="T86" fmla="*/ 48 w 133"/>
                <a:gd name="T87" fmla="*/ 110 h 110"/>
                <a:gd name="T88" fmla="*/ 53 w 133"/>
                <a:gd name="T89" fmla="*/ 108 h 110"/>
                <a:gd name="T90" fmla="*/ 89 w 133"/>
                <a:gd name="T91" fmla="*/ 95 h 110"/>
                <a:gd name="T92" fmla="*/ 90 w 133"/>
                <a:gd name="T93" fmla="*/ 95 h 110"/>
                <a:gd name="T94" fmla="*/ 128 w 133"/>
                <a:gd name="T95" fmla="*/ 105 h 110"/>
                <a:gd name="T96" fmla="*/ 129 w 133"/>
                <a:gd name="T97" fmla="*/ 105 h 110"/>
                <a:gd name="T98" fmla="*/ 130 w 133"/>
                <a:gd name="T99" fmla="*/ 104 h 110"/>
                <a:gd name="T100" fmla="*/ 130 w 133"/>
                <a:gd name="T101" fmla="*/ 102 h 110"/>
                <a:gd name="T102" fmla="*/ 132 w 133"/>
                <a:gd name="T103" fmla="*/ 17 h 110"/>
                <a:gd name="T104" fmla="*/ 131 w 133"/>
                <a:gd name="T105" fmla="*/ 17 h 110"/>
                <a:gd name="T106" fmla="*/ 108 w 133"/>
                <a:gd name="T107" fmla="*/ 10 h 110"/>
                <a:gd name="T108" fmla="*/ 90 w 133"/>
                <a:gd name="T10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3" h="110">
                  <a:moveTo>
                    <a:pt x="46" y="104"/>
                  </a:moveTo>
                  <a:cubicBezTo>
                    <a:pt x="37" y="95"/>
                    <a:pt x="19" y="94"/>
                    <a:pt x="8" y="93"/>
                  </a:cubicBezTo>
                  <a:cubicBezTo>
                    <a:pt x="14" y="84"/>
                    <a:pt x="13" y="69"/>
                    <a:pt x="13" y="58"/>
                  </a:cubicBezTo>
                  <a:cubicBezTo>
                    <a:pt x="13" y="57"/>
                    <a:pt x="13" y="56"/>
                    <a:pt x="13" y="55"/>
                  </a:cubicBezTo>
                  <a:cubicBezTo>
                    <a:pt x="15" y="56"/>
                    <a:pt x="17" y="57"/>
                    <a:pt x="19" y="58"/>
                  </a:cubicBezTo>
                  <a:cubicBezTo>
                    <a:pt x="23" y="59"/>
                    <a:pt x="28" y="61"/>
                    <a:pt x="32" y="61"/>
                  </a:cubicBezTo>
                  <a:cubicBezTo>
                    <a:pt x="32" y="70"/>
                    <a:pt x="39" y="76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6" y="78"/>
                    <a:pt x="46" y="81"/>
                    <a:pt x="46" y="83"/>
                  </a:cubicBezTo>
                  <a:cubicBezTo>
                    <a:pt x="47" y="90"/>
                    <a:pt x="46" y="97"/>
                    <a:pt x="46" y="104"/>
                  </a:cubicBezTo>
                  <a:moveTo>
                    <a:pt x="91" y="93"/>
                  </a:moveTo>
                  <a:cubicBezTo>
                    <a:pt x="89" y="80"/>
                    <a:pt x="88" y="67"/>
                    <a:pt x="87" y="54"/>
                  </a:cubicBezTo>
                  <a:cubicBezTo>
                    <a:pt x="92" y="55"/>
                    <a:pt x="97" y="57"/>
                    <a:pt x="102" y="59"/>
                  </a:cubicBezTo>
                  <a:cubicBezTo>
                    <a:pt x="108" y="60"/>
                    <a:pt x="114" y="60"/>
                    <a:pt x="119" y="60"/>
                  </a:cubicBezTo>
                  <a:cubicBezTo>
                    <a:pt x="119" y="61"/>
                    <a:pt x="119" y="63"/>
                    <a:pt x="119" y="64"/>
                  </a:cubicBezTo>
                  <a:cubicBezTo>
                    <a:pt x="119" y="75"/>
                    <a:pt x="120" y="90"/>
                    <a:pt x="126" y="100"/>
                  </a:cubicBezTo>
                  <a:cubicBezTo>
                    <a:pt x="118" y="98"/>
                    <a:pt x="99" y="93"/>
                    <a:pt x="91" y="93"/>
                  </a:cubicBezTo>
                  <a:cubicBezTo>
                    <a:pt x="91" y="93"/>
                    <a:pt x="91" y="93"/>
                    <a:pt x="91" y="93"/>
                  </a:cubicBezTo>
                  <a:moveTo>
                    <a:pt x="50" y="106"/>
                  </a:moveTo>
                  <a:cubicBezTo>
                    <a:pt x="50" y="100"/>
                    <a:pt x="51" y="94"/>
                    <a:pt x="51" y="88"/>
                  </a:cubicBezTo>
                  <a:cubicBezTo>
                    <a:pt x="51" y="85"/>
                    <a:pt x="51" y="80"/>
                    <a:pt x="50" y="76"/>
                  </a:cubicBezTo>
                  <a:cubicBezTo>
                    <a:pt x="56" y="75"/>
                    <a:pt x="62" y="71"/>
                    <a:pt x="64" y="65"/>
                  </a:cubicBezTo>
                  <a:cubicBezTo>
                    <a:pt x="64" y="63"/>
                    <a:pt x="64" y="62"/>
                    <a:pt x="64" y="60"/>
                  </a:cubicBezTo>
                  <a:cubicBezTo>
                    <a:pt x="67" y="59"/>
                    <a:pt x="70" y="58"/>
                    <a:pt x="73" y="57"/>
                  </a:cubicBezTo>
                  <a:cubicBezTo>
                    <a:pt x="76" y="56"/>
                    <a:pt x="80" y="55"/>
                    <a:pt x="83" y="54"/>
                  </a:cubicBezTo>
                  <a:cubicBezTo>
                    <a:pt x="83" y="67"/>
                    <a:pt x="84" y="81"/>
                    <a:pt x="88" y="93"/>
                  </a:cubicBezTo>
                  <a:cubicBezTo>
                    <a:pt x="88" y="92"/>
                    <a:pt x="87" y="92"/>
                    <a:pt x="86" y="92"/>
                  </a:cubicBezTo>
                  <a:cubicBezTo>
                    <a:pt x="78" y="92"/>
                    <a:pt x="71" y="98"/>
                    <a:pt x="63" y="100"/>
                  </a:cubicBezTo>
                  <a:cubicBezTo>
                    <a:pt x="60" y="101"/>
                    <a:pt x="56" y="102"/>
                    <a:pt x="53" y="104"/>
                  </a:cubicBezTo>
                  <a:cubicBezTo>
                    <a:pt x="52" y="105"/>
                    <a:pt x="51" y="105"/>
                    <a:pt x="50" y="106"/>
                  </a:cubicBezTo>
                  <a:moveTo>
                    <a:pt x="47" y="72"/>
                  </a:moveTo>
                  <a:cubicBezTo>
                    <a:pt x="41" y="72"/>
                    <a:pt x="36" y="68"/>
                    <a:pt x="36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7" y="53"/>
                    <a:pt x="42" y="50"/>
                    <a:pt x="48" y="48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51"/>
                    <a:pt x="55" y="52"/>
                    <a:pt x="58" y="56"/>
                  </a:cubicBezTo>
                  <a:cubicBezTo>
                    <a:pt x="60" y="59"/>
                    <a:pt x="60" y="62"/>
                    <a:pt x="60" y="65"/>
                  </a:cubicBezTo>
                  <a:cubicBezTo>
                    <a:pt x="58" y="70"/>
                    <a:pt x="52" y="72"/>
                    <a:pt x="48" y="72"/>
                  </a:cubicBezTo>
                  <a:cubicBezTo>
                    <a:pt x="47" y="72"/>
                    <a:pt x="47" y="72"/>
                    <a:pt x="47" y="72"/>
                  </a:cubicBezTo>
                  <a:moveTo>
                    <a:pt x="33" y="57"/>
                  </a:moveTo>
                  <a:cubicBezTo>
                    <a:pt x="30" y="55"/>
                    <a:pt x="26" y="55"/>
                    <a:pt x="22" y="54"/>
                  </a:cubicBezTo>
                  <a:cubicBezTo>
                    <a:pt x="20" y="54"/>
                    <a:pt x="18" y="53"/>
                    <a:pt x="16" y="53"/>
                  </a:cubicBezTo>
                  <a:cubicBezTo>
                    <a:pt x="15" y="52"/>
                    <a:pt x="14" y="52"/>
                    <a:pt x="13" y="52"/>
                  </a:cubicBezTo>
                  <a:cubicBezTo>
                    <a:pt x="13" y="37"/>
                    <a:pt x="10" y="22"/>
                    <a:pt x="6" y="8"/>
                  </a:cubicBezTo>
                  <a:cubicBezTo>
                    <a:pt x="11" y="12"/>
                    <a:pt x="17" y="15"/>
                    <a:pt x="23" y="18"/>
                  </a:cubicBezTo>
                  <a:cubicBezTo>
                    <a:pt x="30" y="22"/>
                    <a:pt x="37" y="27"/>
                    <a:pt x="44" y="31"/>
                  </a:cubicBezTo>
                  <a:cubicBezTo>
                    <a:pt x="44" y="33"/>
                    <a:pt x="45" y="35"/>
                    <a:pt x="45" y="38"/>
                  </a:cubicBezTo>
                  <a:cubicBezTo>
                    <a:pt x="45" y="40"/>
                    <a:pt x="45" y="43"/>
                    <a:pt x="46" y="46"/>
                  </a:cubicBezTo>
                  <a:cubicBezTo>
                    <a:pt x="46" y="46"/>
                    <a:pt x="45" y="46"/>
                    <a:pt x="45" y="46"/>
                  </a:cubicBezTo>
                  <a:cubicBezTo>
                    <a:pt x="40" y="46"/>
                    <a:pt x="35" y="52"/>
                    <a:pt x="33" y="57"/>
                  </a:cubicBezTo>
                  <a:moveTo>
                    <a:pt x="49" y="47"/>
                  </a:moveTo>
                  <a:cubicBezTo>
                    <a:pt x="50" y="44"/>
                    <a:pt x="50" y="41"/>
                    <a:pt x="50" y="38"/>
                  </a:cubicBezTo>
                  <a:cubicBezTo>
                    <a:pt x="49" y="35"/>
                    <a:pt x="49" y="32"/>
                    <a:pt x="49" y="30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55" y="27"/>
                    <a:pt x="60" y="22"/>
                    <a:pt x="66" y="19"/>
                  </a:cubicBezTo>
                  <a:cubicBezTo>
                    <a:pt x="73" y="15"/>
                    <a:pt x="80" y="11"/>
                    <a:pt x="87" y="6"/>
                  </a:cubicBezTo>
                  <a:cubicBezTo>
                    <a:pt x="82" y="17"/>
                    <a:pt x="82" y="30"/>
                    <a:pt x="83" y="41"/>
                  </a:cubicBezTo>
                  <a:cubicBezTo>
                    <a:pt x="83" y="44"/>
                    <a:pt x="83" y="47"/>
                    <a:pt x="83" y="50"/>
                  </a:cubicBezTo>
                  <a:cubicBezTo>
                    <a:pt x="77" y="50"/>
                    <a:pt x="69" y="54"/>
                    <a:pt x="63" y="58"/>
                  </a:cubicBezTo>
                  <a:cubicBezTo>
                    <a:pt x="61" y="52"/>
                    <a:pt x="55" y="47"/>
                    <a:pt x="50" y="47"/>
                  </a:cubicBezTo>
                  <a:cubicBezTo>
                    <a:pt x="49" y="47"/>
                    <a:pt x="49" y="47"/>
                    <a:pt x="49" y="47"/>
                  </a:cubicBezTo>
                  <a:moveTo>
                    <a:pt x="87" y="51"/>
                  </a:moveTo>
                  <a:cubicBezTo>
                    <a:pt x="86" y="35"/>
                    <a:pt x="87" y="20"/>
                    <a:pt x="91" y="4"/>
                  </a:cubicBezTo>
                  <a:cubicBezTo>
                    <a:pt x="94" y="8"/>
                    <a:pt x="102" y="11"/>
                    <a:pt x="105" y="14"/>
                  </a:cubicBezTo>
                  <a:cubicBezTo>
                    <a:pt x="112" y="18"/>
                    <a:pt x="120" y="20"/>
                    <a:pt x="128" y="20"/>
                  </a:cubicBezTo>
                  <a:cubicBezTo>
                    <a:pt x="123" y="32"/>
                    <a:pt x="120" y="44"/>
                    <a:pt x="119" y="57"/>
                  </a:cubicBezTo>
                  <a:cubicBezTo>
                    <a:pt x="113" y="56"/>
                    <a:pt x="107" y="56"/>
                    <a:pt x="101" y="54"/>
                  </a:cubicBezTo>
                  <a:cubicBezTo>
                    <a:pt x="97" y="52"/>
                    <a:pt x="92" y="51"/>
                    <a:pt x="87" y="51"/>
                  </a:cubicBezTo>
                  <a:cubicBezTo>
                    <a:pt x="87" y="51"/>
                    <a:pt x="87" y="51"/>
                    <a:pt x="87" y="51"/>
                  </a:cubicBezTo>
                  <a:moveTo>
                    <a:pt x="90" y="0"/>
                  </a:moveTo>
                  <a:cubicBezTo>
                    <a:pt x="89" y="0"/>
                    <a:pt x="89" y="0"/>
                    <a:pt x="89" y="0"/>
                  </a:cubicBezTo>
                  <a:cubicBezTo>
                    <a:pt x="81" y="3"/>
                    <a:pt x="74" y="10"/>
                    <a:pt x="67" y="14"/>
                  </a:cubicBezTo>
                  <a:cubicBezTo>
                    <a:pt x="60" y="18"/>
                    <a:pt x="54" y="22"/>
                    <a:pt x="47" y="27"/>
                  </a:cubicBezTo>
                  <a:cubicBezTo>
                    <a:pt x="34" y="19"/>
                    <a:pt x="19" y="11"/>
                    <a:pt x="5" y="5"/>
                  </a:cubicBezTo>
                  <a:cubicBezTo>
                    <a:pt x="5" y="4"/>
                    <a:pt x="4" y="3"/>
                    <a:pt x="3" y="3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4" y="20"/>
                    <a:pt x="7" y="33"/>
                    <a:pt x="8" y="47"/>
                  </a:cubicBezTo>
                  <a:cubicBezTo>
                    <a:pt x="10" y="61"/>
                    <a:pt x="11" y="80"/>
                    <a:pt x="5" y="93"/>
                  </a:cubicBezTo>
                  <a:cubicBezTo>
                    <a:pt x="5" y="94"/>
                    <a:pt x="4" y="94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12" y="98"/>
                    <a:pt x="19" y="99"/>
                    <a:pt x="26" y="100"/>
                  </a:cubicBezTo>
                  <a:cubicBezTo>
                    <a:pt x="32" y="102"/>
                    <a:pt x="38" y="105"/>
                    <a:pt x="43" y="107"/>
                  </a:cubicBezTo>
                  <a:cubicBezTo>
                    <a:pt x="44" y="108"/>
                    <a:pt x="45" y="109"/>
                    <a:pt x="46" y="109"/>
                  </a:cubicBezTo>
                  <a:cubicBezTo>
                    <a:pt x="47" y="110"/>
                    <a:pt x="47" y="110"/>
                    <a:pt x="48" y="110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0" y="110"/>
                    <a:pt x="52" y="109"/>
                    <a:pt x="53" y="108"/>
                  </a:cubicBezTo>
                  <a:cubicBezTo>
                    <a:pt x="65" y="102"/>
                    <a:pt x="77" y="100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5"/>
                    <a:pt x="90" y="95"/>
                    <a:pt x="90" y="95"/>
                  </a:cubicBezTo>
                  <a:cubicBezTo>
                    <a:pt x="90" y="95"/>
                    <a:pt x="90" y="95"/>
                    <a:pt x="90" y="95"/>
                  </a:cubicBezTo>
                  <a:cubicBezTo>
                    <a:pt x="94" y="96"/>
                    <a:pt x="99" y="98"/>
                    <a:pt x="103" y="99"/>
                  </a:cubicBezTo>
                  <a:cubicBezTo>
                    <a:pt x="111" y="101"/>
                    <a:pt x="120" y="105"/>
                    <a:pt x="128" y="105"/>
                  </a:cubicBezTo>
                  <a:cubicBezTo>
                    <a:pt x="129" y="105"/>
                    <a:pt x="129" y="105"/>
                    <a:pt x="129" y="105"/>
                  </a:cubicBezTo>
                  <a:cubicBezTo>
                    <a:pt x="129" y="105"/>
                    <a:pt x="129" y="105"/>
                    <a:pt x="129" y="105"/>
                  </a:cubicBezTo>
                  <a:cubicBezTo>
                    <a:pt x="129" y="105"/>
                    <a:pt x="130" y="105"/>
                    <a:pt x="130" y="105"/>
                  </a:cubicBezTo>
                  <a:cubicBezTo>
                    <a:pt x="130" y="105"/>
                    <a:pt x="131" y="105"/>
                    <a:pt x="130" y="104"/>
                  </a:cubicBezTo>
                  <a:cubicBezTo>
                    <a:pt x="130" y="104"/>
                    <a:pt x="130" y="104"/>
                    <a:pt x="130" y="104"/>
                  </a:cubicBezTo>
                  <a:cubicBezTo>
                    <a:pt x="131" y="103"/>
                    <a:pt x="131" y="102"/>
                    <a:pt x="130" y="102"/>
                  </a:cubicBezTo>
                  <a:cubicBezTo>
                    <a:pt x="121" y="74"/>
                    <a:pt x="119" y="46"/>
                    <a:pt x="133" y="20"/>
                  </a:cubicBezTo>
                  <a:cubicBezTo>
                    <a:pt x="133" y="19"/>
                    <a:pt x="133" y="17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22" y="16"/>
                    <a:pt x="115" y="14"/>
                    <a:pt x="108" y="10"/>
                  </a:cubicBezTo>
                  <a:cubicBezTo>
                    <a:pt x="102" y="7"/>
                    <a:pt x="96" y="4"/>
                    <a:pt x="91" y="1"/>
                  </a:cubicBezTo>
                  <a:cubicBezTo>
                    <a:pt x="91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chenying0907 22"/>
            <p:cNvSpPr/>
            <p:nvPr/>
          </p:nvSpPr>
          <p:spPr bwMode="auto">
            <a:xfrm>
              <a:off x="2939639" y="4039202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2 w 14"/>
                <a:gd name="T3" fmla="*/ 3 h 14"/>
                <a:gd name="T4" fmla="*/ 1 w 14"/>
                <a:gd name="T5" fmla="*/ 6 h 14"/>
                <a:gd name="T6" fmla="*/ 5 w 14"/>
                <a:gd name="T7" fmla="*/ 14 h 14"/>
                <a:gd name="T8" fmla="*/ 7 w 14"/>
                <a:gd name="T9" fmla="*/ 14 h 14"/>
                <a:gd name="T10" fmla="*/ 13 w 14"/>
                <a:gd name="T11" fmla="*/ 9 h 14"/>
                <a:gd name="T12" fmla="*/ 11 w 14"/>
                <a:gd name="T13" fmla="*/ 1 h 14"/>
                <a:gd name="T14" fmla="*/ 7 w 14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5" y="0"/>
                    <a:pt x="3" y="1"/>
                    <a:pt x="2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0" y="9"/>
                    <a:pt x="1" y="13"/>
                    <a:pt x="5" y="14"/>
                  </a:cubicBezTo>
                  <a:cubicBezTo>
                    <a:pt x="6" y="14"/>
                    <a:pt x="6" y="14"/>
                    <a:pt x="7" y="14"/>
                  </a:cubicBezTo>
                  <a:cubicBezTo>
                    <a:pt x="10" y="14"/>
                    <a:pt x="12" y="12"/>
                    <a:pt x="13" y="9"/>
                  </a:cubicBezTo>
                  <a:cubicBezTo>
                    <a:pt x="14" y="6"/>
                    <a:pt x="14" y="3"/>
                    <a:pt x="11" y="1"/>
                  </a:cubicBezTo>
                  <a:cubicBezTo>
                    <a:pt x="10" y="1"/>
                    <a:pt x="9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chenying0907 23"/>
            <p:cNvSpPr>
              <a:spLocks noEditPoints="1"/>
            </p:cNvSpPr>
            <p:nvPr/>
          </p:nvSpPr>
          <p:spPr bwMode="auto">
            <a:xfrm>
              <a:off x="2789153" y="3828521"/>
              <a:ext cx="469981" cy="486188"/>
            </a:xfrm>
            <a:custGeom>
              <a:avLst/>
              <a:gdLst>
                <a:gd name="T0" fmla="*/ 74 w 150"/>
                <a:gd name="T1" fmla="*/ 123 h 155"/>
                <a:gd name="T2" fmla="*/ 102 w 150"/>
                <a:gd name="T3" fmla="*/ 101 h 155"/>
                <a:gd name="T4" fmla="*/ 113 w 150"/>
                <a:gd name="T5" fmla="*/ 114 h 155"/>
                <a:gd name="T6" fmla="*/ 56 w 150"/>
                <a:gd name="T7" fmla="*/ 89 h 155"/>
                <a:gd name="T8" fmla="*/ 69 w 150"/>
                <a:gd name="T9" fmla="*/ 81 h 155"/>
                <a:gd name="T10" fmla="*/ 88 w 150"/>
                <a:gd name="T11" fmla="*/ 86 h 155"/>
                <a:gd name="T12" fmla="*/ 47 w 150"/>
                <a:gd name="T13" fmla="*/ 114 h 155"/>
                <a:gd name="T14" fmla="*/ 32 w 150"/>
                <a:gd name="T15" fmla="*/ 111 h 155"/>
                <a:gd name="T16" fmla="*/ 48 w 150"/>
                <a:gd name="T17" fmla="*/ 87 h 155"/>
                <a:gd name="T18" fmla="*/ 57 w 150"/>
                <a:gd name="T19" fmla="*/ 85 h 155"/>
                <a:gd name="T20" fmla="*/ 45 w 150"/>
                <a:gd name="T21" fmla="*/ 67 h 155"/>
                <a:gd name="T22" fmla="*/ 46 w 150"/>
                <a:gd name="T23" fmla="*/ 65 h 155"/>
                <a:gd name="T24" fmla="*/ 62 w 150"/>
                <a:gd name="T25" fmla="*/ 62 h 155"/>
                <a:gd name="T26" fmla="*/ 66 w 150"/>
                <a:gd name="T27" fmla="*/ 75 h 155"/>
                <a:gd name="T28" fmla="*/ 57 w 150"/>
                <a:gd name="T29" fmla="*/ 85 h 155"/>
                <a:gd name="T30" fmla="*/ 4 w 150"/>
                <a:gd name="T31" fmla="*/ 78 h 155"/>
                <a:gd name="T32" fmla="*/ 29 w 150"/>
                <a:gd name="T33" fmla="*/ 49 h 155"/>
                <a:gd name="T34" fmla="*/ 41 w 150"/>
                <a:gd name="T35" fmla="*/ 65 h 155"/>
                <a:gd name="T36" fmla="*/ 46 w 150"/>
                <a:gd name="T37" fmla="*/ 85 h 155"/>
                <a:gd name="T38" fmla="*/ 30 w 150"/>
                <a:gd name="T39" fmla="*/ 108 h 155"/>
                <a:gd name="T40" fmla="*/ 104 w 150"/>
                <a:gd name="T41" fmla="*/ 96 h 155"/>
                <a:gd name="T42" fmla="*/ 122 w 150"/>
                <a:gd name="T43" fmla="*/ 49 h 155"/>
                <a:gd name="T44" fmla="*/ 144 w 150"/>
                <a:gd name="T45" fmla="*/ 82 h 155"/>
                <a:gd name="T46" fmla="*/ 70 w 150"/>
                <a:gd name="T47" fmla="*/ 78 h 155"/>
                <a:gd name="T48" fmla="*/ 69 w 150"/>
                <a:gd name="T49" fmla="*/ 54 h 155"/>
                <a:gd name="T50" fmla="*/ 73 w 150"/>
                <a:gd name="T51" fmla="*/ 47 h 155"/>
                <a:gd name="T52" fmla="*/ 85 w 150"/>
                <a:gd name="T53" fmla="*/ 48 h 155"/>
                <a:gd name="T54" fmla="*/ 93 w 150"/>
                <a:gd name="T55" fmla="*/ 48 h 155"/>
                <a:gd name="T56" fmla="*/ 117 w 150"/>
                <a:gd name="T57" fmla="*/ 48 h 155"/>
                <a:gd name="T58" fmla="*/ 90 w 150"/>
                <a:gd name="T59" fmla="*/ 83 h 155"/>
                <a:gd name="T60" fmla="*/ 70 w 150"/>
                <a:gd name="T61" fmla="*/ 78 h 155"/>
                <a:gd name="T62" fmla="*/ 37 w 150"/>
                <a:gd name="T63" fmla="*/ 54 h 155"/>
                <a:gd name="T64" fmla="*/ 31 w 150"/>
                <a:gd name="T65" fmla="*/ 46 h 155"/>
                <a:gd name="T66" fmla="*/ 57 w 150"/>
                <a:gd name="T67" fmla="*/ 23 h 155"/>
                <a:gd name="T68" fmla="*/ 65 w 150"/>
                <a:gd name="T69" fmla="*/ 52 h 155"/>
                <a:gd name="T70" fmla="*/ 56 w 150"/>
                <a:gd name="T71" fmla="*/ 57 h 155"/>
                <a:gd name="T72" fmla="*/ 47 w 150"/>
                <a:gd name="T73" fmla="*/ 0 h 155"/>
                <a:gd name="T74" fmla="*/ 29 w 150"/>
                <a:gd name="T75" fmla="*/ 40 h 155"/>
                <a:gd name="T76" fmla="*/ 0 w 150"/>
                <a:gd name="T77" fmla="*/ 78 h 155"/>
                <a:gd name="T78" fmla="*/ 0 w 150"/>
                <a:gd name="T79" fmla="*/ 79 h 155"/>
                <a:gd name="T80" fmla="*/ 1 w 150"/>
                <a:gd name="T81" fmla="*/ 79 h 155"/>
                <a:gd name="T82" fmla="*/ 26 w 150"/>
                <a:gd name="T83" fmla="*/ 109 h 155"/>
                <a:gd name="T84" fmla="*/ 29 w 150"/>
                <a:gd name="T85" fmla="*/ 114 h 155"/>
                <a:gd name="T86" fmla="*/ 71 w 150"/>
                <a:gd name="T87" fmla="*/ 124 h 155"/>
                <a:gd name="T88" fmla="*/ 71 w 150"/>
                <a:gd name="T89" fmla="*/ 124 h 155"/>
                <a:gd name="T90" fmla="*/ 81 w 150"/>
                <a:gd name="T91" fmla="*/ 135 h 155"/>
                <a:gd name="T92" fmla="*/ 100 w 150"/>
                <a:gd name="T93" fmla="*/ 154 h 155"/>
                <a:gd name="T94" fmla="*/ 101 w 150"/>
                <a:gd name="T95" fmla="*/ 154 h 155"/>
                <a:gd name="T96" fmla="*/ 102 w 150"/>
                <a:gd name="T97" fmla="*/ 151 h 155"/>
                <a:gd name="T98" fmla="*/ 149 w 150"/>
                <a:gd name="T99" fmla="*/ 81 h 155"/>
                <a:gd name="T100" fmla="*/ 149 w 150"/>
                <a:gd name="T101" fmla="*/ 81 h 155"/>
                <a:gd name="T102" fmla="*/ 133 w 150"/>
                <a:gd name="T103" fmla="*/ 62 h 155"/>
                <a:gd name="T104" fmla="*/ 123 w 150"/>
                <a:gd name="T105" fmla="*/ 44 h 155"/>
                <a:gd name="T106" fmla="*/ 106 w 150"/>
                <a:gd name="T107" fmla="*/ 43 h 155"/>
                <a:gd name="T108" fmla="*/ 96 w 150"/>
                <a:gd name="T109" fmla="*/ 44 h 155"/>
                <a:gd name="T110" fmla="*/ 73 w 150"/>
                <a:gd name="T111" fmla="*/ 44 h 155"/>
                <a:gd name="T112" fmla="*/ 47 w 150"/>
                <a:gd name="T113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0" h="155">
                  <a:moveTo>
                    <a:pt x="99" y="149"/>
                  </a:moveTo>
                  <a:cubicBezTo>
                    <a:pt x="94" y="142"/>
                    <a:pt x="80" y="128"/>
                    <a:pt x="74" y="123"/>
                  </a:cubicBezTo>
                  <a:cubicBezTo>
                    <a:pt x="79" y="111"/>
                    <a:pt x="85" y="100"/>
                    <a:pt x="92" y="88"/>
                  </a:cubicBezTo>
                  <a:cubicBezTo>
                    <a:pt x="95" y="92"/>
                    <a:pt x="99" y="96"/>
                    <a:pt x="102" y="101"/>
                  </a:cubicBezTo>
                  <a:cubicBezTo>
                    <a:pt x="106" y="105"/>
                    <a:pt x="111" y="108"/>
                    <a:pt x="115" y="111"/>
                  </a:cubicBezTo>
                  <a:cubicBezTo>
                    <a:pt x="115" y="112"/>
                    <a:pt x="114" y="113"/>
                    <a:pt x="113" y="114"/>
                  </a:cubicBezTo>
                  <a:cubicBezTo>
                    <a:pt x="107" y="123"/>
                    <a:pt x="100" y="137"/>
                    <a:pt x="99" y="149"/>
                  </a:cubicBezTo>
                  <a:moveTo>
                    <a:pt x="56" y="89"/>
                  </a:moveTo>
                  <a:cubicBezTo>
                    <a:pt x="60" y="89"/>
                    <a:pt x="64" y="87"/>
                    <a:pt x="66" y="85"/>
                  </a:cubicBezTo>
                  <a:cubicBezTo>
                    <a:pt x="67" y="84"/>
                    <a:pt x="68" y="83"/>
                    <a:pt x="69" y="81"/>
                  </a:cubicBezTo>
                  <a:cubicBezTo>
                    <a:pt x="72" y="82"/>
                    <a:pt x="75" y="82"/>
                    <a:pt x="78" y="83"/>
                  </a:cubicBezTo>
                  <a:cubicBezTo>
                    <a:pt x="82" y="84"/>
                    <a:pt x="85" y="85"/>
                    <a:pt x="88" y="86"/>
                  </a:cubicBezTo>
                  <a:cubicBezTo>
                    <a:pt x="81" y="97"/>
                    <a:pt x="75" y="109"/>
                    <a:pt x="72" y="121"/>
                  </a:cubicBezTo>
                  <a:cubicBezTo>
                    <a:pt x="65" y="116"/>
                    <a:pt x="55" y="116"/>
                    <a:pt x="47" y="114"/>
                  </a:cubicBezTo>
                  <a:cubicBezTo>
                    <a:pt x="43" y="113"/>
                    <a:pt x="40" y="112"/>
                    <a:pt x="36" y="112"/>
                  </a:cubicBezTo>
                  <a:cubicBezTo>
                    <a:pt x="34" y="112"/>
                    <a:pt x="33" y="112"/>
                    <a:pt x="32" y="111"/>
                  </a:cubicBezTo>
                  <a:cubicBezTo>
                    <a:pt x="36" y="107"/>
                    <a:pt x="39" y="102"/>
                    <a:pt x="43" y="97"/>
                  </a:cubicBezTo>
                  <a:cubicBezTo>
                    <a:pt x="44" y="94"/>
                    <a:pt x="47" y="90"/>
                    <a:pt x="48" y="87"/>
                  </a:cubicBezTo>
                  <a:cubicBezTo>
                    <a:pt x="51" y="88"/>
                    <a:pt x="54" y="89"/>
                    <a:pt x="56" y="89"/>
                  </a:cubicBezTo>
                  <a:moveTo>
                    <a:pt x="57" y="85"/>
                  </a:moveTo>
                  <a:cubicBezTo>
                    <a:pt x="54" y="85"/>
                    <a:pt x="51" y="84"/>
                    <a:pt x="49" y="82"/>
                  </a:cubicBezTo>
                  <a:cubicBezTo>
                    <a:pt x="43" y="79"/>
                    <a:pt x="41" y="72"/>
                    <a:pt x="45" y="67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8" y="62"/>
                    <a:pt x="51" y="61"/>
                    <a:pt x="55" y="61"/>
                  </a:cubicBezTo>
                  <a:cubicBezTo>
                    <a:pt x="57" y="61"/>
                    <a:pt x="59" y="62"/>
                    <a:pt x="62" y="62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64" y="67"/>
                    <a:pt x="66" y="70"/>
                    <a:pt x="66" y="75"/>
                  </a:cubicBezTo>
                  <a:cubicBezTo>
                    <a:pt x="66" y="78"/>
                    <a:pt x="65" y="80"/>
                    <a:pt x="63" y="82"/>
                  </a:cubicBezTo>
                  <a:cubicBezTo>
                    <a:pt x="61" y="84"/>
                    <a:pt x="59" y="85"/>
                    <a:pt x="57" y="85"/>
                  </a:cubicBezTo>
                  <a:moveTo>
                    <a:pt x="30" y="108"/>
                  </a:moveTo>
                  <a:cubicBezTo>
                    <a:pt x="27" y="96"/>
                    <a:pt x="13" y="85"/>
                    <a:pt x="4" y="78"/>
                  </a:cubicBezTo>
                  <a:cubicBezTo>
                    <a:pt x="14" y="73"/>
                    <a:pt x="21" y="61"/>
                    <a:pt x="27" y="52"/>
                  </a:cubicBezTo>
                  <a:cubicBezTo>
                    <a:pt x="28" y="51"/>
                    <a:pt x="28" y="50"/>
                    <a:pt x="29" y="49"/>
                  </a:cubicBezTo>
                  <a:cubicBezTo>
                    <a:pt x="30" y="51"/>
                    <a:pt x="32" y="53"/>
                    <a:pt x="33" y="54"/>
                  </a:cubicBezTo>
                  <a:cubicBezTo>
                    <a:pt x="35" y="58"/>
                    <a:pt x="38" y="62"/>
                    <a:pt x="41" y="65"/>
                  </a:cubicBezTo>
                  <a:cubicBezTo>
                    <a:pt x="37" y="72"/>
                    <a:pt x="39" y="80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4" y="86"/>
                    <a:pt x="43" y="89"/>
                    <a:pt x="42" y="90"/>
                  </a:cubicBezTo>
                  <a:cubicBezTo>
                    <a:pt x="39" y="96"/>
                    <a:pt x="34" y="102"/>
                    <a:pt x="30" y="108"/>
                  </a:cubicBezTo>
                  <a:moveTo>
                    <a:pt x="117" y="109"/>
                  </a:moveTo>
                  <a:cubicBezTo>
                    <a:pt x="113" y="104"/>
                    <a:pt x="108" y="101"/>
                    <a:pt x="104" y="96"/>
                  </a:cubicBezTo>
                  <a:cubicBezTo>
                    <a:pt x="101" y="92"/>
                    <a:pt x="98" y="88"/>
                    <a:pt x="93" y="85"/>
                  </a:cubicBezTo>
                  <a:cubicBezTo>
                    <a:pt x="101" y="72"/>
                    <a:pt x="111" y="60"/>
                    <a:pt x="122" y="49"/>
                  </a:cubicBezTo>
                  <a:cubicBezTo>
                    <a:pt x="123" y="54"/>
                    <a:pt x="127" y="61"/>
                    <a:pt x="129" y="64"/>
                  </a:cubicBezTo>
                  <a:cubicBezTo>
                    <a:pt x="133" y="71"/>
                    <a:pt x="138" y="78"/>
                    <a:pt x="144" y="82"/>
                  </a:cubicBezTo>
                  <a:cubicBezTo>
                    <a:pt x="133" y="90"/>
                    <a:pt x="125" y="98"/>
                    <a:pt x="117" y="109"/>
                  </a:cubicBezTo>
                  <a:moveTo>
                    <a:pt x="70" y="78"/>
                  </a:moveTo>
                  <a:cubicBezTo>
                    <a:pt x="71" y="72"/>
                    <a:pt x="69" y="65"/>
                    <a:pt x="64" y="61"/>
                  </a:cubicBezTo>
                  <a:cubicBezTo>
                    <a:pt x="66" y="59"/>
                    <a:pt x="68" y="57"/>
                    <a:pt x="69" y="54"/>
                  </a:cubicBezTo>
                  <a:cubicBezTo>
                    <a:pt x="70" y="52"/>
                    <a:pt x="72" y="50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6" y="48"/>
                    <a:pt x="78" y="48"/>
                    <a:pt x="81" y="48"/>
                  </a:cubicBezTo>
                  <a:cubicBezTo>
                    <a:pt x="83" y="48"/>
                    <a:pt x="84" y="48"/>
                    <a:pt x="85" y="48"/>
                  </a:cubicBezTo>
                  <a:cubicBezTo>
                    <a:pt x="87" y="48"/>
                    <a:pt x="88" y="48"/>
                    <a:pt x="89" y="48"/>
                  </a:cubicBezTo>
                  <a:cubicBezTo>
                    <a:pt x="91" y="48"/>
                    <a:pt x="92" y="48"/>
                    <a:pt x="93" y="48"/>
                  </a:cubicBezTo>
                  <a:cubicBezTo>
                    <a:pt x="96" y="48"/>
                    <a:pt x="99" y="48"/>
                    <a:pt x="103" y="48"/>
                  </a:cubicBezTo>
                  <a:cubicBezTo>
                    <a:pt x="108" y="48"/>
                    <a:pt x="112" y="48"/>
                    <a:pt x="117" y="48"/>
                  </a:cubicBezTo>
                  <a:cubicBezTo>
                    <a:pt x="107" y="54"/>
                    <a:pt x="101" y="65"/>
                    <a:pt x="95" y="75"/>
                  </a:cubicBezTo>
                  <a:cubicBezTo>
                    <a:pt x="93" y="78"/>
                    <a:pt x="92" y="80"/>
                    <a:pt x="90" y="83"/>
                  </a:cubicBezTo>
                  <a:cubicBezTo>
                    <a:pt x="85" y="80"/>
                    <a:pt x="78" y="78"/>
                    <a:pt x="71" y="78"/>
                  </a:cubicBezTo>
                  <a:cubicBezTo>
                    <a:pt x="71" y="78"/>
                    <a:pt x="70" y="78"/>
                    <a:pt x="70" y="78"/>
                  </a:cubicBezTo>
                  <a:moveTo>
                    <a:pt x="45" y="61"/>
                  </a:moveTo>
                  <a:cubicBezTo>
                    <a:pt x="43" y="58"/>
                    <a:pt x="39" y="56"/>
                    <a:pt x="37" y="54"/>
                  </a:cubicBezTo>
                  <a:cubicBezTo>
                    <a:pt x="35" y="52"/>
                    <a:pt x="34" y="50"/>
                    <a:pt x="32" y="48"/>
                  </a:cubicBezTo>
                  <a:cubicBezTo>
                    <a:pt x="32" y="48"/>
                    <a:pt x="31" y="47"/>
                    <a:pt x="31" y="46"/>
                  </a:cubicBezTo>
                  <a:cubicBezTo>
                    <a:pt x="39" y="34"/>
                    <a:pt x="44" y="20"/>
                    <a:pt x="48" y="6"/>
                  </a:cubicBezTo>
                  <a:cubicBezTo>
                    <a:pt x="51" y="12"/>
                    <a:pt x="54" y="17"/>
                    <a:pt x="57" y="23"/>
                  </a:cubicBezTo>
                  <a:cubicBezTo>
                    <a:pt x="61" y="30"/>
                    <a:pt x="64" y="38"/>
                    <a:pt x="69" y="45"/>
                  </a:cubicBezTo>
                  <a:cubicBezTo>
                    <a:pt x="67" y="47"/>
                    <a:pt x="66" y="50"/>
                    <a:pt x="65" y="52"/>
                  </a:cubicBezTo>
                  <a:cubicBezTo>
                    <a:pt x="64" y="54"/>
                    <a:pt x="63" y="57"/>
                    <a:pt x="62" y="59"/>
                  </a:cubicBezTo>
                  <a:cubicBezTo>
                    <a:pt x="60" y="58"/>
                    <a:pt x="58" y="57"/>
                    <a:pt x="56" y="57"/>
                  </a:cubicBezTo>
                  <a:cubicBezTo>
                    <a:pt x="52" y="57"/>
                    <a:pt x="48" y="59"/>
                    <a:pt x="45" y="61"/>
                  </a:cubicBezTo>
                  <a:moveTo>
                    <a:pt x="47" y="0"/>
                  </a:moveTo>
                  <a:cubicBezTo>
                    <a:pt x="46" y="0"/>
                    <a:pt x="45" y="0"/>
                    <a:pt x="45" y="1"/>
                  </a:cubicBezTo>
                  <a:cubicBezTo>
                    <a:pt x="40" y="14"/>
                    <a:pt x="36" y="28"/>
                    <a:pt x="29" y="40"/>
                  </a:cubicBezTo>
                  <a:cubicBezTo>
                    <a:pt x="23" y="53"/>
                    <a:pt x="13" y="69"/>
                    <a:pt x="1" y="77"/>
                  </a:cubicBezTo>
                  <a:cubicBezTo>
                    <a:pt x="1" y="77"/>
                    <a:pt x="0" y="78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5" y="84"/>
                    <a:pt x="10" y="89"/>
                    <a:pt x="15" y="94"/>
                  </a:cubicBezTo>
                  <a:cubicBezTo>
                    <a:pt x="20" y="99"/>
                    <a:pt x="23" y="104"/>
                    <a:pt x="26" y="109"/>
                  </a:cubicBezTo>
                  <a:cubicBezTo>
                    <a:pt x="26" y="111"/>
                    <a:pt x="27" y="112"/>
                    <a:pt x="27" y="113"/>
                  </a:cubicBezTo>
                  <a:cubicBezTo>
                    <a:pt x="28" y="114"/>
                    <a:pt x="28" y="114"/>
                    <a:pt x="29" y="114"/>
                  </a:cubicBezTo>
                  <a:cubicBezTo>
                    <a:pt x="30" y="115"/>
                    <a:pt x="32" y="116"/>
                    <a:pt x="34" y="116"/>
                  </a:cubicBezTo>
                  <a:cubicBezTo>
                    <a:pt x="47" y="117"/>
                    <a:pt x="58" y="121"/>
                    <a:pt x="71" y="124"/>
                  </a:cubicBezTo>
                  <a:cubicBezTo>
                    <a:pt x="71" y="124"/>
                    <a:pt x="71" y="124"/>
                    <a:pt x="71" y="124"/>
                  </a:cubicBezTo>
                  <a:cubicBezTo>
                    <a:pt x="71" y="124"/>
                    <a:pt x="71" y="124"/>
                    <a:pt x="71" y="124"/>
                  </a:cubicBezTo>
                  <a:cubicBezTo>
                    <a:pt x="72" y="125"/>
                    <a:pt x="72" y="125"/>
                    <a:pt x="72" y="125"/>
                  </a:cubicBezTo>
                  <a:cubicBezTo>
                    <a:pt x="75" y="128"/>
                    <a:pt x="78" y="132"/>
                    <a:pt x="81" y="135"/>
                  </a:cubicBezTo>
                  <a:cubicBezTo>
                    <a:pt x="86" y="141"/>
                    <a:pt x="92" y="149"/>
                    <a:pt x="100" y="154"/>
                  </a:cubicBezTo>
                  <a:cubicBezTo>
                    <a:pt x="100" y="154"/>
                    <a:pt x="100" y="154"/>
                    <a:pt x="100" y="154"/>
                  </a:cubicBezTo>
                  <a:cubicBezTo>
                    <a:pt x="100" y="154"/>
                    <a:pt x="100" y="155"/>
                    <a:pt x="100" y="155"/>
                  </a:cubicBezTo>
                  <a:cubicBezTo>
                    <a:pt x="101" y="155"/>
                    <a:pt x="101" y="154"/>
                    <a:pt x="101" y="154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2" y="153"/>
                    <a:pt x="102" y="152"/>
                    <a:pt x="102" y="151"/>
                  </a:cubicBezTo>
                  <a:cubicBezTo>
                    <a:pt x="110" y="124"/>
                    <a:pt x="123" y="100"/>
                    <a:pt x="148" y="85"/>
                  </a:cubicBezTo>
                  <a:cubicBezTo>
                    <a:pt x="150" y="84"/>
                    <a:pt x="150" y="82"/>
                    <a:pt x="149" y="81"/>
                  </a:cubicBezTo>
                  <a:cubicBezTo>
                    <a:pt x="149" y="81"/>
                    <a:pt x="149" y="81"/>
                    <a:pt x="149" y="81"/>
                  </a:cubicBezTo>
                  <a:cubicBezTo>
                    <a:pt x="149" y="81"/>
                    <a:pt x="149" y="81"/>
                    <a:pt x="149" y="81"/>
                  </a:cubicBezTo>
                  <a:cubicBezTo>
                    <a:pt x="149" y="81"/>
                    <a:pt x="149" y="81"/>
                    <a:pt x="149" y="81"/>
                  </a:cubicBezTo>
                  <a:cubicBezTo>
                    <a:pt x="142" y="75"/>
                    <a:pt x="137" y="70"/>
                    <a:pt x="133" y="62"/>
                  </a:cubicBezTo>
                  <a:cubicBezTo>
                    <a:pt x="130" y="57"/>
                    <a:pt x="127" y="51"/>
                    <a:pt x="124" y="46"/>
                  </a:cubicBezTo>
                  <a:cubicBezTo>
                    <a:pt x="124" y="45"/>
                    <a:pt x="124" y="44"/>
                    <a:pt x="123" y="44"/>
                  </a:cubicBezTo>
                  <a:cubicBezTo>
                    <a:pt x="120" y="43"/>
                    <a:pt x="117" y="43"/>
                    <a:pt x="114" y="43"/>
                  </a:cubicBezTo>
                  <a:cubicBezTo>
                    <a:pt x="111" y="43"/>
                    <a:pt x="108" y="43"/>
                    <a:pt x="106" y="43"/>
                  </a:cubicBezTo>
                  <a:cubicBezTo>
                    <a:pt x="103" y="44"/>
                    <a:pt x="101" y="44"/>
                    <a:pt x="98" y="44"/>
                  </a:cubicBezTo>
                  <a:cubicBezTo>
                    <a:pt x="98" y="44"/>
                    <a:pt x="97" y="44"/>
                    <a:pt x="96" y="44"/>
                  </a:cubicBezTo>
                  <a:cubicBezTo>
                    <a:pt x="93" y="44"/>
                    <a:pt x="90" y="43"/>
                    <a:pt x="87" y="43"/>
                  </a:cubicBezTo>
                  <a:cubicBezTo>
                    <a:pt x="82" y="43"/>
                    <a:pt x="78" y="44"/>
                    <a:pt x="73" y="44"/>
                  </a:cubicBezTo>
                  <a:cubicBezTo>
                    <a:pt x="66" y="30"/>
                    <a:pt x="58" y="15"/>
                    <a:pt x="49" y="3"/>
                  </a:cubicBezTo>
                  <a:cubicBezTo>
                    <a:pt x="50" y="1"/>
                    <a:pt x="48" y="0"/>
                    <a:pt x="4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chenying0907 24"/>
            <p:cNvSpPr/>
            <p:nvPr/>
          </p:nvSpPr>
          <p:spPr bwMode="auto">
            <a:xfrm>
              <a:off x="5412251" y="4763854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6 h 14"/>
                <a:gd name="T4" fmla="*/ 1 w 14"/>
                <a:gd name="T5" fmla="*/ 9 h 14"/>
                <a:gd name="T6" fmla="*/ 7 w 14"/>
                <a:gd name="T7" fmla="*/ 14 h 14"/>
                <a:gd name="T8" fmla="*/ 9 w 14"/>
                <a:gd name="T9" fmla="*/ 14 h 14"/>
                <a:gd name="T10" fmla="*/ 13 w 14"/>
                <a:gd name="T11" fmla="*/ 5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1" y="3"/>
                    <a:pt x="0" y="6"/>
                  </a:cubicBezTo>
                  <a:cubicBezTo>
                    <a:pt x="0" y="7"/>
                    <a:pt x="1" y="8"/>
                    <a:pt x="1" y="9"/>
                  </a:cubicBezTo>
                  <a:cubicBezTo>
                    <a:pt x="2" y="12"/>
                    <a:pt x="4" y="14"/>
                    <a:pt x="7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3" y="13"/>
                    <a:pt x="14" y="9"/>
                    <a:pt x="13" y="5"/>
                  </a:cubicBezTo>
                  <a:cubicBezTo>
                    <a:pt x="12" y="2"/>
                    <a:pt x="10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chenying0907 25"/>
            <p:cNvSpPr>
              <a:spLocks noEditPoints="1"/>
            </p:cNvSpPr>
            <p:nvPr/>
          </p:nvSpPr>
          <p:spPr bwMode="auto">
            <a:xfrm>
              <a:off x="5280286" y="4590214"/>
              <a:ext cx="421363" cy="314864"/>
            </a:xfrm>
            <a:custGeom>
              <a:avLst/>
              <a:gdLst>
                <a:gd name="T0" fmla="*/ 36 w 134"/>
                <a:gd name="T1" fmla="*/ 61 h 100"/>
                <a:gd name="T2" fmla="*/ 36 w 134"/>
                <a:gd name="T3" fmla="*/ 60 h 100"/>
                <a:gd name="T4" fmla="*/ 48 w 134"/>
                <a:gd name="T5" fmla="*/ 49 h 100"/>
                <a:gd name="T6" fmla="*/ 60 w 134"/>
                <a:gd name="T7" fmla="*/ 65 h 100"/>
                <a:gd name="T8" fmla="*/ 48 w 134"/>
                <a:gd name="T9" fmla="*/ 73 h 100"/>
                <a:gd name="T10" fmla="*/ 23 w 134"/>
                <a:gd name="T11" fmla="*/ 54 h 100"/>
                <a:gd name="T12" fmla="*/ 14 w 134"/>
                <a:gd name="T13" fmla="*/ 52 h 100"/>
                <a:gd name="T14" fmla="*/ 23 w 134"/>
                <a:gd name="T15" fmla="*/ 18 h 100"/>
                <a:gd name="T16" fmla="*/ 45 w 134"/>
                <a:gd name="T17" fmla="*/ 38 h 100"/>
                <a:gd name="T18" fmla="*/ 45 w 134"/>
                <a:gd name="T19" fmla="*/ 46 h 100"/>
                <a:gd name="T20" fmla="*/ 49 w 134"/>
                <a:gd name="T21" fmla="*/ 47 h 100"/>
                <a:gd name="T22" fmla="*/ 49 w 134"/>
                <a:gd name="T23" fmla="*/ 30 h 100"/>
                <a:gd name="T24" fmla="*/ 67 w 134"/>
                <a:gd name="T25" fmla="*/ 19 h 100"/>
                <a:gd name="T26" fmla="*/ 83 w 134"/>
                <a:gd name="T27" fmla="*/ 41 h 100"/>
                <a:gd name="T28" fmla="*/ 64 w 134"/>
                <a:gd name="T29" fmla="*/ 58 h 100"/>
                <a:gd name="T30" fmla="*/ 49 w 134"/>
                <a:gd name="T31" fmla="*/ 47 h 100"/>
                <a:gd name="T32" fmla="*/ 89 w 134"/>
                <a:gd name="T33" fmla="*/ 0 h 100"/>
                <a:gd name="T34" fmla="*/ 48 w 134"/>
                <a:gd name="T35" fmla="*/ 27 h 100"/>
                <a:gd name="T36" fmla="*/ 3 w 134"/>
                <a:gd name="T37" fmla="*/ 3 h 100"/>
                <a:gd name="T38" fmla="*/ 9 w 134"/>
                <a:gd name="T39" fmla="*/ 48 h 100"/>
                <a:gd name="T40" fmla="*/ 5 w 134"/>
                <a:gd name="T41" fmla="*/ 95 h 100"/>
                <a:gd name="T42" fmla="*/ 5 w 134"/>
                <a:gd name="T43" fmla="*/ 95 h 100"/>
                <a:gd name="T44" fmla="*/ 6 w 134"/>
                <a:gd name="T45" fmla="*/ 96 h 100"/>
                <a:gd name="T46" fmla="*/ 33 w 134"/>
                <a:gd name="T47" fmla="*/ 97 h 100"/>
                <a:gd name="T48" fmla="*/ 14 w 134"/>
                <a:gd name="T49" fmla="*/ 58 h 100"/>
                <a:gd name="T50" fmla="*/ 19 w 134"/>
                <a:gd name="T51" fmla="*/ 58 h 100"/>
                <a:gd name="T52" fmla="*/ 47 w 134"/>
                <a:gd name="T53" fmla="*/ 76 h 100"/>
                <a:gd name="T54" fmla="*/ 47 w 134"/>
                <a:gd name="T55" fmla="*/ 83 h 100"/>
                <a:gd name="T56" fmla="*/ 51 w 134"/>
                <a:gd name="T57" fmla="*/ 90 h 100"/>
                <a:gd name="T58" fmla="*/ 50 w 134"/>
                <a:gd name="T59" fmla="*/ 76 h 100"/>
                <a:gd name="T60" fmla="*/ 64 w 134"/>
                <a:gd name="T61" fmla="*/ 60 h 100"/>
                <a:gd name="T62" fmla="*/ 83 w 134"/>
                <a:gd name="T63" fmla="*/ 54 h 100"/>
                <a:gd name="T64" fmla="*/ 89 w 134"/>
                <a:gd name="T65" fmla="*/ 72 h 100"/>
                <a:gd name="T66" fmla="*/ 103 w 134"/>
                <a:gd name="T67" fmla="*/ 59 h 100"/>
                <a:gd name="T68" fmla="*/ 113 w 134"/>
                <a:gd name="T69" fmla="*/ 56 h 100"/>
                <a:gd name="T70" fmla="*/ 88 w 134"/>
                <a:gd name="T71" fmla="*/ 51 h 100"/>
                <a:gd name="T72" fmla="*/ 91 w 134"/>
                <a:gd name="T73" fmla="*/ 4 h 100"/>
                <a:gd name="T74" fmla="*/ 128 w 134"/>
                <a:gd name="T75" fmla="*/ 20 h 100"/>
                <a:gd name="T76" fmla="*/ 124 w 134"/>
                <a:gd name="T77" fmla="*/ 48 h 100"/>
                <a:gd name="T78" fmla="*/ 132 w 134"/>
                <a:gd name="T79" fmla="*/ 17 h 100"/>
                <a:gd name="T80" fmla="*/ 131 w 134"/>
                <a:gd name="T81" fmla="*/ 17 h 100"/>
                <a:gd name="T82" fmla="*/ 108 w 134"/>
                <a:gd name="T83" fmla="*/ 10 h 100"/>
                <a:gd name="T84" fmla="*/ 90 w 134"/>
                <a:gd name="T8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4" h="100">
                  <a:moveTo>
                    <a:pt x="48" y="73"/>
                  </a:moveTo>
                  <a:cubicBezTo>
                    <a:pt x="41" y="73"/>
                    <a:pt x="36" y="68"/>
                    <a:pt x="36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7" y="53"/>
                    <a:pt x="43" y="50"/>
                    <a:pt x="48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51"/>
                    <a:pt x="56" y="53"/>
                    <a:pt x="58" y="56"/>
                  </a:cubicBezTo>
                  <a:cubicBezTo>
                    <a:pt x="60" y="59"/>
                    <a:pt x="61" y="62"/>
                    <a:pt x="60" y="65"/>
                  </a:cubicBezTo>
                  <a:cubicBezTo>
                    <a:pt x="59" y="70"/>
                    <a:pt x="53" y="72"/>
                    <a:pt x="48" y="73"/>
                  </a:cubicBezTo>
                  <a:cubicBezTo>
                    <a:pt x="48" y="73"/>
                    <a:pt x="48" y="73"/>
                    <a:pt x="48" y="73"/>
                  </a:cubicBezTo>
                  <a:moveTo>
                    <a:pt x="33" y="57"/>
                  </a:moveTo>
                  <a:cubicBezTo>
                    <a:pt x="30" y="55"/>
                    <a:pt x="26" y="55"/>
                    <a:pt x="23" y="54"/>
                  </a:cubicBezTo>
                  <a:cubicBezTo>
                    <a:pt x="20" y="54"/>
                    <a:pt x="18" y="53"/>
                    <a:pt x="16" y="53"/>
                  </a:cubicBezTo>
                  <a:cubicBezTo>
                    <a:pt x="15" y="52"/>
                    <a:pt x="14" y="52"/>
                    <a:pt x="14" y="52"/>
                  </a:cubicBezTo>
                  <a:cubicBezTo>
                    <a:pt x="13" y="37"/>
                    <a:pt x="10" y="22"/>
                    <a:pt x="6" y="8"/>
                  </a:cubicBezTo>
                  <a:cubicBezTo>
                    <a:pt x="12" y="12"/>
                    <a:pt x="17" y="15"/>
                    <a:pt x="23" y="18"/>
                  </a:cubicBezTo>
                  <a:cubicBezTo>
                    <a:pt x="30" y="22"/>
                    <a:pt x="37" y="27"/>
                    <a:pt x="45" y="31"/>
                  </a:cubicBezTo>
                  <a:cubicBezTo>
                    <a:pt x="45" y="33"/>
                    <a:pt x="45" y="35"/>
                    <a:pt x="45" y="38"/>
                  </a:cubicBezTo>
                  <a:cubicBezTo>
                    <a:pt x="46" y="40"/>
                    <a:pt x="46" y="43"/>
                    <a:pt x="46" y="46"/>
                  </a:cubicBezTo>
                  <a:cubicBezTo>
                    <a:pt x="46" y="46"/>
                    <a:pt x="46" y="46"/>
                    <a:pt x="45" y="46"/>
                  </a:cubicBezTo>
                  <a:cubicBezTo>
                    <a:pt x="40" y="46"/>
                    <a:pt x="35" y="52"/>
                    <a:pt x="33" y="57"/>
                  </a:cubicBezTo>
                  <a:moveTo>
                    <a:pt x="49" y="47"/>
                  </a:moveTo>
                  <a:cubicBezTo>
                    <a:pt x="50" y="44"/>
                    <a:pt x="50" y="41"/>
                    <a:pt x="50" y="38"/>
                  </a:cubicBezTo>
                  <a:cubicBezTo>
                    <a:pt x="50" y="35"/>
                    <a:pt x="50" y="32"/>
                    <a:pt x="49" y="30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55" y="28"/>
                    <a:pt x="61" y="22"/>
                    <a:pt x="67" y="19"/>
                  </a:cubicBezTo>
                  <a:cubicBezTo>
                    <a:pt x="74" y="15"/>
                    <a:pt x="80" y="11"/>
                    <a:pt x="87" y="6"/>
                  </a:cubicBezTo>
                  <a:cubicBezTo>
                    <a:pt x="82" y="17"/>
                    <a:pt x="82" y="30"/>
                    <a:pt x="83" y="41"/>
                  </a:cubicBezTo>
                  <a:cubicBezTo>
                    <a:pt x="83" y="44"/>
                    <a:pt x="83" y="47"/>
                    <a:pt x="83" y="50"/>
                  </a:cubicBezTo>
                  <a:cubicBezTo>
                    <a:pt x="77" y="50"/>
                    <a:pt x="69" y="54"/>
                    <a:pt x="64" y="58"/>
                  </a:cubicBezTo>
                  <a:cubicBezTo>
                    <a:pt x="62" y="52"/>
                    <a:pt x="56" y="47"/>
                    <a:pt x="50" y="47"/>
                  </a:cubicBezTo>
                  <a:cubicBezTo>
                    <a:pt x="50" y="47"/>
                    <a:pt x="50" y="47"/>
                    <a:pt x="49" y="47"/>
                  </a:cubicBezTo>
                  <a:moveTo>
                    <a:pt x="90" y="0"/>
                  </a:moveTo>
                  <a:cubicBezTo>
                    <a:pt x="90" y="0"/>
                    <a:pt x="90" y="0"/>
                    <a:pt x="89" y="0"/>
                  </a:cubicBezTo>
                  <a:cubicBezTo>
                    <a:pt x="81" y="3"/>
                    <a:pt x="74" y="10"/>
                    <a:pt x="67" y="14"/>
                  </a:cubicBezTo>
                  <a:cubicBezTo>
                    <a:pt x="60" y="18"/>
                    <a:pt x="54" y="22"/>
                    <a:pt x="48" y="27"/>
                  </a:cubicBezTo>
                  <a:cubicBezTo>
                    <a:pt x="34" y="19"/>
                    <a:pt x="20" y="11"/>
                    <a:pt x="5" y="5"/>
                  </a:cubicBezTo>
                  <a:cubicBezTo>
                    <a:pt x="5" y="4"/>
                    <a:pt x="4" y="3"/>
                    <a:pt x="3" y="3"/>
                  </a:cubicBezTo>
                  <a:cubicBezTo>
                    <a:pt x="2" y="3"/>
                    <a:pt x="0" y="5"/>
                    <a:pt x="1" y="6"/>
                  </a:cubicBezTo>
                  <a:cubicBezTo>
                    <a:pt x="4" y="20"/>
                    <a:pt x="7" y="34"/>
                    <a:pt x="9" y="48"/>
                  </a:cubicBezTo>
                  <a:cubicBezTo>
                    <a:pt x="10" y="61"/>
                    <a:pt x="11" y="80"/>
                    <a:pt x="5" y="93"/>
                  </a:cubicBezTo>
                  <a:cubicBezTo>
                    <a:pt x="5" y="94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11" y="98"/>
                    <a:pt x="17" y="99"/>
                    <a:pt x="23" y="100"/>
                  </a:cubicBezTo>
                  <a:cubicBezTo>
                    <a:pt x="26" y="99"/>
                    <a:pt x="30" y="98"/>
                    <a:pt x="33" y="97"/>
                  </a:cubicBezTo>
                  <a:cubicBezTo>
                    <a:pt x="24" y="94"/>
                    <a:pt x="15" y="94"/>
                    <a:pt x="8" y="93"/>
                  </a:cubicBezTo>
                  <a:cubicBezTo>
                    <a:pt x="14" y="84"/>
                    <a:pt x="13" y="69"/>
                    <a:pt x="14" y="58"/>
                  </a:cubicBezTo>
                  <a:cubicBezTo>
                    <a:pt x="14" y="57"/>
                    <a:pt x="14" y="56"/>
                    <a:pt x="14" y="55"/>
                  </a:cubicBezTo>
                  <a:cubicBezTo>
                    <a:pt x="15" y="56"/>
                    <a:pt x="18" y="57"/>
                    <a:pt x="19" y="58"/>
                  </a:cubicBezTo>
                  <a:cubicBezTo>
                    <a:pt x="23" y="59"/>
                    <a:pt x="28" y="61"/>
                    <a:pt x="32" y="62"/>
                  </a:cubicBezTo>
                  <a:cubicBezTo>
                    <a:pt x="32" y="70"/>
                    <a:pt x="39" y="76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6" y="78"/>
                    <a:pt x="47" y="81"/>
                    <a:pt x="47" y="83"/>
                  </a:cubicBezTo>
                  <a:cubicBezTo>
                    <a:pt x="47" y="86"/>
                    <a:pt x="47" y="89"/>
                    <a:pt x="47" y="92"/>
                  </a:cubicBezTo>
                  <a:cubicBezTo>
                    <a:pt x="48" y="91"/>
                    <a:pt x="49" y="91"/>
                    <a:pt x="51" y="90"/>
                  </a:cubicBezTo>
                  <a:cubicBezTo>
                    <a:pt x="51" y="89"/>
                    <a:pt x="51" y="89"/>
                    <a:pt x="51" y="88"/>
                  </a:cubicBezTo>
                  <a:cubicBezTo>
                    <a:pt x="51" y="85"/>
                    <a:pt x="51" y="80"/>
                    <a:pt x="50" y="76"/>
                  </a:cubicBezTo>
                  <a:cubicBezTo>
                    <a:pt x="56" y="76"/>
                    <a:pt x="63" y="71"/>
                    <a:pt x="64" y="65"/>
                  </a:cubicBezTo>
                  <a:cubicBezTo>
                    <a:pt x="65" y="64"/>
                    <a:pt x="65" y="62"/>
                    <a:pt x="64" y="60"/>
                  </a:cubicBezTo>
                  <a:cubicBezTo>
                    <a:pt x="67" y="59"/>
                    <a:pt x="70" y="58"/>
                    <a:pt x="73" y="57"/>
                  </a:cubicBezTo>
                  <a:cubicBezTo>
                    <a:pt x="77" y="56"/>
                    <a:pt x="80" y="55"/>
                    <a:pt x="83" y="54"/>
                  </a:cubicBezTo>
                  <a:cubicBezTo>
                    <a:pt x="83" y="61"/>
                    <a:pt x="84" y="68"/>
                    <a:pt x="84" y="74"/>
                  </a:cubicBezTo>
                  <a:cubicBezTo>
                    <a:pt x="86" y="73"/>
                    <a:pt x="87" y="73"/>
                    <a:pt x="89" y="72"/>
                  </a:cubicBezTo>
                  <a:cubicBezTo>
                    <a:pt x="88" y="66"/>
                    <a:pt x="88" y="60"/>
                    <a:pt x="87" y="54"/>
                  </a:cubicBezTo>
                  <a:cubicBezTo>
                    <a:pt x="93" y="56"/>
                    <a:pt x="98" y="57"/>
                    <a:pt x="103" y="59"/>
                  </a:cubicBezTo>
                  <a:cubicBezTo>
                    <a:pt x="105" y="59"/>
                    <a:pt x="106" y="60"/>
                    <a:pt x="108" y="60"/>
                  </a:cubicBezTo>
                  <a:cubicBezTo>
                    <a:pt x="110" y="59"/>
                    <a:pt x="112" y="57"/>
                    <a:pt x="113" y="56"/>
                  </a:cubicBezTo>
                  <a:cubicBezTo>
                    <a:pt x="109" y="56"/>
                    <a:pt x="105" y="55"/>
                    <a:pt x="102" y="54"/>
                  </a:cubicBezTo>
                  <a:cubicBezTo>
                    <a:pt x="97" y="52"/>
                    <a:pt x="93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7" y="35"/>
                    <a:pt x="88" y="20"/>
                    <a:pt x="91" y="4"/>
                  </a:cubicBezTo>
                  <a:cubicBezTo>
                    <a:pt x="95" y="9"/>
                    <a:pt x="102" y="12"/>
                    <a:pt x="106" y="14"/>
                  </a:cubicBezTo>
                  <a:cubicBezTo>
                    <a:pt x="113" y="18"/>
                    <a:pt x="120" y="20"/>
                    <a:pt x="128" y="20"/>
                  </a:cubicBezTo>
                  <a:cubicBezTo>
                    <a:pt x="124" y="31"/>
                    <a:pt x="121" y="41"/>
                    <a:pt x="120" y="51"/>
                  </a:cubicBezTo>
                  <a:cubicBezTo>
                    <a:pt x="122" y="50"/>
                    <a:pt x="123" y="49"/>
                    <a:pt x="124" y="48"/>
                  </a:cubicBezTo>
                  <a:cubicBezTo>
                    <a:pt x="126" y="39"/>
                    <a:pt x="128" y="29"/>
                    <a:pt x="133" y="20"/>
                  </a:cubicBezTo>
                  <a:cubicBezTo>
                    <a:pt x="134" y="19"/>
                    <a:pt x="133" y="18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23" y="16"/>
                    <a:pt x="115" y="14"/>
                    <a:pt x="108" y="10"/>
                  </a:cubicBezTo>
                  <a:cubicBezTo>
                    <a:pt x="102" y="7"/>
                    <a:pt x="97" y="4"/>
                    <a:pt x="91" y="1"/>
                  </a:cubicBezTo>
                  <a:cubicBezTo>
                    <a:pt x="91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chenying0907 26"/>
            <p:cNvSpPr>
              <a:spLocks noEditPoints="1"/>
            </p:cNvSpPr>
            <p:nvPr/>
          </p:nvSpPr>
          <p:spPr bwMode="auto">
            <a:xfrm>
              <a:off x="1527380" y="3161750"/>
              <a:ext cx="314864" cy="310234"/>
            </a:xfrm>
            <a:custGeom>
              <a:avLst/>
              <a:gdLst>
                <a:gd name="T0" fmla="*/ 58 w 100"/>
                <a:gd name="T1" fmla="*/ 82 h 99"/>
                <a:gd name="T2" fmla="*/ 54 w 100"/>
                <a:gd name="T3" fmla="*/ 43 h 99"/>
                <a:gd name="T4" fmla="*/ 69 w 100"/>
                <a:gd name="T5" fmla="*/ 48 h 99"/>
                <a:gd name="T6" fmla="*/ 86 w 100"/>
                <a:gd name="T7" fmla="*/ 50 h 99"/>
                <a:gd name="T8" fmla="*/ 86 w 100"/>
                <a:gd name="T9" fmla="*/ 53 h 99"/>
                <a:gd name="T10" fmla="*/ 93 w 100"/>
                <a:gd name="T11" fmla="*/ 90 h 99"/>
                <a:gd name="T12" fmla="*/ 58 w 100"/>
                <a:gd name="T13" fmla="*/ 82 h 99"/>
                <a:gd name="T14" fmla="*/ 58 w 100"/>
                <a:gd name="T15" fmla="*/ 82 h 99"/>
                <a:gd name="T16" fmla="*/ 17 w 100"/>
                <a:gd name="T17" fmla="*/ 95 h 99"/>
                <a:gd name="T18" fmla="*/ 17 w 100"/>
                <a:gd name="T19" fmla="*/ 77 h 99"/>
                <a:gd name="T20" fmla="*/ 17 w 100"/>
                <a:gd name="T21" fmla="*/ 65 h 99"/>
                <a:gd name="T22" fmla="*/ 31 w 100"/>
                <a:gd name="T23" fmla="*/ 54 h 99"/>
                <a:gd name="T24" fmla="*/ 31 w 100"/>
                <a:gd name="T25" fmla="*/ 49 h 99"/>
                <a:gd name="T26" fmla="*/ 40 w 100"/>
                <a:gd name="T27" fmla="*/ 46 h 99"/>
                <a:gd name="T28" fmla="*/ 50 w 100"/>
                <a:gd name="T29" fmla="*/ 43 h 99"/>
                <a:gd name="T30" fmla="*/ 55 w 100"/>
                <a:gd name="T31" fmla="*/ 82 h 99"/>
                <a:gd name="T32" fmla="*/ 53 w 100"/>
                <a:gd name="T33" fmla="*/ 82 h 99"/>
                <a:gd name="T34" fmla="*/ 30 w 100"/>
                <a:gd name="T35" fmla="*/ 89 h 99"/>
                <a:gd name="T36" fmla="*/ 20 w 100"/>
                <a:gd name="T37" fmla="*/ 93 h 99"/>
                <a:gd name="T38" fmla="*/ 17 w 100"/>
                <a:gd name="T39" fmla="*/ 95 h 99"/>
                <a:gd name="T40" fmla="*/ 76 w 100"/>
                <a:gd name="T41" fmla="*/ 0 h 99"/>
                <a:gd name="T42" fmla="*/ 73 w 100"/>
                <a:gd name="T43" fmla="*/ 3 h 99"/>
                <a:gd name="T44" fmla="*/ 95 w 100"/>
                <a:gd name="T45" fmla="*/ 9 h 99"/>
                <a:gd name="T46" fmla="*/ 86 w 100"/>
                <a:gd name="T47" fmla="*/ 46 h 99"/>
                <a:gd name="T48" fmla="*/ 68 w 100"/>
                <a:gd name="T49" fmla="*/ 43 h 99"/>
                <a:gd name="T50" fmla="*/ 54 w 100"/>
                <a:gd name="T51" fmla="*/ 40 h 99"/>
                <a:gd name="T52" fmla="*/ 54 w 100"/>
                <a:gd name="T53" fmla="*/ 40 h 99"/>
                <a:gd name="T54" fmla="*/ 54 w 100"/>
                <a:gd name="T55" fmla="*/ 21 h 99"/>
                <a:gd name="T56" fmla="*/ 49 w 100"/>
                <a:gd name="T57" fmla="*/ 25 h 99"/>
                <a:gd name="T58" fmla="*/ 50 w 100"/>
                <a:gd name="T59" fmla="*/ 30 h 99"/>
                <a:gd name="T60" fmla="*/ 50 w 100"/>
                <a:gd name="T61" fmla="*/ 39 h 99"/>
                <a:gd name="T62" fmla="*/ 31 w 100"/>
                <a:gd name="T63" fmla="*/ 46 h 99"/>
                <a:gd name="T64" fmla="*/ 27 w 100"/>
                <a:gd name="T65" fmla="*/ 52 h 99"/>
                <a:gd name="T66" fmla="*/ 27 w 100"/>
                <a:gd name="T67" fmla="*/ 54 h 99"/>
                <a:gd name="T68" fmla="*/ 20 w 100"/>
                <a:gd name="T69" fmla="*/ 60 h 99"/>
                <a:gd name="T70" fmla="*/ 13 w 100"/>
                <a:gd name="T71" fmla="*/ 70 h 99"/>
                <a:gd name="T72" fmla="*/ 13 w 100"/>
                <a:gd name="T73" fmla="*/ 72 h 99"/>
                <a:gd name="T74" fmla="*/ 13 w 100"/>
                <a:gd name="T75" fmla="*/ 93 h 99"/>
                <a:gd name="T76" fmla="*/ 3 w 100"/>
                <a:gd name="T77" fmla="*/ 87 h 99"/>
                <a:gd name="T78" fmla="*/ 0 w 100"/>
                <a:gd name="T79" fmla="*/ 92 h 99"/>
                <a:gd name="T80" fmla="*/ 10 w 100"/>
                <a:gd name="T81" fmla="*/ 96 h 99"/>
                <a:gd name="T82" fmla="*/ 13 w 100"/>
                <a:gd name="T83" fmla="*/ 99 h 99"/>
                <a:gd name="T84" fmla="*/ 15 w 100"/>
                <a:gd name="T85" fmla="*/ 99 h 99"/>
                <a:gd name="T86" fmla="*/ 15 w 100"/>
                <a:gd name="T87" fmla="*/ 99 h 99"/>
                <a:gd name="T88" fmla="*/ 20 w 100"/>
                <a:gd name="T89" fmla="*/ 97 h 99"/>
                <a:gd name="T90" fmla="*/ 56 w 100"/>
                <a:gd name="T91" fmla="*/ 84 h 99"/>
                <a:gd name="T92" fmla="*/ 56 w 100"/>
                <a:gd name="T93" fmla="*/ 84 h 99"/>
                <a:gd name="T94" fmla="*/ 56 w 100"/>
                <a:gd name="T95" fmla="*/ 84 h 99"/>
                <a:gd name="T96" fmla="*/ 57 w 100"/>
                <a:gd name="T97" fmla="*/ 84 h 99"/>
                <a:gd name="T98" fmla="*/ 70 w 100"/>
                <a:gd name="T99" fmla="*/ 88 h 99"/>
                <a:gd name="T100" fmla="*/ 95 w 100"/>
                <a:gd name="T101" fmla="*/ 94 h 99"/>
                <a:gd name="T102" fmla="*/ 96 w 100"/>
                <a:gd name="T103" fmla="*/ 94 h 99"/>
                <a:gd name="T104" fmla="*/ 96 w 100"/>
                <a:gd name="T105" fmla="*/ 94 h 99"/>
                <a:gd name="T106" fmla="*/ 97 w 100"/>
                <a:gd name="T107" fmla="*/ 94 h 99"/>
                <a:gd name="T108" fmla="*/ 97 w 100"/>
                <a:gd name="T109" fmla="*/ 93 h 99"/>
                <a:gd name="T110" fmla="*/ 97 w 100"/>
                <a:gd name="T111" fmla="*/ 93 h 99"/>
                <a:gd name="T112" fmla="*/ 97 w 100"/>
                <a:gd name="T113" fmla="*/ 91 h 99"/>
                <a:gd name="T114" fmla="*/ 100 w 100"/>
                <a:gd name="T115" fmla="*/ 9 h 99"/>
                <a:gd name="T116" fmla="*/ 99 w 100"/>
                <a:gd name="T117" fmla="*/ 6 h 99"/>
                <a:gd name="T118" fmla="*/ 98 w 100"/>
                <a:gd name="T119" fmla="*/ 6 h 99"/>
                <a:gd name="T120" fmla="*/ 98 w 100"/>
                <a:gd name="T121" fmla="*/ 6 h 99"/>
                <a:gd name="T122" fmla="*/ 98 w 100"/>
                <a:gd name="T123" fmla="*/ 6 h 99"/>
                <a:gd name="T124" fmla="*/ 76 w 100"/>
                <a:gd name="T12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" h="99">
                  <a:moveTo>
                    <a:pt x="58" y="82"/>
                  </a:moveTo>
                  <a:cubicBezTo>
                    <a:pt x="56" y="69"/>
                    <a:pt x="55" y="56"/>
                    <a:pt x="54" y="43"/>
                  </a:cubicBezTo>
                  <a:cubicBezTo>
                    <a:pt x="59" y="45"/>
                    <a:pt x="64" y="46"/>
                    <a:pt x="69" y="48"/>
                  </a:cubicBezTo>
                  <a:cubicBezTo>
                    <a:pt x="75" y="49"/>
                    <a:pt x="81" y="49"/>
                    <a:pt x="86" y="50"/>
                  </a:cubicBezTo>
                  <a:cubicBezTo>
                    <a:pt x="86" y="51"/>
                    <a:pt x="86" y="52"/>
                    <a:pt x="86" y="53"/>
                  </a:cubicBezTo>
                  <a:cubicBezTo>
                    <a:pt x="86" y="64"/>
                    <a:pt x="87" y="79"/>
                    <a:pt x="93" y="90"/>
                  </a:cubicBezTo>
                  <a:cubicBezTo>
                    <a:pt x="85" y="87"/>
                    <a:pt x="66" y="82"/>
                    <a:pt x="58" y="82"/>
                  </a:cubicBezTo>
                  <a:cubicBezTo>
                    <a:pt x="58" y="82"/>
                    <a:pt x="58" y="82"/>
                    <a:pt x="58" y="82"/>
                  </a:cubicBezTo>
                  <a:moveTo>
                    <a:pt x="17" y="95"/>
                  </a:moveTo>
                  <a:cubicBezTo>
                    <a:pt x="17" y="89"/>
                    <a:pt x="17" y="83"/>
                    <a:pt x="17" y="77"/>
                  </a:cubicBezTo>
                  <a:cubicBezTo>
                    <a:pt x="17" y="74"/>
                    <a:pt x="18" y="69"/>
                    <a:pt x="17" y="65"/>
                  </a:cubicBezTo>
                  <a:cubicBezTo>
                    <a:pt x="23" y="65"/>
                    <a:pt x="29" y="60"/>
                    <a:pt x="31" y="54"/>
                  </a:cubicBezTo>
                  <a:cubicBezTo>
                    <a:pt x="31" y="53"/>
                    <a:pt x="31" y="51"/>
                    <a:pt x="31" y="49"/>
                  </a:cubicBezTo>
                  <a:cubicBezTo>
                    <a:pt x="34" y="48"/>
                    <a:pt x="37" y="47"/>
                    <a:pt x="40" y="46"/>
                  </a:cubicBezTo>
                  <a:cubicBezTo>
                    <a:pt x="43" y="45"/>
                    <a:pt x="47" y="44"/>
                    <a:pt x="50" y="43"/>
                  </a:cubicBezTo>
                  <a:cubicBezTo>
                    <a:pt x="50" y="56"/>
                    <a:pt x="51" y="70"/>
                    <a:pt x="55" y="82"/>
                  </a:cubicBezTo>
                  <a:cubicBezTo>
                    <a:pt x="55" y="82"/>
                    <a:pt x="54" y="82"/>
                    <a:pt x="53" y="82"/>
                  </a:cubicBezTo>
                  <a:cubicBezTo>
                    <a:pt x="45" y="82"/>
                    <a:pt x="38" y="87"/>
                    <a:pt x="30" y="89"/>
                  </a:cubicBezTo>
                  <a:cubicBezTo>
                    <a:pt x="27" y="90"/>
                    <a:pt x="23" y="91"/>
                    <a:pt x="20" y="93"/>
                  </a:cubicBezTo>
                  <a:cubicBezTo>
                    <a:pt x="19" y="94"/>
                    <a:pt x="18" y="94"/>
                    <a:pt x="17" y="95"/>
                  </a:cubicBezTo>
                  <a:moveTo>
                    <a:pt x="76" y="0"/>
                  </a:moveTo>
                  <a:cubicBezTo>
                    <a:pt x="75" y="1"/>
                    <a:pt x="74" y="2"/>
                    <a:pt x="73" y="3"/>
                  </a:cubicBezTo>
                  <a:cubicBezTo>
                    <a:pt x="79" y="7"/>
                    <a:pt x="87" y="9"/>
                    <a:pt x="95" y="9"/>
                  </a:cubicBezTo>
                  <a:cubicBezTo>
                    <a:pt x="90" y="21"/>
                    <a:pt x="87" y="34"/>
                    <a:pt x="86" y="46"/>
                  </a:cubicBezTo>
                  <a:cubicBezTo>
                    <a:pt x="80" y="45"/>
                    <a:pt x="74" y="45"/>
                    <a:pt x="68" y="43"/>
                  </a:cubicBezTo>
                  <a:cubicBezTo>
                    <a:pt x="64" y="41"/>
                    <a:pt x="59" y="40"/>
                    <a:pt x="54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3"/>
                    <a:pt x="54" y="27"/>
                    <a:pt x="54" y="21"/>
                  </a:cubicBezTo>
                  <a:cubicBezTo>
                    <a:pt x="53" y="22"/>
                    <a:pt x="51" y="24"/>
                    <a:pt x="49" y="25"/>
                  </a:cubicBezTo>
                  <a:cubicBezTo>
                    <a:pt x="49" y="27"/>
                    <a:pt x="50" y="29"/>
                    <a:pt x="50" y="30"/>
                  </a:cubicBezTo>
                  <a:cubicBezTo>
                    <a:pt x="50" y="33"/>
                    <a:pt x="50" y="36"/>
                    <a:pt x="50" y="39"/>
                  </a:cubicBezTo>
                  <a:cubicBezTo>
                    <a:pt x="44" y="39"/>
                    <a:pt x="37" y="43"/>
                    <a:pt x="31" y="46"/>
                  </a:cubicBezTo>
                  <a:cubicBezTo>
                    <a:pt x="30" y="48"/>
                    <a:pt x="28" y="50"/>
                    <a:pt x="27" y="52"/>
                  </a:cubicBezTo>
                  <a:cubicBezTo>
                    <a:pt x="27" y="52"/>
                    <a:pt x="27" y="53"/>
                    <a:pt x="27" y="54"/>
                  </a:cubicBezTo>
                  <a:cubicBezTo>
                    <a:pt x="26" y="57"/>
                    <a:pt x="23" y="59"/>
                    <a:pt x="20" y="60"/>
                  </a:cubicBezTo>
                  <a:cubicBezTo>
                    <a:pt x="18" y="64"/>
                    <a:pt x="16" y="67"/>
                    <a:pt x="13" y="70"/>
                  </a:cubicBezTo>
                  <a:cubicBezTo>
                    <a:pt x="13" y="71"/>
                    <a:pt x="13" y="71"/>
                    <a:pt x="13" y="72"/>
                  </a:cubicBezTo>
                  <a:cubicBezTo>
                    <a:pt x="14" y="79"/>
                    <a:pt x="13" y="86"/>
                    <a:pt x="13" y="93"/>
                  </a:cubicBezTo>
                  <a:cubicBezTo>
                    <a:pt x="10" y="90"/>
                    <a:pt x="7" y="88"/>
                    <a:pt x="3" y="87"/>
                  </a:cubicBezTo>
                  <a:cubicBezTo>
                    <a:pt x="2" y="88"/>
                    <a:pt x="1" y="90"/>
                    <a:pt x="0" y="92"/>
                  </a:cubicBezTo>
                  <a:cubicBezTo>
                    <a:pt x="4" y="93"/>
                    <a:pt x="7" y="95"/>
                    <a:pt x="10" y="96"/>
                  </a:cubicBezTo>
                  <a:cubicBezTo>
                    <a:pt x="11" y="97"/>
                    <a:pt x="12" y="98"/>
                    <a:pt x="13" y="99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7" y="99"/>
                    <a:pt x="19" y="98"/>
                    <a:pt x="20" y="97"/>
                  </a:cubicBezTo>
                  <a:cubicBezTo>
                    <a:pt x="32" y="91"/>
                    <a:pt x="44" y="89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7" y="84"/>
                    <a:pt x="57" y="84"/>
                    <a:pt x="57" y="84"/>
                  </a:cubicBezTo>
                  <a:cubicBezTo>
                    <a:pt x="61" y="86"/>
                    <a:pt x="66" y="87"/>
                    <a:pt x="70" y="88"/>
                  </a:cubicBezTo>
                  <a:cubicBezTo>
                    <a:pt x="78" y="90"/>
                    <a:pt x="87" y="94"/>
                    <a:pt x="95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7" y="94"/>
                    <a:pt x="97" y="94"/>
                  </a:cubicBezTo>
                  <a:cubicBezTo>
                    <a:pt x="97" y="94"/>
                    <a:pt x="98" y="94"/>
                    <a:pt x="97" y="93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8" y="92"/>
                    <a:pt x="98" y="91"/>
                    <a:pt x="97" y="91"/>
                  </a:cubicBezTo>
                  <a:cubicBezTo>
                    <a:pt x="88" y="63"/>
                    <a:pt x="86" y="36"/>
                    <a:pt x="100" y="9"/>
                  </a:cubicBezTo>
                  <a:cubicBezTo>
                    <a:pt x="100" y="8"/>
                    <a:pt x="100" y="7"/>
                    <a:pt x="99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0" y="5"/>
                    <a:pt x="83" y="3"/>
                    <a:pt x="7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chenying0907 27"/>
            <p:cNvSpPr/>
            <p:nvPr/>
          </p:nvSpPr>
          <p:spPr bwMode="auto">
            <a:xfrm>
              <a:off x="2701176" y="2011105"/>
              <a:ext cx="111129" cy="111129"/>
            </a:xfrm>
            <a:custGeom>
              <a:avLst/>
              <a:gdLst>
                <a:gd name="T0" fmla="*/ 29 w 36"/>
                <a:gd name="T1" fmla="*/ 0 h 35"/>
                <a:gd name="T2" fmla="*/ 25 w 36"/>
                <a:gd name="T3" fmla="*/ 4 h 35"/>
                <a:gd name="T4" fmla="*/ 32 w 36"/>
                <a:gd name="T5" fmla="*/ 30 h 35"/>
                <a:gd name="T6" fmla="*/ 3 w 36"/>
                <a:gd name="T7" fmla="*/ 23 h 35"/>
                <a:gd name="T8" fmla="*/ 0 w 36"/>
                <a:gd name="T9" fmla="*/ 26 h 35"/>
                <a:gd name="T10" fmla="*/ 8 w 36"/>
                <a:gd name="T11" fmla="*/ 29 h 35"/>
                <a:gd name="T12" fmla="*/ 34 w 36"/>
                <a:gd name="T13" fmla="*/ 34 h 35"/>
                <a:gd name="T14" fmla="*/ 35 w 36"/>
                <a:gd name="T15" fmla="*/ 34 h 35"/>
                <a:gd name="T16" fmla="*/ 35 w 36"/>
                <a:gd name="T17" fmla="*/ 34 h 35"/>
                <a:gd name="T18" fmla="*/ 35 w 36"/>
                <a:gd name="T19" fmla="*/ 35 h 35"/>
                <a:gd name="T20" fmla="*/ 36 w 36"/>
                <a:gd name="T21" fmla="*/ 34 h 35"/>
                <a:gd name="T22" fmla="*/ 36 w 36"/>
                <a:gd name="T23" fmla="*/ 33 h 35"/>
                <a:gd name="T24" fmla="*/ 35 w 36"/>
                <a:gd name="T25" fmla="*/ 31 h 35"/>
                <a:gd name="T26" fmla="*/ 29 w 36"/>
                <a:gd name="T2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35">
                  <a:moveTo>
                    <a:pt x="29" y="0"/>
                  </a:moveTo>
                  <a:cubicBezTo>
                    <a:pt x="28" y="1"/>
                    <a:pt x="26" y="3"/>
                    <a:pt x="25" y="4"/>
                  </a:cubicBezTo>
                  <a:cubicBezTo>
                    <a:pt x="25" y="13"/>
                    <a:pt x="27" y="23"/>
                    <a:pt x="32" y="30"/>
                  </a:cubicBezTo>
                  <a:cubicBezTo>
                    <a:pt x="25" y="28"/>
                    <a:pt x="12" y="25"/>
                    <a:pt x="3" y="23"/>
                  </a:cubicBezTo>
                  <a:cubicBezTo>
                    <a:pt x="2" y="24"/>
                    <a:pt x="1" y="25"/>
                    <a:pt x="0" y="26"/>
                  </a:cubicBezTo>
                  <a:cubicBezTo>
                    <a:pt x="3" y="27"/>
                    <a:pt x="6" y="28"/>
                    <a:pt x="8" y="29"/>
                  </a:cubicBezTo>
                  <a:cubicBezTo>
                    <a:pt x="16" y="31"/>
                    <a:pt x="26" y="34"/>
                    <a:pt x="34" y="34"/>
                  </a:cubicBezTo>
                  <a:cubicBezTo>
                    <a:pt x="34" y="34"/>
                    <a:pt x="34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5"/>
                    <a:pt x="35" y="35"/>
                  </a:cubicBezTo>
                  <a:cubicBezTo>
                    <a:pt x="36" y="35"/>
                    <a:pt x="36" y="34"/>
                    <a:pt x="36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1"/>
                    <a:pt x="35" y="31"/>
                  </a:cubicBezTo>
                  <a:cubicBezTo>
                    <a:pt x="32" y="21"/>
                    <a:pt x="30" y="10"/>
                    <a:pt x="2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chenying0907 28"/>
            <p:cNvSpPr/>
            <p:nvPr/>
          </p:nvSpPr>
          <p:spPr bwMode="auto">
            <a:xfrm>
              <a:off x="4618145" y="3177955"/>
              <a:ext cx="361168" cy="212996"/>
            </a:xfrm>
            <a:custGeom>
              <a:avLst/>
              <a:gdLst>
                <a:gd name="T0" fmla="*/ 105 w 115"/>
                <a:gd name="T1" fmla="*/ 0 h 68"/>
                <a:gd name="T2" fmla="*/ 71 w 115"/>
                <a:gd name="T3" fmla="*/ 20 h 68"/>
                <a:gd name="T4" fmla="*/ 70 w 115"/>
                <a:gd name="T5" fmla="*/ 20 h 68"/>
                <a:gd name="T6" fmla="*/ 70 w 115"/>
                <a:gd name="T7" fmla="*/ 20 h 68"/>
                <a:gd name="T8" fmla="*/ 46 w 115"/>
                <a:gd name="T9" fmla="*/ 24 h 68"/>
                <a:gd name="T10" fmla="*/ 29 w 115"/>
                <a:gd name="T11" fmla="*/ 30 h 68"/>
                <a:gd name="T12" fmla="*/ 31 w 115"/>
                <a:gd name="T13" fmla="*/ 35 h 68"/>
                <a:gd name="T14" fmla="*/ 46 w 115"/>
                <a:gd name="T15" fmla="*/ 36 h 68"/>
                <a:gd name="T16" fmla="*/ 40 w 115"/>
                <a:gd name="T17" fmla="*/ 39 h 68"/>
                <a:gd name="T18" fmla="*/ 28 w 115"/>
                <a:gd name="T19" fmla="*/ 47 h 68"/>
                <a:gd name="T20" fmla="*/ 8 w 115"/>
                <a:gd name="T21" fmla="*/ 36 h 68"/>
                <a:gd name="T22" fmla="*/ 7 w 115"/>
                <a:gd name="T23" fmla="*/ 36 h 68"/>
                <a:gd name="T24" fmla="*/ 5 w 115"/>
                <a:gd name="T25" fmla="*/ 48 h 68"/>
                <a:gd name="T26" fmla="*/ 15 w 115"/>
                <a:gd name="T27" fmla="*/ 64 h 68"/>
                <a:gd name="T28" fmla="*/ 22 w 115"/>
                <a:gd name="T29" fmla="*/ 68 h 68"/>
                <a:gd name="T30" fmla="*/ 23 w 115"/>
                <a:gd name="T31" fmla="*/ 68 h 68"/>
                <a:gd name="T32" fmla="*/ 49 w 115"/>
                <a:gd name="T33" fmla="*/ 53 h 68"/>
                <a:gd name="T34" fmla="*/ 47 w 115"/>
                <a:gd name="T35" fmla="*/ 60 h 68"/>
                <a:gd name="T36" fmla="*/ 47 w 115"/>
                <a:gd name="T37" fmla="*/ 62 h 68"/>
                <a:gd name="T38" fmla="*/ 49 w 115"/>
                <a:gd name="T39" fmla="*/ 68 h 68"/>
                <a:gd name="T40" fmla="*/ 50 w 115"/>
                <a:gd name="T41" fmla="*/ 68 h 68"/>
                <a:gd name="T42" fmla="*/ 51 w 115"/>
                <a:gd name="T43" fmla="*/ 68 h 68"/>
                <a:gd name="T44" fmla="*/ 58 w 115"/>
                <a:gd name="T45" fmla="*/ 59 h 68"/>
                <a:gd name="T46" fmla="*/ 77 w 115"/>
                <a:gd name="T47" fmla="*/ 37 h 68"/>
                <a:gd name="T48" fmla="*/ 98 w 115"/>
                <a:gd name="T49" fmla="*/ 22 h 68"/>
                <a:gd name="T50" fmla="*/ 115 w 115"/>
                <a:gd name="T51" fmla="*/ 8 h 68"/>
                <a:gd name="T52" fmla="*/ 115 w 115"/>
                <a:gd name="T53" fmla="*/ 6 h 68"/>
                <a:gd name="T54" fmla="*/ 105 w 115"/>
                <a:gd name="T5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5" h="68">
                  <a:moveTo>
                    <a:pt x="105" y="0"/>
                  </a:moveTo>
                  <a:cubicBezTo>
                    <a:pt x="93" y="0"/>
                    <a:pt x="78" y="13"/>
                    <a:pt x="71" y="20"/>
                  </a:cubicBezTo>
                  <a:cubicBezTo>
                    <a:pt x="71" y="20"/>
                    <a:pt x="70" y="20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62" y="21"/>
                    <a:pt x="54" y="22"/>
                    <a:pt x="46" y="24"/>
                  </a:cubicBezTo>
                  <a:cubicBezTo>
                    <a:pt x="41" y="24"/>
                    <a:pt x="32" y="25"/>
                    <a:pt x="29" y="30"/>
                  </a:cubicBezTo>
                  <a:cubicBezTo>
                    <a:pt x="27" y="32"/>
                    <a:pt x="29" y="34"/>
                    <a:pt x="31" y="35"/>
                  </a:cubicBezTo>
                  <a:cubicBezTo>
                    <a:pt x="36" y="36"/>
                    <a:pt x="41" y="35"/>
                    <a:pt x="46" y="36"/>
                  </a:cubicBezTo>
                  <a:cubicBezTo>
                    <a:pt x="44" y="37"/>
                    <a:pt x="42" y="38"/>
                    <a:pt x="40" y="39"/>
                  </a:cubicBezTo>
                  <a:cubicBezTo>
                    <a:pt x="36" y="41"/>
                    <a:pt x="32" y="44"/>
                    <a:pt x="28" y="47"/>
                  </a:cubicBezTo>
                  <a:cubicBezTo>
                    <a:pt x="23" y="42"/>
                    <a:pt x="16" y="36"/>
                    <a:pt x="8" y="36"/>
                  </a:cubicBezTo>
                  <a:cubicBezTo>
                    <a:pt x="8" y="36"/>
                    <a:pt x="7" y="36"/>
                    <a:pt x="7" y="36"/>
                  </a:cubicBezTo>
                  <a:cubicBezTo>
                    <a:pt x="0" y="37"/>
                    <a:pt x="3" y="44"/>
                    <a:pt x="5" y="48"/>
                  </a:cubicBezTo>
                  <a:cubicBezTo>
                    <a:pt x="8" y="53"/>
                    <a:pt x="12" y="60"/>
                    <a:pt x="15" y="64"/>
                  </a:cubicBezTo>
                  <a:cubicBezTo>
                    <a:pt x="17" y="66"/>
                    <a:pt x="19" y="68"/>
                    <a:pt x="22" y="68"/>
                  </a:cubicBezTo>
                  <a:cubicBezTo>
                    <a:pt x="22" y="68"/>
                    <a:pt x="23" y="68"/>
                    <a:pt x="23" y="68"/>
                  </a:cubicBezTo>
                  <a:cubicBezTo>
                    <a:pt x="32" y="64"/>
                    <a:pt x="41" y="59"/>
                    <a:pt x="49" y="53"/>
                  </a:cubicBezTo>
                  <a:cubicBezTo>
                    <a:pt x="48" y="55"/>
                    <a:pt x="47" y="58"/>
                    <a:pt x="47" y="60"/>
                  </a:cubicBezTo>
                  <a:cubicBezTo>
                    <a:pt x="46" y="60"/>
                    <a:pt x="46" y="61"/>
                    <a:pt x="47" y="62"/>
                  </a:cubicBezTo>
                  <a:cubicBezTo>
                    <a:pt x="47" y="64"/>
                    <a:pt x="47" y="66"/>
                    <a:pt x="49" y="68"/>
                  </a:cubicBezTo>
                  <a:cubicBezTo>
                    <a:pt x="49" y="68"/>
                    <a:pt x="49" y="68"/>
                    <a:pt x="50" y="68"/>
                  </a:cubicBezTo>
                  <a:cubicBezTo>
                    <a:pt x="50" y="68"/>
                    <a:pt x="51" y="68"/>
                    <a:pt x="51" y="68"/>
                  </a:cubicBezTo>
                  <a:cubicBezTo>
                    <a:pt x="54" y="67"/>
                    <a:pt x="56" y="62"/>
                    <a:pt x="58" y="59"/>
                  </a:cubicBezTo>
                  <a:cubicBezTo>
                    <a:pt x="64" y="51"/>
                    <a:pt x="69" y="43"/>
                    <a:pt x="77" y="37"/>
                  </a:cubicBezTo>
                  <a:cubicBezTo>
                    <a:pt x="84" y="32"/>
                    <a:pt x="91" y="27"/>
                    <a:pt x="98" y="22"/>
                  </a:cubicBezTo>
                  <a:cubicBezTo>
                    <a:pt x="104" y="18"/>
                    <a:pt x="111" y="14"/>
                    <a:pt x="115" y="8"/>
                  </a:cubicBezTo>
                  <a:cubicBezTo>
                    <a:pt x="115" y="7"/>
                    <a:pt x="115" y="6"/>
                    <a:pt x="115" y="6"/>
                  </a:cubicBezTo>
                  <a:cubicBezTo>
                    <a:pt x="112" y="2"/>
                    <a:pt x="109" y="0"/>
                    <a:pt x="10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chenying0907 29"/>
            <p:cNvSpPr>
              <a:spLocks noEditPoints="1"/>
            </p:cNvSpPr>
            <p:nvPr/>
          </p:nvSpPr>
          <p:spPr bwMode="auto">
            <a:xfrm>
              <a:off x="4849663" y="3289084"/>
              <a:ext cx="166693" cy="106498"/>
            </a:xfrm>
            <a:custGeom>
              <a:avLst/>
              <a:gdLst>
                <a:gd name="T0" fmla="*/ 15 w 53"/>
                <a:gd name="T1" fmla="*/ 11 h 34"/>
                <a:gd name="T2" fmla="*/ 19 w 53"/>
                <a:gd name="T3" fmla="*/ 5 h 34"/>
                <a:gd name="T4" fmla="*/ 26 w 53"/>
                <a:gd name="T5" fmla="*/ 11 h 34"/>
                <a:gd name="T6" fmla="*/ 27 w 53"/>
                <a:gd name="T7" fmla="*/ 9 h 34"/>
                <a:gd name="T8" fmla="*/ 30 w 53"/>
                <a:gd name="T9" fmla="*/ 5 h 34"/>
                <a:gd name="T10" fmla="*/ 34 w 53"/>
                <a:gd name="T11" fmla="*/ 10 h 34"/>
                <a:gd name="T12" fmla="*/ 35 w 53"/>
                <a:gd name="T13" fmla="*/ 9 h 34"/>
                <a:gd name="T14" fmla="*/ 39 w 53"/>
                <a:gd name="T15" fmla="*/ 7 h 34"/>
                <a:gd name="T16" fmla="*/ 40 w 53"/>
                <a:gd name="T17" fmla="*/ 6 h 34"/>
                <a:gd name="T18" fmla="*/ 42 w 53"/>
                <a:gd name="T19" fmla="*/ 12 h 34"/>
                <a:gd name="T20" fmla="*/ 42 w 53"/>
                <a:gd name="T21" fmla="*/ 14 h 34"/>
                <a:gd name="T22" fmla="*/ 46 w 53"/>
                <a:gd name="T23" fmla="*/ 18 h 34"/>
                <a:gd name="T24" fmla="*/ 47 w 53"/>
                <a:gd name="T25" fmla="*/ 18 h 34"/>
                <a:gd name="T26" fmla="*/ 47 w 53"/>
                <a:gd name="T27" fmla="*/ 19 h 34"/>
                <a:gd name="T28" fmla="*/ 47 w 53"/>
                <a:gd name="T29" fmla="*/ 19 h 34"/>
                <a:gd name="T30" fmla="*/ 47 w 53"/>
                <a:gd name="T31" fmla="*/ 19 h 34"/>
                <a:gd name="T32" fmla="*/ 46 w 53"/>
                <a:gd name="T33" fmla="*/ 21 h 34"/>
                <a:gd name="T34" fmla="*/ 42 w 53"/>
                <a:gd name="T35" fmla="*/ 24 h 34"/>
                <a:gd name="T36" fmla="*/ 36 w 53"/>
                <a:gd name="T37" fmla="*/ 22 h 34"/>
                <a:gd name="T38" fmla="*/ 34 w 53"/>
                <a:gd name="T39" fmla="*/ 26 h 34"/>
                <a:gd name="T40" fmla="*/ 32 w 53"/>
                <a:gd name="T41" fmla="*/ 29 h 34"/>
                <a:gd name="T42" fmla="*/ 30 w 53"/>
                <a:gd name="T43" fmla="*/ 27 h 34"/>
                <a:gd name="T44" fmla="*/ 29 w 53"/>
                <a:gd name="T45" fmla="*/ 27 h 34"/>
                <a:gd name="T46" fmla="*/ 27 w 53"/>
                <a:gd name="T47" fmla="*/ 25 h 34"/>
                <a:gd name="T48" fmla="*/ 22 w 53"/>
                <a:gd name="T49" fmla="*/ 29 h 34"/>
                <a:gd name="T50" fmla="*/ 17 w 53"/>
                <a:gd name="T51" fmla="*/ 28 h 34"/>
                <a:gd name="T52" fmla="*/ 13 w 53"/>
                <a:gd name="T53" fmla="*/ 19 h 34"/>
                <a:gd name="T54" fmla="*/ 13 w 53"/>
                <a:gd name="T55" fmla="*/ 19 h 34"/>
                <a:gd name="T56" fmla="*/ 13 w 53"/>
                <a:gd name="T57" fmla="*/ 18 h 34"/>
                <a:gd name="T58" fmla="*/ 13 w 53"/>
                <a:gd name="T59" fmla="*/ 17 h 34"/>
                <a:gd name="T60" fmla="*/ 8 w 53"/>
                <a:gd name="T61" fmla="*/ 14 h 34"/>
                <a:gd name="T62" fmla="*/ 7 w 53"/>
                <a:gd name="T63" fmla="*/ 14 h 34"/>
                <a:gd name="T64" fmla="*/ 7 w 53"/>
                <a:gd name="T65" fmla="*/ 13 h 34"/>
                <a:gd name="T66" fmla="*/ 6 w 53"/>
                <a:gd name="T67" fmla="*/ 13 h 34"/>
                <a:gd name="T68" fmla="*/ 6 w 53"/>
                <a:gd name="T69" fmla="*/ 13 h 34"/>
                <a:gd name="T70" fmla="*/ 6 w 53"/>
                <a:gd name="T71" fmla="*/ 13 h 34"/>
                <a:gd name="T72" fmla="*/ 6 w 53"/>
                <a:gd name="T73" fmla="*/ 12 h 34"/>
                <a:gd name="T74" fmla="*/ 7 w 53"/>
                <a:gd name="T75" fmla="*/ 11 h 34"/>
                <a:gd name="T76" fmla="*/ 7 w 53"/>
                <a:gd name="T77" fmla="*/ 11 h 34"/>
                <a:gd name="T78" fmla="*/ 8 w 53"/>
                <a:gd name="T79" fmla="*/ 10 h 34"/>
                <a:gd name="T80" fmla="*/ 8 w 53"/>
                <a:gd name="T81" fmla="*/ 10 h 34"/>
                <a:gd name="T82" fmla="*/ 9 w 53"/>
                <a:gd name="T83" fmla="*/ 10 h 34"/>
                <a:gd name="T84" fmla="*/ 9 w 53"/>
                <a:gd name="T85" fmla="*/ 10 h 34"/>
                <a:gd name="T86" fmla="*/ 12 w 53"/>
                <a:gd name="T87" fmla="*/ 11 h 34"/>
                <a:gd name="T88" fmla="*/ 14 w 53"/>
                <a:gd name="T89" fmla="*/ 12 h 34"/>
                <a:gd name="T90" fmla="*/ 11 w 53"/>
                <a:gd name="T91" fmla="*/ 7 h 34"/>
                <a:gd name="T92" fmla="*/ 8 w 53"/>
                <a:gd name="T93" fmla="*/ 6 h 34"/>
                <a:gd name="T94" fmla="*/ 5 w 53"/>
                <a:gd name="T95" fmla="*/ 18 h 34"/>
                <a:gd name="T96" fmla="*/ 9 w 53"/>
                <a:gd name="T97" fmla="*/ 20 h 34"/>
                <a:gd name="T98" fmla="*/ 18 w 53"/>
                <a:gd name="T99" fmla="*/ 33 h 34"/>
                <a:gd name="T100" fmla="*/ 22 w 53"/>
                <a:gd name="T101" fmla="*/ 34 h 34"/>
                <a:gd name="T102" fmla="*/ 33 w 53"/>
                <a:gd name="T103" fmla="*/ 33 h 34"/>
                <a:gd name="T104" fmla="*/ 37 w 53"/>
                <a:gd name="T105" fmla="*/ 30 h 34"/>
                <a:gd name="T106" fmla="*/ 43 w 53"/>
                <a:gd name="T107" fmla="*/ 27 h 34"/>
                <a:gd name="T108" fmla="*/ 47 w 53"/>
                <a:gd name="T109" fmla="*/ 26 h 34"/>
                <a:gd name="T110" fmla="*/ 51 w 53"/>
                <a:gd name="T111" fmla="*/ 18 h 34"/>
                <a:gd name="T112" fmla="*/ 47 w 53"/>
                <a:gd name="T113" fmla="*/ 14 h 34"/>
                <a:gd name="T114" fmla="*/ 45 w 53"/>
                <a:gd name="T115" fmla="*/ 4 h 34"/>
                <a:gd name="T116" fmla="*/ 39 w 53"/>
                <a:gd name="T117" fmla="*/ 1 h 34"/>
                <a:gd name="T118" fmla="*/ 35 w 53"/>
                <a:gd name="T119" fmla="*/ 4 h 34"/>
                <a:gd name="T120" fmla="*/ 34 w 53"/>
                <a:gd name="T121" fmla="*/ 4 h 34"/>
                <a:gd name="T122" fmla="*/ 30 w 53"/>
                <a:gd name="T123" fmla="*/ 1 h 34"/>
                <a:gd name="T124" fmla="*/ 19 w 53"/>
                <a:gd name="T1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3" h="34">
                  <a:moveTo>
                    <a:pt x="14" y="12"/>
                  </a:moveTo>
                  <a:cubicBezTo>
                    <a:pt x="14" y="12"/>
                    <a:pt x="15" y="12"/>
                    <a:pt x="15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7" y="5"/>
                    <a:pt x="18" y="5"/>
                    <a:pt x="19" y="5"/>
                  </a:cubicBezTo>
                  <a:cubicBezTo>
                    <a:pt x="22" y="5"/>
                    <a:pt x="24" y="7"/>
                    <a:pt x="24" y="10"/>
                  </a:cubicBezTo>
                  <a:cubicBezTo>
                    <a:pt x="25" y="10"/>
                    <a:pt x="25" y="11"/>
                    <a:pt x="26" y="11"/>
                  </a:cubicBezTo>
                  <a:cubicBezTo>
                    <a:pt x="27" y="11"/>
                    <a:pt x="27" y="10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8" y="8"/>
                    <a:pt x="28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2" y="5"/>
                    <a:pt x="33" y="8"/>
                    <a:pt x="33" y="9"/>
                  </a:cubicBezTo>
                  <a:cubicBezTo>
                    <a:pt x="33" y="9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6" y="9"/>
                    <a:pt x="37" y="9"/>
                    <a:pt x="37" y="8"/>
                  </a:cubicBezTo>
                  <a:cubicBezTo>
                    <a:pt x="38" y="8"/>
                    <a:pt x="38" y="7"/>
                    <a:pt x="39" y="7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7"/>
                    <a:pt x="40" y="7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3" y="12"/>
                    <a:pt x="43" y="13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1" y="15"/>
                    <a:pt x="41" y="16"/>
                    <a:pt x="42" y="17"/>
                  </a:cubicBezTo>
                  <a:cubicBezTo>
                    <a:pt x="43" y="18"/>
                    <a:pt x="44" y="18"/>
                    <a:pt x="46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22"/>
                    <a:pt x="44" y="23"/>
                    <a:pt x="43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0" y="24"/>
                    <a:pt x="38" y="23"/>
                    <a:pt x="37" y="22"/>
                  </a:cubicBezTo>
                  <a:cubicBezTo>
                    <a:pt x="37" y="22"/>
                    <a:pt x="37" y="22"/>
                    <a:pt x="36" y="22"/>
                  </a:cubicBezTo>
                  <a:cubicBezTo>
                    <a:pt x="35" y="22"/>
                    <a:pt x="35" y="23"/>
                    <a:pt x="35" y="24"/>
                  </a:cubicBezTo>
                  <a:cubicBezTo>
                    <a:pt x="34" y="24"/>
                    <a:pt x="33" y="25"/>
                    <a:pt x="34" y="26"/>
                  </a:cubicBezTo>
                  <a:cubicBezTo>
                    <a:pt x="34" y="27"/>
                    <a:pt x="34" y="28"/>
                    <a:pt x="34" y="28"/>
                  </a:cubicBezTo>
                  <a:cubicBezTo>
                    <a:pt x="33" y="29"/>
                    <a:pt x="33" y="29"/>
                    <a:pt x="32" y="29"/>
                  </a:cubicBezTo>
                  <a:cubicBezTo>
                    <a:pt x="32" y="29"/>
                    <a:pt x="31" y="28"/>
                    <a:pt x="30" y="28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29" y="27"/>
                    <a:pt x="29" y="27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5"/>
                    <a:pt x="27" y="25"/>
                    <a:pt x="27" y="25"/>
                  </a:cubicBezTo>
                  <a:cubicBezTo>
                    <a:pt x="26" y="25"/>
                    <a:pt x="25" y="26"/>
                    <a:pt x="25" y="27"/>
                  </a:cubicBezTo>
                  <a:cubicBezTo>
                    <a:pt x="24" y="28"/>
                    <a:pt x="23" y="29"/>
                    <a:pt x="22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0" y="29"/>
                    <a:pt x="18" y="28"/>
                    <a:pt x="17" y="28"/>
                  </a:cubicBezTo>
                  <a:cubicBezTo>
                    <a:pt x="16" y="26"/>
                    <a:pt x="14" y="24"/>
                    <a:pt x="13" y="22"/>
                  </a:cubicBezTo>
                  <a:cubicBezTo>
                    <a:pt x="13" y="21"/>
                    <a:pt x="13" y="20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5"/>
                    <a:pt x="11" y="15"/>
                    <a:pt x="10" y="15"/>
                  </a:cubicBezTo>
                  <a:cubicBezTo>
                    <a:pt x="9" y="15"/>
                    <a:pt x="9" y="15"/>
                    <a:pt x="8" y="14"/>
                  </a:cubicBezTo>
                  <a:cubicBezTo>
                    <a:pt x="8" y="14"/>
                    <a:pt x="8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1"/>
                    <a:pt x="11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2"/>
                    <a:pt x="13" y="12"/>
                    <a:pt x="14" y="12"/>
                  </a:cubicBezTo>
                  <a:moveTo>
                    <a:pt x="18" y="0"/>
                  </a:moveTo>
                  <a:cubicBezTo>
                    <a:pt x="15" y="0"/>
                    <a:pt x="12" y="4"/>
                    <a:pt x="11" y="7"/>
                  </a:cubicBezTo>
                  <a:cubicBezTo>
                    <a:pt x="10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6" y="6"/>
                    <a:pt x="4" y="7"/>
                    <a:pt x="3" y="9"/>
                  </a:cubicBezTo>
                  <a:cubicBezTo>
                    <a:pt x="0" y="12"/>
                    <a:pt x="2" y="17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8" y="19"/>
                    <a:pt x="9" y="20"/>
                  </a:cubicBezTo>
                  <a:cubicBezTo>
                    <a:pt x="8" y="24"/>
                    <a:pt x="11" y="29"/>
                    <a:pt x="14" y="31"/>
                  </a:cubicBezTo>
                  <a:cubicBezTo>
                    <a:pt x="15" y="32"/>
                    <a:pt x="17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4"/>
                    <a:pt x="21" y="34"/>
                    <a:pt x="22" y="34"/>
                  </a:cubicBezTo>
                  <a:cubicBezTo>
                    <a:pt x="24" y="34"/>
                    <a:pt x="27" y="33"/>
                    <a:pt x="28" y="32"/>
                  </a:cubicBezTo>
                  <a:cubicBezTo>
                    <a:pt x="30" y="33"/>
                    <a:pt x="31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5" y="33"/>
                    <a:pt x="37" y="32"/>
                    <a:pt x="37" y="30"/>
                  </a:cubicBezTo>
                  <a:cubicBezTo>
                    <a:pt x="39" y="30"/>
                    <a:pt x="40" y="28"/>
                    <a:pt x="40" y="27"/>
                  </a:cubicBezTo>
                  <a:cubicBezTo>
                    <a:pt x="41" y="27"/>
                    <a:pt x="42" y="27"/>
                    <a:pt x="43" y="27"/>
                  </a:cubicBezTo>
                  <a:cubicBezTo>
                    <a:pt x="43" y="27"/>
                    <a:pt x="43" y="27"/>
                    <a:pt x="44" y="27"/>
                  </a:cubicBezTo>
                  <a:cubicBezTo>
                    <a:pt x="45" y="27"/>
                    <a:pt x="46" y="27"/>
                    <a:pt x="47" y="26"/>
                  </a:cubicBezTo>
                  <a:cubicBezTo>
                    <a:pt x="49" y="26"/>
                    <a:pt x="50" y="25"/>
                    <a:pt x="51" y="24"/>
                  </a:cubicBezTo>
                  <a:cubicBezTo>
                    <a:pt x="52" y="22"/>
                    <a:pt x="53" y="20"/>
                    <a:pt x="51" y="18"/>
                  </a:cubicBezTo>
                  <a:cubicBezTo>
                    <a:pt x="51" y="17"/>
                    <a:pt x="51" y="17"/>
                    <a:pt x="51" y="16"/>
                  </a:cubicBezTo>
                  <a:cubicBezTo>
                    <a:pt x="50" y="15"/>
                    <a:pt x="49" y="14"/>
                    <a:pt x="47" y="14"/>
                  </a:cubicBezTo>
                  <a:cubicBezTo>
                    <a:pt x="49" y="12"/>
                    <a:pt x="49" y="11"/>
                    <a:pt x="49" y="9"/>
                  </a:cubicBezTo>
                  <a:cubicBezTo>
                    <a:pt x="49" y="7"/>
                    <a:pt x="47" y="5"/>
                    <a:pt x="45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3" y="2"/>
                    <a:pt x="41" y="1"/>
                    <a:pt x="39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7" y="1"/>
                    <a:pt x="36" y="3"/>
                    <a:pt x="35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3" y="2"/>
                    <a:pt x="32" y="2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8" y="1"/>
                    <a:pt x="27" y="3"/>
                    <a:pt x="25" y="4"/>
                  </a:cubicBezTo>
                  <a:cubicBezTo>
                    <a:pt x="24" y="2"/>
                    <a:pt x="22" y="1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chenying0907 30"/>
            <p:cNvSpPr>
              <a:spLocks noEditPoints="1"/>
            </p:cNvSpPr>
            <p:nvPr/>
          </p:nvSpPr>
          <p:spPr bwMode="auto">
            <a:xfrm>
              <a:off x="4638981" y="3106186"/>
              <a:ext cx="175954" cy="127336"/>
            </a:xfrm>
            <a:custGeom>
              <a:avLst/>
              <a:gdLst>
                <a:gd name="T0" fmla="*/ 11 w 56"/>
                <a:gd name="T1" fmla="*/ 14 h 41"/>
                <a:gd name="T2" fmla="*/ 12 w 56"/>
                <a:gd name="T3" fmla="*/ 12 h 41"/>
                <a:gd name="T4" fmla="*/ 12 w 56"/>
                <a:gd name="T5" fmla="*/ 8 h 41"/>
                <a:gd name="T6" fmla="*/ 18 w 56"/>
                <a:gd name="T7" fmla="*/ 5 h 41"/>
                <a:gd name="T8" fmla="*/ 26 w 56"/>
                <a:gd name="T9" fmla="*/ 10 h 41"/>
                <a:gd name="T10" fmla="*/ 26 w 56"/>
                <a:gd name="T11" fmla="*/ 10 h 41"/>
                <a:gd name="T12" fmla="*/ 27 w 56"/>
                <a:gd name="T13" fmla="*/ 11 h 41"/>
                <a:gd name="T14" fmla="*/ 27 w 56"/>
                <a:gd name="T15" fmla="*/ 11 h 41"/>
                <a:gd name="T16" fmla="*/ 28 w 56"/>
                <a:gd name="T17" fmla="*/ 10 h 41"/>
                <a:gd name="T18" fmla="*/ 29 w 56"/>
                <a:gd name="T19" fmla="*/ 8 h 41"/>
                <a:gd name="T20" fmla="*/ 33 w 56"/>
                <a:gd name="T21" fmla="*/ 6 h 41"/>
                <a:gd name="T22" fmla="*/ 34 w 56"/>
                <a:gd name="T23" fmla="*/ 6 h 41"/>
                <a:gd name="T24" fmla="*/ 38 w 56"/>
                <a:gd name="T25" fmla="*/ 9 h 41"/>
                <a:gd name="T26" fmla="*/ 41 w 56"/>
                <a:gd name="T27" fmla="*/ 15 h 41"/>
                <a:gd name="T28" fmla="*/ 43 w 56"/>
                <a:gd name="T29" fmla="*/ 13 h 41"/>
                <a:gd name="T30" fmla="*/ 51 w 56"/>
                <a:gd name="T31" fmla="*/ 15 h 41"/>
                <a:gd name="T32" fmla="*/ 50 w 56"/>
                <a:gd name="T33" fmla="*/ 19 h 41"/>
                <a:gd name="T34" fmla="*/ 46 w 56"/>
                <a:gd name="T35" fmla="*/ 24 h 41"/>
                <a:gd name="T36" fmla="*/ 48 w 56"/>
                <a:gd name="T37" fmla="*/ 27 h 41"/>
                <a:gd name="T38" fmla="*/ 47 w 56"/>
                <a:gd name="T39" fmla="*/ 28 h 41"/>
                <a:gd name="T40" fmla="*/ 42 w 56"/>
                <a:gd name="T41" fmla="*/ 27 h 41"/>
                <a:gd name="T42" fmla="*/ 40 w 56"/>
                <a:gd name="T43" fmla="*/ 26 h 41"/>
                <a:gd name="T44" fmla="*/ 37 w 56"/>
                <a:gd name="T45" fmla="*/ 29 h 41"/>
                <a:gd name="T46" fmla="*/ 31 w 56"/>
                <a:gd name="T47" fmla="*/ 36 h 41"/>
                <a:gd name="T48" fmla="*/ 30 w 56"/>
                <a:gd name="T49" fmla="*/ 36 h 41"/>
                <a:gd name="T50" fmla="*/ 25 w 56"/>
                <a:gd name="T51" fmla="*/ 32 h 41"/>
                <a:gd name="T52" fmla="*/ 24 w 56"/>
                <a:gd name="T53" fmla="*/ 31 h 41"/>
                <a:gd name="T54" fmla="*/ 22 w 56"/>
                <a:gd name="T55" fmla="*/ 30 h 41"/>
                <a:gd name="T56" fmla="*/ 19 w 56"/>
                <a:gd name="T57" fmla="*/ 33 h 41"/>
                <a:gd name="T58" fmla="*/ 13 w 56"/>
                <a:gd name="T59" fmla="*/ 32 h 41"/>
                <a:gd name="T60" fmla="*/ 12 w 56"/>
                <a:gd name="T61" fmla="*/ 30 h 41"/>
                <a:gd name="T62" fmla="*/ 11 w 56"/>
                <a:gd name="T63" fmla="*/ 29 h 41"/>
                <a:gd name="T64" fmla="*/ 6 w 56"/>
                <a:gd name="T65" fmla="*/ 27 h 41"/>
                <a:gd name="T66" fmla="*/ 8 w 56"/>
                <a:gd name="T67" fmla="*/ 20 h 41"/>
                <a:gd name="T68" fmla="*/ 5 w 56"/>
                <a:gd name="T69" fmla="*/ 19 h 41"/>
                <a:gd name="T70" fmla="*/ 6 w 56"/>
                <a:gd name="T71" fmla="*/ 14 h 41"/>
                <a:gd name="T72" fmla="*/ 8 w 56"/>
                <a:gd name="T73" fmla="*/ 14 h 41"/>
                <a:gd name="T74" fmla="*/ 17 w 56"/>
                <a:gd name="T75" fmla="*/ 0 h 41"/>
                <a:gd name="T76" fmla="*/ 8 w 56"/>
                <a:gd name="T77" fmla="*/ 11 h 41"/>
                <a:gd name="T78" fmla="*/ 5 w 56"/>
                <a:gd name="T79" fmla="*/ 11 h 41"/>
                <a:gd name="T80" fmla="*/ 1 w 56"/>
                <a:gd name="T81" fmla="*/ 19 h 41"/>
                <a:gd name="T82" fmla="*/ 1 w 56"/>
                <a:gd name="T83" fmla="*/ 23 h 41"/>
                <a:gd name="T84" fmla="*/ 8 w 56"/>
                <a:gd name="T85" fmla="*/ 33 h 41"/>
                <a:gd name="T86" fmla="*/ 9 w 56"/>
                <a:gd name="T87" fmla="*/ 36 h 41"/>
                <a:gd name="T88" fmla="*/ 15 w 56"/>
                <a:gd name="T89" fmla="*/ 41 h 41"/>
                <a:gd name="T90" fmla="*/ 23 w 56"/>
                <a:gd name="T91" fmla="*/ 37 h 41"/>
                <a:gd name="T92" fmla="*/ 33 w 56"/>
                <a:gd name="T93" fmla="*/ 40 h 41"/>
                <a:gd name="T94" fmla="*/ 41 w 56"/>
                <a:gd name="T95" fmla="*/ 34 h 41"/>
                <a:gd name="T96" fmla="*/ 45 w 56"/>
                <a:gd name="T97" fmla="*/ 35 h 41"/>
                <a:gd name="T98" fmla="*/ 53 w 56"/>
                <a:gd name="T99" fmla="*/ 26 h 41"/>
                <a:gd name="T100" fmla="*/ 55 w 56"/>
                <a:gd name="T101" fmla="*/ 20 h 41"/>
                <a:gd name="T102" fmla="*/ 48 w 56"/>
                <a:gd name="T103" fmla="*/ 8 h 41"/>
                <a:gd name="T104" fmla="*/ 43 w 56"/>
                <a:gd name="T105" fmla="*/ 9 h 41"/>
                <a:gd name="T106" fmla="*/ 36 w 56"/>
                <a:gd name="T107" fmla="*/ 2 h 41"/>
                <a:gd name="T108" fmla="*/ 28 w 56"/>
                <a:gd name="T10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" h="41">
                  <a:moveTo>
                    <a:pt x="10" y="15"/>
                  </a:moveTo>
                  <a:cubicBezTo>
                    <a:pt x="10" y="15"/>
                    <a:pt x="10" y="15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3"/>
                    <a:pt x="12" y="12"/>
                  </a:cubicBezTo>
                  <a:cubicBezTo>
                    <a:pt x="12" y="11"/>
                    <a:pt x="11" y="9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6"/>
                    <a:pt x="15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2" y="5"/>
                    <a:pt x="24" y="7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8" y="10"/>
                  </a:cubicBezTo>
                  <a:cubicBezTo>
                    <a:pt x="29" y="10"/>
                    <a:pt x="29" y="9"/>
                    <a:pt x="29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4" y="6"/>
                    <a:pt x="34" y="6"/>
                  </a:cubicBezTo>
                  <a:cubicBezTo>
                    <a:pt x="34" y="6"/>
                    <a:pt x="35" y="6"/>
                    <a:pt x="35" y="6"/>
                  </a:cubicBezTo>
                  <a:cubicBezTo>
                    <a:pt x="37" y="7"/>
                    <a:pt x="38" y="8"/>
                    <a:pt x="38" y="9"/>
                  </a:cubicBezTo>
                  <a:cubicBezTo>
                    <a:pt x="39" y="10"/>
                    <a:pt x="38" y="12"/>
                    <a:pt x="39" y="13"/>
                  </a:cubicBezTo>
                  <a:cubicBezTo>
                    <a:pt x="39" y="14"/>
                    <a:pt x="40" y="15"/>
                    <a:pt x="41" y="15"/>
                  </a:cubicBezTo>
                  <a:cubicBezTo>
                    <a:pt x="41" y="15"/>
                    <a:pt x="42" y="15"/>
                    <a:pt x="42" y="14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4" y="13"/>
                    <a:pt x="45" y="12"/>
                    <a:pt x="47" y="12"/>
                  </a:cubicBezTo>
                  <a:cubicBezTo>
                    <a:pt x="48" y="12"/>
                    <a:pt x="50" y="13"/>
                    <a:pt x="51" y="15"/>
                  </a:cubicBezTo>
                  <a:cubicBezTo>
                    <a:pt x="52" y="16"/>
                    <a:pt x="52" y="17"/>
                    <a:pt x="51" y="18"/>
                  </a:cubicBezTo>
                  <a:cubicBezTo>
                    <a:pt x="51" y="18"/>
                    <a:pt x="50" y="19"/>
                    <a:pt x="50" y="19"/>
                  </a:cubicBezTo>
                  <a:cubicBezTo>
                    <a:pt x="48" y="20"/>
                    <a:pt x="46" y="20"/>
                    <a:pt x="45" y="21"/>
                  </a:cubicBezTo>
                  <a:cubicBezTo>
                    <a:pt x="44" y="22"/>
                    <a:pt x="45" y="24"/>
                    <a:pt x="46" y="24"/>
                  </a:cubicBezTo>
                  <a:cubicBezTo>
                    <a:pt x="46" y="25"/>
                    <a:pt x="47" y="25"/>
                    <a:pt x="48" y="25"/>
                  </a:cubicBezTo>
                  <a:cubicBezTo>
                    <a:pt x="48" y="25"/>
                    <a:pt x="48" y="26"/>
                    <a:pt x="48" y="27"/>
                  </a:cubicBezTo>
                  <a:cubicBezTo>
                    <a:pt x="48" y="27"/>
                    <a:pt x="48" y="27"/>
                    <a:pt x="48" y="28"/>
                  </a:cubicBezTo>
                  <a:cubicBezTo>
                    <a:pt x="48" y="28"/>
                    <a:pt x="47" y="28"/>
                    <a:pt x="47" y="28"/>
                  </a:cubicBezTo>
                  <a:cubicBezTo>
                    <a:pt x="47" y="28"/>
                    <a:pt x="46" y="28"/>
                    <a:pt x="45" y="28"/>
                  </a:cubicBezTo>
                  <a:cubicBezTo>
                    <a:pt x="44" y="27"/>
                    <a:pt x="43" y="27"/>
                    <a:pt x="42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0" y="26"/>
                  </a:cubicBezTo>
                  <a:cubicBezTo>
                    <a:pt x="40" y="26"/>
                    <a:pt x="39" y="26"/>
                    <a:pt x="39" y="27"/>
                  </a:cubicBezTo>
                  <a:cubicBezTo>
                    <a:pt x="38" y="27"/>
                    <a:pt x="37" y="28"/>
                    <a:pt x="37" y="29"/>
                  </a:cubicBezTo>
                  <a:cubicBezTo>
                    <a:pt x="37" y="31"/>
                    <a:pt x="35" y="34"/>
                    <a:pt x="32" y="35"/>
                  </a:cubicBezTo>
                  <a:cubicBezTo>
                    <a:pt x="32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28" y="35"/>
                    <a:pt x="27" y="33"/>
                    <a:pt x="26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30"/>
                  </a:cubicBezTo>
                  <a:cubicBezTo>
                    <a:pt x="22" y="30"/>
                    <a:pt x="21" y="30"/>
                    <a:pt x="21" y="30"/>
                  </a:cubicBezTo>
                  <a:cubicBezTo>
                    <a:pt x="20" y="31"/>
                    <a:pt x="19" y="32"/>
                    <a:pt x="19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6" y="33"/>
                    <a:pt x="14" y="33"/>
                    <a:pt x="13" y="32"/>
                  </a:cubicBezTo>
                  <a:cubicBezTo>
                    <a:pt x="13" y="32"/>
                    <a:pt x="13" y="31"/>
                    <a:pt x="13" y="30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2" y="29"/>
                    <a:pt x="12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0" y="29"/>
                    <a:pt x="10" y="29"/>
                    <a:pt x="9" y="29"/>
                  </a:cubicBezTo>
                  <a:cubicBezTo>
                    <a:pt x="8" y="29"/>
                    <a:pt x="7" y="29"/>
                    <a:pt x="6" y="27"/>
                  </a:cubicBezTo>
                  <a:cubicBezTo>
                    <a:pt x="6" y="25"/>
                    <a:pt x="7" y="23"/>
                    <a:pt x="8" y="22"/>
                  </a:cubicBezTo>
                  <a:cubicBezTo>
                    <a:pt x="9" y="22"/>
                    <a:pt x="9" y="20"/>
                    <a:pt x="8" y="20"/>
                  </a:cubicBezTo>
                  <a:cubicBezTo>
                    <a:pt x="7" y="20"/>
                    <a:pt x="6" y="20"/>
                    <a:pt x="6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5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9" y="14"/>
                    <a:pt x="9" y="15"/>
                    <a:pt x="10" y="15"/>
                  </a:cubicBezTo>
                  <a:moveTo>
                    <a:pt x="17" y="0"/>
                  </a:moveTo>
                  <a:cubicBezTo>
                    <a:pt x="16" y="0"/>
                    <a:pt x="15" y="0"/>
                    <a:pt x="14" y="1"/>
                  </a:cubicBezTo>
                  <a:cubicBezTo>
                    <a:pt x="9" y="2"/>
                    <a:pt x="6" y="7"/>
                    <a:pt x="8" y="11"/>
                  </a:cubicBezTo>
                  <a:cubicBezTo>
                    <a:pt x="8" y="11"/>
                    <a:pt x="7" y="11"/>
                    <a:pt x="7" y="11"/>
                  </a:cubicBezTo>
                  <a:cubicBezTo>
                    <a:pt x="6" y="11"/>
                    <a:pt x="6" y="11"/>
                    <a:pt x="5" y="11"/>
                  </a:cubicBezTo>
                  <a:cubicBezTo>
                    <a:pt x="3" y="11"/>
                    <a:pt x="1" y="13"/>
                    <a:pt x="1" y="14"/>
                  </a:cubicBezTo>
                  <a:cubicBezTo>
                    <a:pt x="0" y="16"/>
                    <a:pt x="0" y="18"/>
                    <a:pt x="1" y="19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2" y="22"/>
                    <a:pt x="1" y="23"/>
                    <a:pt x="1" y="23"/>
                  </a:cubicBezTo>
                  <a:cubicBezTo>
                    <a:pt x="0" y="25"/>
                    <a:pt x="0" y="27"/>
                    <a:pt x="0" y="29"/>
                  </a:cubicBezTo>
                  <a:cubicBezTo>
                    <a:pt x="2" y="32"/>
                    <a:pt x="5" y="33"/>
                    <a:pt x="8" y="33"/>
                  </a:cubicBezTo>
                  <a:cubicBezTo>
                    <a:pt x="8" y="33"/>
                    <a:pt x="9" y="33"/>
                    <a:pt x="9" y="33"/>
                  </a:cubicBezTo>
                  <a:cubicBezTo>
                    <a:pt x="9" y="34"/>
                    <a:pt x="9" y="35"/>
                    <a:pt x="9" y="36"/>
                  </a:cubicBezTo>
                  <a:cubicBezTo>
                    <a:pt x="9" y="37"/>
                    <a:pt x="10" y="39"/>
                    <a:pt x="11" y="40"/>
                  </a:cubicBezTo>
                  <a:cubicBezTo>
                    <a:pt x="12" y="41"/>
                    <a:pt x="14" y="41"/>
                    <a:pt x="15" y="41"/>
                  </a:cubicBezTo>
                  <a:cubicBezTo>
                    <a:pt x="15" y="41"/>
                    <a:pt x="16" y="41"/>
                    <a:pt x="16" y="41"/>
                  </a:cubicBezTo>
                  <a:cubicBezTo>
                    <a:pt x="19" y="41"/>
                    <a:pt x="22" y="39"/>
                    <a:pt x="23" y="37"/>
                  </a:cubicBezTo>
                  <a:cubicBezTo>
                    <a:pt x="25" y="39"/>
                    <a:pt x="28" y="41"/>
                    <a:pt x="31" y="41"/>
                  </a:cubicBezTo>
                  <a:cubicBezTo>
                    <a:pt x="32" y="41"/>
                    <a:pt x="32" y="41"/>
                    <a:pt x="33" y="40"/>
                  </a:cubicBezTo>
                  <a:cubicBezTo>
                    <a:pt x="36" y="40"/>
                    <a:pt x="38" y="38"/>
                    <a:pt x="40" y="35"/>
                  </a:cubicBezTo>
                  <a:cubicBezTo>
                    <a:pt x="40" y="35"/>
                    <a:pt x="41" y="34"/>
                    <a:pt x="41" y="34"/>
                  </a:cubicBezTo>
                  <a:cubicBezTo>
                    <a:pt x="42" y="34"/>
                    <a:pt x="43" y="35"/>
                    <a:pt x="44" y="35"/>
                  </a:cubicBezTo>
                  <a:cubicBezTo>
                    <a:pt x="44" y="35"/>
                    <a:pt x="45" y="35"/>
                    <a:pt x="45" y="35"/>
                  </a:cubicBezTo>
                  <a:cubicBezTo>
                    <a:pt x="47" y="35"/>
                    <a:pt x="49" y="34"/>
                    <a:pt x="51" y="33"/>
                  </a:cubicBezTo>
                  <a:cubicBezTo>
                    <a:pt x="53" y="31"/>
                    <a:pt x="53" y="28"/>
                    <a:pt x="53" y="26"/>
                  </a:cubicBezTo>
                  <a:cubicBezTo>
                    <a:pt x="53" y="25"/>
                    <a:pt x="52" y="24"/>
                    <a:pt x="52" y="24"/>
                  </a:cubicBezTo>
                  <a:cubicBezTo>
                    <a:pt x="53" y="23"/>
                    <a:pt x="54" y="22"/>
                    <a:pt x="55" y="20"/>
                  </a:cubicBezTo>
                  <a:cubicBezTo>
                    <a:pt x="56" y="18"/>
                    <a:pt x="56" y="15"/>
                    <a:pt x="54" y="12"/>
                  </a:cubicBezTo>
                  <a:cubicBezTo>
                    <a:pt x="53" y="10"/>
                    <a:pt x="50" y="8"/>
                    <a:pt x="48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8"/>
                    <a:pt x="44" y="8"/>
                    <a:pt x="43" y="9"/>
                  </a:cubicBezTo>
                  <a:cubicBezTo>
                    <a:pt x="42" y="8"/>
                    <a:pt x="42" y="7"/>
                    <a:pt x="42" y="6"/>
                  </a:cubicBezTo>
                  <a:cubicBezTo>
                    <a:pt x="40" y="4"/>
                    <a:pt x="38" y="3"/>
                    <a:pt x="36" y="2"/>
                  </a:cubicBezTo>
                  <a:cubicBezTo>
                    <a:pt x="35" y="2"/>
                    <a:pt x="35" y="2"/>
                    <a:pt x="34" y="2"/>
                  </a:cubicBezTo>
                  <a:cubicBezTo>
                    <a:pt x="32" y="2"/>
                    <a:pt x="29" y="3"/>
                    <a:pt x="28" y="5"/>
                  </a:cubicBezTo>
                  <a:cubicBezTo>
                    <a:pt x="26" y="2"/>
                    <a:pt x="21" y="0"/>
                    <a:pt x="1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chenying0907 31"/>
            <p:cNvSpPr/>
            <p:nvPr/>
          </p:nvSpPr>
          <p:spPr bwMode="auto">
            <a:xfrm>
              <a:off x="2824397" y="3578482"/>
              <a:ext cx="361168" cy="212996"/>
            </a:xfrm>
            <a:custGeom>
              <a:avLst/>
              <a:gdLst>
                <a:gd name="T0" fmla="*/ 105 w 115"/>
                <a:gd name="T1" fmla="*/ 0 h 68"/>
                <a:gd name="T2" fmla="*/ 71 w 115"/>
                <a:gd name="T3" fmla="*/ 20 h 68"/>
                <a:gd name="T4" fmla="*/ 70 w 115"/>
                <a:gd name="T5" fmla="*/ 20 h 68"/>
                <a:gd name="T6" fmla="*/ 70 w 115"/>
                <a:gd name="T7" fmla="*/ 20 h 68"/>
                <a:gd name="T8" fmla="*/ 46 w 115"/>
                <a:gd name="T9" fmla="*/ 23 h 68"/>
                <a:gd name="T10" fmla="*/ 29 w 115"/>
                <a:gd name="T11" fmla="*/ 29 h 68"/>
                <a:gd name="T12" fmla="*/ 31 w 115"/>
                <a:gd name="T13" fmla="*/ 35 h 68"/>
                <a:gd name="T14" fmla="*/ 46 w 115"/>
                <a:gd name="T15" fmla="*/ 36 h 68"/>
                <a:gd name="T16" fmla="*/ 40 w 115"/>
                <a:gd name="T17" fmla="*/ 39 h 68"/>
                <a:gd name="T18" fmla="*/ 28 w 115"/>
                <a:gd name="T19" fmla="*/ 47 h 68"/>
                <a:gd name="T20" fmla="*/ 8 w 115"/>
                <a:gd name="T21" fmla="*/ 36 h 68"/>
                <a:gd name="T22" fmla="*/ 7 w 115"/>
                <a:gd name="T23" fmla="*/ 36 h 68"/>
                <a:gd name="T24" fmla="*/ 5 w 115"/>
                <a:gd name="T25" fmla="*/ 48 h 68"/>
                <a:gd name="T26" fmla="*/ 15 w 115"/>
                <a:gd name="T27" fmla="*/ 64 h 68"/>
                <a:gd name="T28" fmla="*/ 22 w 115"/>
                <a:gd name="T29" fmla="*/ 68 h 68"/>
                <a:gd name="T30" fmla="*/ 23 w 115"/>
                <a:gd name="T31" fmla="*/ 68 h 68"/>
                <a:gd name="T32" fmla="*/ 49 w 115"/>
                <a:gd name="T33" fmla="*/ 53 h 68"/>
                <a:gd name="T34" fmla="*/ 46 w 115"/>
                <a:gd name="T35" fmla="*/ 60 h 68"/>
                <a:gd name="T36" fmla="*/ 47 w 115"/>
                <a:gd name="T37" fmla="*/ 62 h 68"/>
                <a:gd name="T38" fmla="*/ 49 w 115"/>
                <a:gd name="T39" fmla="*/ 68 h 68"/>
                <a:gd name="T40" fmla="*/ 50 w 115"/>
                <a:gd name="T41" fmla="*/ 68 h 68"/>
                <a:gd name="T42" fmla="*/ 51 w 115"/>
                <a:gd name="T43" fmla="*/ 68 h 68"/>
                <a:gd name="T44" fmla="*/ 58 w 115"/>
                <a:gd name="T45" fmla="*/ 59 h 68"/>
                <a:gd name="T46" fmla="*/ 77 w 115"/>
                <a:gd name="T47" fmla="*/ 37 h 68"/>
                <a:gd name="T48" fmla="*/ 98 w 115"/>
                <a:gd name="T49" fmla="*/ 22 h 68"/>
                <a:gd name="T50" fmla="*/ 115 w 115"/>
                <a:gd name="T51" fmla="*/ 8 h 68"/>
                <a:gd name="T52" fmla="*/ 115 w 115"/>
                <a:gd name="T53" fmla="*/ 5 h 68"/>
                <a:gd name="T54" fmla="*/ 105 w 115"/>
                <a:gd name="T5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5" h="68">
                  <a:moveTo>
                    <a:pt x="105" y="0"/>
                  </a:moveTo>
                  <a:cubicBezTo>
                    <a:pt x="93" y="0"/>
                    <a:pt x="78" y="13"/>
                    <a:pt x="71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62" y="21"/>
                    <a:pt x="54" y="22"/>
                    <a:pt x="46" y="23"/>
                  </a:cubicBezTo>
                  <a:cubicBezTo>
                    <a:pt x="41" y="24"/>
                    <a:pt x="32" y="25"/>
                    <a:pt x="29" y="29"/>
                  </a:cubicBezTo>
                  <a:cubicBezTo>
                    <a:pt x="27" y="31"/>
                    <a:pt x="29" y="34"/>
                    <a:pt x="31" y="35"/>
                  </a:cubicBezTo>
                  <a:cubicBezTo>
                    <a:pt x="36" y="36"/>
                    <a:pt x="41" y="35"/>
                    <a:pt x="46" y="36"/>
                  </a:cubicBezTo>
                  <a:cubicBezTo>
                    <a:pt x="44" y="37"/>
                    <a:pt x="42" y="38"/>
                    <a:pt x="40" y="39"/>
                  </a:cubicBezTo>
                  <a:cubicBezTo>
                    <a:pt x="36" y="41"/>
                    <a:pt x="32" y="44"/>
                    <a:pt x="28" y="47"/>
                  </a:cubicBezTo>
                  <a:cubicBezTo>
                    <a:pt x="23" y="42"/>
                    <a:pt x="16" y="36"/>
                    <a:pt x="8" y="36"/>
                  </a:cubicBezTo>
                  <a:cubicBezTo>
                    <a:pt x="8" y="36"/>
                    <a:pt x="7" y="36"/>
                    <a:pt x="7" y="36"/>
                  </a:cubicBezTo>
                  <a:cubicBezTo>
                    <a:pt x="0" y="37"/>
                    <a:pt x="3" y="44"/>
                    <a:pt x="5" y="48"/>
                  </a:cubicBezTo>
                  <a:cubicBezTo>
                    <a:pt x="8" y="53"/>
                    <a:pt x="12" y="60"/>
                    <a:pt x="15" y="64"/>
                  </a:cubicBezTo>
                  <a:cubicBezTo>
                    <a:pt x="17" y="66"/>
                    <a:pt x="19" y="68"/>
                    <a:pt x="22" y="68"/>
                  </a:cubicBezTo>
                  <a:cubicBezTo>
                    <a:pt x="22" y="68"/>
                    <a:pt x="23" y="68"/>
                    <a:pt x="23" y="68"/>
                  </a:cubicBezTo>
                  <a:cubicBezTo>
                    <a:pt x="32" y="64"/>
                    <a:pt x="41" y="59"/>
                    <a:pt x="49" y="53"/>
                  </a:cubicBezTo>
                  <a:cubicBezTo>
                    <a:pt x="48" y="55"/>
                    <a:pt x="47" y="57"/>
                    <a:pt x="46" y="60"/>
                  </a:cubicBezTo>
                  <a:cubicBezTo>
                    <a:pt x="46" y="60"/>
                    <a:pt x="46" y="61"/>
                    <a:pt x="47" y="62"/>
                  </a:cubicBezTo>
                  <a:cubicBezTo>
                    <a:pt x="46" y="64"/>
                    <a:pt x="47" y="66"/>
                    <a:pt x="49" y="68"/>
                  </a:cubicBezTo>
                  <a:cubicBezTo>
                    <a:pt x="49" y="68"/>
                    <a:pt x="49" y="68"/>
                    <a:pt x="50" y="68"/>
                  </a:cubicBezTo>
                  <a:cubicBezTo>
                    <a:pt x="50" y="68"/>
                    <a:pt x="51" y="68"/>
                    <a:pt x="51" y="68"/>
                  </a:cubicBezTo>
                  <a:cubicBezTo>
                    <a:pt x="54" y="66"/>
                    <a:pt x="56" y="62"/>
                    <a:pt x="58" y="59"/>
                  </a:cubicBezTo>
                  <a:cubicBezTo>
                    <a:pt x="64" y="51"/>
                    <a:pt x="69" y="43"/>
                    <a:pt x="77" y="37"/>
                  </a:cubicBezTo>
                  <a:cubicBezTo>
                    <a:pt x="84" y="32"/>
                    <a:pt x="91" y="27"/>
                    <a:pt x="98" y="22"/>
                  </a:cubicBezTo>
                  <a:cubicBezTo>
                    <a:pt x="104" y="18"/>
                    <a:pt x="111" y="14"/>
                    <a:pt x="115" y="8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2" y="2"/>
                    <a:pt x="109" y="0"/>
                    <a:pt x="10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chenying0907 32"/>
            <p:cNvSpPr>
              <a:spLocks noEditPoints="1"/>
            </p:cNvSpPr>
            <p:nvPr/>
          </p:nvSpPr>
          <p:spPr bwMode="auto">
            <a:xfrm>
              <a:off x="3058230" y="3691925"/>
              <a:ext cx="162063" cy="106498"/>
            </a:xfrm>
            <a:custGeom>
              <a:avLst/>
              <a:gdLst>
                <a:gd name="T0" fmla="*/ 15 w 52"/>
                <a:gd name="T1" fmla="*/ 10 h 34"/>
                <a:gd name="T2" fmla="*/ 19 w 52"/>
                <a:gd name="T3" fmla="*/ 4 h 34"/>
                <a:gd name="T4" fmla="*/ 26 w 52"/>
                <a:gd name="T5" fmla="*/ 10 h 34"/>
                <a:gd name="T6" fmla="*/ 27 w 52"/>
                <a:gd name="T7" fmla="*/ 9 h 34"/>
                <a:gd name="T8" fmla="*/ 30 w 52"/>
                <a:gd name="T9" fmla="*/ 5 h 34"/>
                <a:gd name="T10" fmla="*/ 34 w 52"/>
                <a:gd name="T11" fmla="*/ 9 h 34"/>
                <a:gd name="T12" fmla="*/ 35 w 52"/>
                <a:gd name="T13" fmla="*/ 9 h 34"/>
                <a:gd name="T14" fmla="*/ 38 w 52"/>
                <a:gd name="T15" fmla="*/ 6 h 34"/>
                <a:gd name="T16" fmla="*/ 40 w 52"/>
                <a:gd name="T17" fmla="*/ 6 h 34"/>
                <a:gd name="T18" fmla="*/ 42 w 52"/>
                <a:gd name="T19" fmla="*/ 11 h 34"/>
                <a:gd name="T20" fmla="*/ 42 w 52"/>
                <a:gd name="T21" fmla="*/ 14 h 34"/>
                <a:gd name="T22" fmla="*/ 46 w 52"/>
                <a:gd name="T23" fmla="*/ 18 h 34"/>
                <a:gd name="T24" fmla="*/ 47 w 52"/>
                <a:gd name="T25" fmla="*/ 18 h 34"/>
                <a:gd name="T26" fmla="*/ 47 w 52"/>
                <a:gd name="T27" fmla="*/ 19 h 34"/>
                <a:gd name="T28" fmla="*/ 47 w 52"/>
                <a:gd name="T29" fmla="*/ 19 h 34"/>
                <a:gd name="T30" fmla="*/ 47 w 52"/>
                <a:gd name="T31" fmla="*/ 19 h 34"/>
                <a:gd name="T32" fmla="*/ 46 w 52"/>
                <a:gd name="T33" fmla="*/ 21 h 34"/>
                <a:gd name="T34" fmla="*/ 42 w 52"/>
                <a:gd name="T35" fmla="*/ 23 h 34"/>
                <a:gd name="T36" fmla="*/ 36 w 52"/>
                <a:gd name="T37" fmla="*/ 21 h 34"/>
                <a:gd name="T38" fmla="*/ 34 w 52"/>
                <a:gd name="T39" fmla="*/ 26 h 34"/>
                <a:gd name="T40" fmla="*/ 32 w 52"/>
                <a:gd name="T41" fmla="*/ 28 h 34"/>
                <a:gd name="T42" fmla="*/ 30 w 52"/>
                <a:gd name="T43" fmla="*/ 27 h 34"/>
                <a:gd name="T44" fmla="*/ 29 w 52"/>
                <a:gd name="T45" fmla="*/ 26 h 34"/>
                <a:gd name="T46" fmla="*/ 26 w 52"/>
                <a:gd name="T47" fmla="*/ 25 h 34"/>
                <a:gd name="T48" fmla="*/ 21 w 52"/>
                <a:gd name="T49" fmla="*/ 29 h 34"/>
                <a:gd name="T50" fmla="*/ 17 w 52"/>
                <a:gd name="T51" fmla="*/ 27 h 34"/>
                <a:gd name="T52" fmla="*/ 13 w 52"/>
                <a:gd name="T53" fmla="*/ 19 h 34"/>
                <a:gd name="T54" fmla="*/ 13 w 52"/>
                <a:gd name="T55" fmla="*/ 19 h 34"/>
                <a:gd name="T56" fmla="*/ 13 w 52"/>
                <a:gd name="T57" fmla="*/ 17 h 34"/>
                <a:gd name="T58" fmla="*/ 13 w 52"/>
                <a:gd name="T59" fmla="*/ 17 h 34"/>
                <a:gd name="T60" fmla="*/ 8 w 52"/>
                <a:gd name="T61" fmla="*/ 14 h 34"/>
                <a:gd name="T62" fmla="*/ 7 w 52"/>
                <a:gd name="T63" fmla="*/ 14 h 34"/>
                <a:gd name="T64" fmla="*/ 7 w 52"/>
                <a:gd name="T65" fmla="*/ 13 h 34"/>
                <a:gd name="T66" fmla="*/ 6 w 52"/>
                <a:gd name="T67" fmla="*/ 13 h 34"/>
                <a:gd name="T68" fmla="*/ 6 w 52"/>
                <a:gd name="T69" fmla="*/ 13 h 34"/>
                <a:gd name="T70" fmla="*/ 6 w 52"/>
                <a:gd name="T71" fmla="*/ 12 h 34"/>
                <a:gd name="T72" fmla="*/ 6 w 52"/>
                <a:gd name="T73" fmla="*/ 12 h 34"/>
                <a:gd name="T74" fmla="*/ 7 w 52"/>
                <a:gd name="T75" fmla="*/ 11 h 34"/>
                <a:gd name="T76" fmla="*/ 7 w 52"/>
                <a:gd name="T77" fmla="*/ 11 h 34"/>
                <a:gd name="T78" fmla="*/ 8 w 52"/>
                <a:gd name="T79" fmla="*/ 10 h 34"/>
                <a:gd name="T80" fmla="*/ 8 w 52"/>
                <a:gd name="T81" fmla="*/ 10 h 34"/>
                <a:gd name="T82" fmla="*/ 8 w 52"/>
                <a:gd name="T83" fmla="*/ 10 h 34"/>
                <a:gd name="T84" fmla="*/ 9 w 52"/>
                <a:gd name="T85" fmla="*/ 10 h 34"/>
                <a:gd name="T86" fmla="*/ 12 w 52"/>
                <a:gd name="T87" fmla="*/ 11 h 34"/>
                <a:gd name="T88" fmla="*/ 14 w 52"/>
                <a:gd name="T89" fmla="*/ 12 h 34"/>
                <a:gd name="T90" fmla="*/ 11 w 52"/>
                <a:gd name="T91" fmla="*/ 7 h 34"/>
                <a:gd name="T92" fmla="*/ 8 w 52"/>
                <a:gd name="T93" fmla="*/ 6 h 34"/>
                <a:gd name="T94" fmla="*/ 5 w 52"/>
                <a:gd name="T95" fmla="*/ 18 h 34"/>
                <a:gd name="T96" fmla="*/ 9 w 52"/>
                <a:gd name="T97" fmla="*/ 19 h 34"/>
                <a:gd name="T98" fmla="*/ 18 w 52"/>
                <a:gd name="T99" fmla="*/ 33 h 34"/>
                <a:gd name="T100" fmla="*/ 22 w 52"/>
                <a:gd name="T101" fmla="*/ 34 h 34"/>
                <a:gd name="T102" fmla="*/ 33 w 52"/>
                <a:gd name="T103" fmla="*/ 33 h 34"/>
                <a:gd name="T104" fmla="*/ 37 w 52"/>
                <a:gd name="T105" fmla="*/ 30 h 34"/>
                <a:gd name="T106" fmla="*/ 42 w 52"/>
                <a:gd name="T107" fmla="*/ 27 h 34"/>
                <a:gd name="T108" fmla="*/ 47 w 52"/>
                <a:gd name="T109" fmla="*/ 26 h 34"/>
                <a:gd name="T110" fmla="*/ 51 w 52"/>
                <a:gd name="T111" fmla="*/ 17 h 34"/>
                <a:gd name="T112" fmla="*/ 47 w 52"/>
                <a:gd name="T113" fmla="*/ 14 h 34"/>
                <a:gd name="T114" fmla="*/ 45 w 52"/>
                <a:gd name="T115" fmla="*/ 4 h 34"/>
                <a:gd name="T116" fmla="*/ 39 w 52"/>
                <a:gd name="T117" fmla="*/ 1 h 34"/>
                <a:gd name="T118" fmla="*/ 34 w 52"/>
                <a:gd name="T119" fmla="*/ 4 h 34"/>
                <a:gd name="T120" fmla="*/ 34 w 52"/>
                <a:gd name="T121" fmla="*/ 3 h 34"/>
                <a:gd name="T122" fmla="*/ 30 w 52"/>
                <a:gd name="T123" fmla="*/ 1 h 34"/>
                <a:gd name="T124" fmla="*/ 18 w 52"/>
                <a:gd name="T1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2" h="34">
                  <a:moveTo>
                    <a:pt x="14" y="12"/>
                  </a:moveTo>
                  <a:cubicBezTo>
                    <a:pt x="14" y="12"/>
                    <a:pt x="15" y="11"/>
                    <a:pt x="15" y="10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7" y="5"/>
                    <a:pt x="18" y="4"/>
                    <a:pt x="19" y="4"/>
                  </a:cubicBezTo>
                  <a:cubicBezTo>
                    <a:pt x="22" y="4"/>
                    <a:pt x="24" y="7"/>
                    <a:pt x="24" y="9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0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8" y="8"/>
                    <a:pt x="28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2" y="5"/>
                    <a:pt x="33" y="8"/>
                    <a:pt x="33" y="9"/>
                  </a:cubicBezTo>
                  <a:cubicBezTo>
                    <a:pt x="33" y="9"/>
                    <a:pt x="34" y="9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6" y="9"/>
                    <a:pt x="37" y="9"/>
                    <a:pt x="37" y="8"/>
                  </a:cubicBezTo>
                  <a:cubicBezTo>
                    <a:pt x="37" y="7"/>
                    <a:pt x="38" y="7"/>
                    <a:pt x="38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7"/>
                    <a:pt x="40" y="7"/>
                    <a:pt x="41" y="8"/>
                  </a:cubicBezTo>
                  <a:cubicBezTo>
                    <a:pt x="41" y="9"/>
                    <a:pt x="42" y="10"/>
                    <a:pt x="42" y="11"/>
                  </a:cubicBezTo>
                  <a:cubicBezTo>
                    <a:pt x="42" y="12"/>
                    <a:pt x="43" y="13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1" y="15"/>
                    <a:pt x="41" y="16"/>
                    <a:pt x="42" y="17"/>
                  </a:cubicBezTo>
                  <a:cubicBezTo>
                    <a:pt x="43" y="18"/>
                    <a:pt x="44" y="17"/>
                    <a:pt x="46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22"/>
                    <a:pt x="44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0" y="23"/>
                    <a:pt x="38" y="23"/>
                    <a:pt x="37" y="22"/>
                  </a:cubicBezTo>
                  <a:cubicBezTo>
                    <a:pt x="37" y="21"/>
                    <a:pt x="37" y="21"/>
                    <a:pt x="36" y="21"/>
                  </a:cubicBezTo>
                  <a:cubicBezTo>
                    <a:pt x="35" y="21"/>
                    <a:pt x="35" y="23"/>
                    <a:pt x="35" y="24"/>
                  </a:cubicBezTo>
                  <a:cubicBezTo>
                    <a:pt x="34" y="24"/>
                    <a:pt x="33" y="25"/>
                    <a:pt x="34" y="26"/>
                  </a:cubicBezTo>
                  <a:cubicBezTo>
                    <a:pt x="34" y="27"/>
                    <a:pt x="34" y="28"/>
                    <a:pt x="34" y="28"/>
                  </a:cubicBezTo>
                  <a:cubicBezTo>
                    <a:pt x="33" y="28"/>
                    <a:pt x="33" y="28"/>
                    <a:pt x="32" y="28"/>
                  </a:cubicBezTo>
                  <a:cubicBezTo>
                    <a:pt x="31" y="28"/>
                    <a:pt x="31" y="28"/>
                    <a:pt x="30" y="28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5"/>
                    <a:pt x="27" y="25"/>
                    <a:pt x="26" y="25"/>
                  </a:cubicBezTo>
                  <a:cubicBezTo>
                    <a:pt x="25" y="25"/>
                    <a:pt x="25" y="26"/>
                    <a:pt x="25" y="27"/>
                  </a:cubicBezTo>
                  <a:cubicBezTo>
                    <a:pt x="24" y="28"/>
                    <a:pt x="23" y="29"/>
                    <a:pt x="21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0" y="29"/>
                    <a:pt x="18" y="28"/>
                    <a:pt x="17" y="27"/>
                  </a:cubicBezTo>
                  <a:cubicBezTo>
                    <a:pt x="16" y="26"/>
                    <a:pt x="14" y="24"/>
                    <a:pt x="13" y="22"/>
                  </a:cubicBezTo>
                  <a:cubicBezTo>
                    <a:pt x="13" y="21"/>
                    <a:pt x="13" y="20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8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5"/>
                    <a:pt x="11" y="15"/>
                    <a:pt x="9" y="15"/>
                  </a:cubicBezTo>
                  <a:cubicBezTo>
                    <a:pt x="9" y="15"/>
                    <a:pt x="8" y="14"/>
                    <a:pt x="8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4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1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2"/>
                    <a:pt x="13" y="12"/>
                    <a:pt x="14" y="12"/>
                  </a:cubicBezTo>
                  <a:moveTo>
                    <a:pt x="18" y="0"/>
                  </a:moveTo>
                  <a:cubicBezTo>
                    <a:pt x="15" y="0"/>
                    <a:pt x="12" y="3"/>
                    <a:pt x="11" y="7"/>
                  </a:cubicBezTo>
                  <a:cubicBezTo>
                    <a:pt x="10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6" y="6"/>
                    <a:pt x="4" y="7"/>
                    <a:pt x="3" y="8"/>
                  </a:cubicBezTo>
                  <a:cubicBezTo>
                    <a:pt x="0" y="12"/>
                    <a:pt x="2" y="16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8" y="24"/>
                    <a:pt x="10" y="28"/>
                    <a:pt x="14" y="31"/>
                  </a:cubicBezTo>
                  <a:cubicBezTo>
                    <a:pt x="15" y="32"/>
                    <a:pt x="17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20" y="34"/>
                    <a:pt x="21" y="34"/>
                    <a:pt x="22" y="34"/>
                  </a:cubicBezTo>
                  <a:cubicBezTo>
                    <a:pt x="24" y="34"/>
                    <a:pt x="27" y="33"/>
                    <a:pt x="28" y="32"/>
                  </a:cubicBezTo>
                  <a:cubicBezTo>
                    <a:pt x="29" y="33"/>
                    <a:pt x="31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5" y="33"/>
                    <a:pt x="37" y="32"/>
                    <a:pt x="37" y="30"/>
                  </a:cubicBezTo>
                  <a:cubicBezTo>
                    <a:pt x="39" y="29"/>
                    <a:pt x="39" y="28"/>
                    <a:pt x="39" y="27"/>
                  </a:cubicBezTo>
                  <a:cubicBezTo>
                    <a:pt x="40" y="27"/>
                    <a:pt x="41" y="27"/>
                    <a:pt x="42" y="27"/>
                  </a:cubicBezTo>
                  <a:cubicBezTo>
                    <a:pt x="43" y="27"/>
                    <a:pt x="43" y="27"/>
                    <a:pt x="44" y="27"/>
                  </a:cubicBezTo>
                  <a:cubicBezTo>
                    <a:pt x="45" y="27"/>
                    <a:pt x="46" y="27"/>
                    <a:pt x="47" y="26"/>
                  </a:cubicBezTo>
                  <a:cubicBezTo>
                    <a:pt x="48" y="26"/>
                    <a:pt x="50" y="25"/>
                    <a:pt x="51" y="23"/>
                  </a:cubicBezTo>
                  <a:cubicBezTo>
                    <a:pt x="52" y="21"/>
                    <a:pt x="52" y="19"/>
                    <a:pt x="51" y="17"/>
                  </a:cubicBezTo>
                  <a:cubicBezTo>
                    <a:pt x="51" y="17"/>
                    <a:pt x="51" y="16"/>
                    <a:pt x="51" y="16"/>
                  </a:cubicBezTo>
                  <a:cubicBezTo>
                    <a:pt x="50" y="15"/>
                    <a:pt x="49" y="14"/>
                    <a:pt x="47" y="14"/>
                  </a:cubicBezTo>
                  <a:cubicBezTo>
                    <a:pt x="49" y="12"/>
                    <a:pt x="49" y="10"/>
                    <a:pt x="49" y="9"/>
                  </a:cubicBezTo>
                  <a:cubicBezTo>
                    <a:pt x="48" y="7"/>
                    <a:pt x="47" y="5"/>
                    <a:pt x="45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3" y="2"/>
                    <a:pt x="41" y="1"/>
                    <a:pt x="39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7" y="1"/>
                    <a:pt x="36" y="2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2"/>
                    <a:pt x="32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8" y="1"/>
                    <a:pt x="26" y="3"/>
                    <a:pt x="25" y="4"/>
                  </a:cubicBezTo>
                  <a:cubicBezTo>
                    <a:pt x="24" y="2"/>
                    <a:pt x="21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chenying0907 33"/>
            <p:cNvSpPr>
              <a:spLocks noEditPoints="1"/>
            </p:cNvSpPr>
            <p:nvPr/>
          </p:nvSpPr>
          <p:spPr bwMode="auto">
            <a:xfrm>
              <a:off x="2847549" y="3506711"/>
              <a:ext cx="175954" cy="127336"/>
            </a:xfrm>
            <a:custGeom>
              <a:avLst/>
              <a:gdLst>
                <a:gd name="T0" fmla="*/ 10 w 56"/>
                <a:gd name="T1" fmla="*/ 14 h 41"/>
                <a:gd name="T2" fmla="*/ 12 w 56"/>
                <a:gd name="T3" fmla="*/ 12 h 41"/>
                <a:gd name="T4" fmla="*/ 12 w 56"/>
                <a:gd name="T5" fmla="*/ 8 h 41"/>
                <a:gd name="T6" fmla="*/ 18 w 56"/>
                <a:gd name="T7" fmla="*/ 4 h 41"/>
                <a:gd name="T8" fmla="*/ 26 w 56"/>
                <a:gd name="T9" fmla="*/ 10 h 41"/>
                <a:gd name="T10" fmla="*/ 26 w 56"/>
                <a:gd name="T11" fmla="*/ 10 h 41"/>
                <a:gd name="T12" fmla="*/ 27 w 56"/>
                <a:gd name="T13" fmla="*/ 11 h 41"/>
                <a:gd name="T14" fmla="*/ 27 w 56"/>
                <a:gd name="T15" fmla="*/ 11 h 41"/>
                <a:gd name="T16" fmla="*/ 28 w 56"/>
                <a:gd name="T17" fmla="*/ 10 h 41"/>
                <a:gd name="T18" fmla="*/ 29 w 56"/>
                <a:gd name="T19" fmla="*/ 8 h 41"/>
                <a:gd name="T20" fmla="*/ 33 w 56"/>
                <a:gd name="T21" fmla="*/ 6 h 41"/>
                <a:gd name="T22" fmla="*/ 34 w 56"/>
                <a:gd name="T23" fmla="*/ 6 h 41"/>
                <a:gd name="T24" fmla="*/ 38 w 56"/>
                <a:gd name="T25" fmla="*/ 9 h 41"/>
                <a:gd name="T26" fmla="*/ 41 w 56"/>
                <a:gd name="T27" fmla="*/ 14 h 41"/>
                <a:gd name="T28" fmla="*/ 43 w 56"/>
                <a:gd name="T29" fmla="*/ 13 h 41"/>
                <a:gd name="T30" fmla="*/ 51 w 56"/>
                <a:gd name="T31" fmla="*/ 14 h 41"/>
                <a:gd name="T32" fmla="*/ 49 w 56"/>
                <a:gd name="T33" fmla="*/ 19 h 41"/>
                <a:gd name="T34" fmla="*/ 46 w 56"/>
                <a:gd name="T35" fmla="*/ 24 h 41"/>
                <a:gd name="T36" fmla="*/ 48 w 56"/>
                <a:gd name="T37" fmla="*/ 26 h 41"/>
                <a:gd name="T38" fmla="*/ 47 w 56"/>
                <a:gd name="T39" fmla="*/ 28 h 41"/>
                <a:gd name="T40" fmla="*/ 42 w 56"/>
                <a:gd name="T41" fmla="*/ 26 h 41"/>
                <a:gd name="T42" fmla="*/ 40 w 56"/>
                <a:gd name="T43" fmla="*/ 26 h 41"/>
                <a:gd name="T44" fmla="*/ 37 w 56"/>
                <a:gd name="T45" fmla="*/ 28 h 41"/>
                <a:gd name="T46" fmla="*/ 30 w 56"/>
                <a:gd name="T47" fmla="*/ 36 h 41"/>
                <a:gd name="T48" fmla="*/ 30 w 56"/>
                <a:gd name="T49" fmla="*/ 35 h 41"/>
                <a:gd name="T50" fmla="*/ 25 w 56"/>
                <a:gd name="T51" fmla="*/ 31 h 41"/>
                <a:gd name="T52" fmla="*/ 23 w 56"/>
                <a:gd name="T53" fmla="*/ 31 h 41"/>
                <a:gd name="T54" fmla="*/ 22 w 56"/>
                <a:gd name="T55" fmla="*/ 29 h 41"/>
                <a:gd name="T56" fmla="*/ 18 w 56"/>
                <a:gd name="T57" fmla="*/ 33 h 41"/>
                <a:gd name="T58" fmla="*/ 13 w 56"/>
                <a:gd name="T59" fmla="*/ 32 h 41"/>
                <a:gd name="T60" fmla="*/ 12 w 56"/>
                <a:gd name="T61" fmla="*/ 29 h 41"/>
                <a:gd name="T62" fmla="*/ 11 w 56"/>
                <a:gd name="T63" fmla="*/ 28 h 41"/>
                <a:gd name="T64" fmla="*/ 6 w 56"/>
                <a:gd name="T65" fmla="*/ 27 h 41"/>
                <a:gd name="T66" fmla="*/ 7 w 56"/>
                <a:gd name="T67" fmla="*/ 20 h 41"/>
                <a:gd name="T68" fmla="*/ 5 w 56"/>
                <a:gd name="T69" fmla="*/ 18 h 41"/>
                <a:gd name="T70" fmla="*/ 6 w 56"/>
                <a:gd name="T71" fmla="*/ 14 h 41"/>
                <a:gd name="T72" fmla="*/ 8 w 56"/>
                <a:gd name="T73" fmla="*/ 14 h 41"/>
                <a:gd name="T74" fmla="*/ 17 w 56"/>
                <a:gd name="T75" fmla="*/ 0 h 41"/>
                <a:gd name="T76" fmla="*/ 8 w 56"/>
                <a:gd name="T77" fmla="*/ 11 h 41"/>
                <a:gd name="T78" fmla="*/ 5 w 56"/>
                <a:gd name="T79" fmla="*/ 11 h 41"/>
                <a:gd name="T80" fmla="*/ 1 w 56"/>
                <a:gd name="T81" fmla="*/ 19 h 41"/>
                <a:gd name="T82" fmla="*/ 1 w 56"/>
                <a:gd name="T83" fmla="*/ 23 h 41"/>
                <a:gd name="T84" fmla="*/ 8 w 56"/>
                <a:gd name="T85" fmla="*/ 32 h 41"/>
                <a:gd name="T86" fmla="*/ 9 w 56"/>
                <a:gd name="T87" fmla="*/ 36 h 41"/>
                <a:gd name="T88" fmla="*/ 15 w 56"/>
                <a:gd name="T89" fmla="*/ 41 h 41"/>
                <a:gd name="T90" fmla="*/ 23 w 56"/>
                <a:gd name="T91" fmla="*/ 36 h 41"/>
                <a:gd name="T92" fmla="*/ 33 w 56"/>
                <a:gd name="T93" fmla="*/ 40 h 41"/>
                <a:gd name="T94" fmla="*/ 41 w 56"/>
                <a:gd name="T95" fmla="*/ 34 h 41"/>
                <a:gd name="T96" fmla="*/ 45 w 56"/>
                <a:gd name="T97" fmla="*/ 35 h 41"/>
                <a:gd name="T98" fmla="*/ 53 w 56"/>
                <a:gd name="T99" fmla="*/ 26 h 41"/>
                <a:gd name="T100" fmla="*/ 55 w 56"/>
                <a:gd name="T101" fmla="*/ 20 h 41"/>
                <a:gd name="T102" fmla="*/ 47 w 56"/>
                <a:gd name="T103" fmla="*/ 8 h 41"/>
                <a:gd name="T104" fmla="*/ 43 w 56"/>
                <a:gd name="T105" fmla="*/ 9 h 41"/>
                <a:gd name="T106" fmla="*/ 36 w 56"/>
                <a:gd name="T107" fmla="*/ 2 h 41"/>
                <a:gd name="T108" fmla="*/ 28 w 56"/>
                <a:gd name="T109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" h="41">
                  <a:moveTo>
                    <a:pt x="9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5"/>
                    <a:pt x="15" y="5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21" y="4"/>
                    <a:pt x="24" y="7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8" y="10"/>
                    <a:pt x="28" y="10"/>
                  </a:cubicBezTo>
                  <a:cubicBezTo>
                    <a:pt x="29" y="10"/>
                    <a:pt x="29" y="9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7"/>
                    <a:pt x="31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4" y="6"/>
                  </a:cubicBezTo>
                  <a:cubicBezTo>
                    <a:pt x="34" y="6"/>
                    <a:pt x="35" y="6"/>
                    <a:pt x="35" y="6"/>
                  </a:cubicBezTo>
                  <a:cubicBezTo>
                    <a:pt x="36" y="6"/>
                    <a:pt x="37" y="7"/>
                    <a:pt x="38" y="9"/>
                  </a:cubicBezTo>
                  <a:cubicBezTo>
                    <a:pt x="39" y="10"/>
                    <a:pt x="38" y="12"/>
                    <a:pt x="39" y="13"/>
                  </a:cubicBezTo>
                  <a:cubicBezTo>
                    <a:pt x="39" y="14"/>
                    <a:pt x="40" y="14"/>
                    <a:pt x="41" y="14"/>
                  </a:cubicBezTo>
                  <a:cubicBezTo>
                    <a:pt x="41" y="14"/>
                    <a:pt x="41" y="14"/>
                    <a:pt x="42" y="14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4" y="13"/>
                    <a:pt x="45" y="12"/>
                    <a:pt x="47" y="12"/>
                  </a:cubicBezTo>
                  <a:cubicBezTo>
                    <a:pt x="48" y="12"/>
                    <a:pt x="50" y="13"/>
                    <a:pt x="51" y="14"/>
                  </a:cubicBezTo>
                  <a:cubicBezTo>
                    <a:pt x="51" y="16"/>
                    <a:pt x="51" y="17"/>
                    <a:pt x="51" y="18"/>
                  </a:cubicBezTo>
                  <a:cubicBezTo>
                    <a:pt x="51" y="18"/>
                    <a:pt x="50" y="19"/>
                    <a:pt x="49" y="19"/>
                  </a:cubicBezTo>
                  <a:cubicBezTo>
                    <a:pt x="48" y="19"/>
                    <a:pt x="46" y="19"/>
                    <a:pt x="45" y="21"/>
                  </a:cubicBezTo>
                  <a:cubicBezTo>
                    <a:pt x="44" y="22"/>
                    <a:pt x="44" y="23"/>
                    <a:pt x="46" y="24"/>
                  </a:cubicBezTo>
                  <a:cubicBezTo>
                    <a:pt x="46" y="25"/>
                    <a:pt x="47" y="25"/>
                    <a:pt x="48" y="25"/>
                  </a:cubicBezTo>
                  <a:cubicBezTo>
                    <a:pt x="48" y="25"/>
                    <a:pt x="48" y="26"/>
                    <a:pt x="48" y="26"/>
                  </a:cubicBezTo>
                  <a:cubicBezTo>
                    <a:pt x="48" y="27"/>
                    <a:pt x="48" y="27"/>
                    <a:pt x="48" y="28"/>
                  </a:cubicBezTo>
                  <a:cubicBezTo>
                    <a:pt x="48" y="28"/>
                    <a:pt x="47" y="28"/>
                    <a:pt x="47" y="28"/>
                  </a:cubicBezTo>
                  <a:cubicBezTo>
                    <a:pt x="46" y="28"/>
                    <a:pt x="46" y="28"/>
                    <a:pt x="45" y="27"/>
                  </a:cubicBezTo>
                  <a:cubicBezTo>
                    <a:pt x="44" y="27"/>
                    <a:pt x="43" y="27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7"/>
                    <a:pt x="37" y="27"/>
                    <a:pt x="37" y="28"/>
                  </a:cubicBezTo>
                  <a:cubicBezTo>
                    <a:pt x="37" y="31"/>
                    <a:pt x="35" y="34"/>
                    <a:pt x="32" y="35"/>
                  </a:cubicBezTo>
                  <a:cubicBezTo>
                    <a:pt x="31" y="35"/>
                    <a:pt x="31" y="36"/>
                    <a:pt x="30" y="36"/>
                  </a:cubicBezTo>
                  <a:cubicBezTo>
                    <a:pt x="30" y="36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8" y="35"/>
                    <a:pt x="27" y="33"/>
                    <a:pt x="26" y="32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4" y="31"/>
                    <a:pt x="24" y="31"/>
                  </a:cubicBezTo>
                  <a:cubicBezTo>
                    <a:pt x="24" y="31"/>
                    <a:pt x="24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29"/>
                    <a:pt x="22" y="29"/>
                  </a:cubicBezTo>
                  <a:cubicBezTo>
                    <a:pt x="22" y="29"/>
                    <a:pt x="21" y="29"/>
                    <a:pt x="21" y="30"/>
                  </a:cubicBezTo>
                  <a:cubicBezTo>
                    <a:pt x="20" y="31"/>
                    <a:pt x="19" y="32"/>
                    <a:pt x="18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5" y="33"/>
                    <a:pt x="14" y="33"/>
                    <a:pt x="13" y="32"/>
                  </a:cubicBezTo>
                  <a:cubicBezTo>
                    <a:pt x="13" y="31"/>
                    <a:pt x="13" y="31"/>
                    <a:pt x="13" y="30"/>
                  </a:cubicBezTo>
                  <a:cubicBezTo>
                    <a:pt x="13" y="30"/>
                    <a:pt x="13" y="30"/>
                    <a:pt x="12" y="29"/>
                  </a:cubicBezTo>
                  <a:cubicBezTo>
                    <a:pt x="12" y="29"/>
                    <a:pt x="12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9" y="29"/>
                  </a:cubicBezTo>
                  <a:cubicBezTo>
                    <a:pt x="8" y="29"/>
                    <a:pt x="7" y="28"/>
                    <a:pt x="6" y="27"/>
                  </a:cubicBezTo>
                  <a:cubicBezTo>
                    <a:pt x="6" y="25"/>
                    <a:pt x="7" y="23"/>
                    <a:pt x="8" y="22"/>
                  </a:cubicBezTo>
                  <a:cubicBezTo>
                    <a:pt x="9" y="21"/>
                    <a:pt x="9" y="20"/>
                    <a:pt x="7" y="20"/>
                  </a:cubicBezTo>
                  <a:cubicBezTo>
                    <a:pt x="7" y="20"/>
                    <a:pt x="6" y="20"/>
                    <a:pt x="6" y="19"/>
                  </a:cubicBezTo>
                  <a:cubicBezTo>
                    <a:pt x="5" y="19"/>
                    <a:pt x="5" y="19"/>
                    <a:pt x="5" y="18"/>
                  </a:cubicBezTo>
                  <a:cubicBezTo>
                    <a:pt x="4" y="17"/>
                    <a:pt x="4" y="16"/>
                    <a:pt x="5" y="15"/>
                  </a:cubicBezTo>
                  <a:cubicBezTo>
                    <a:pt x="5" y="15"/>
                    <a:pt x="6" y="14"/>
                    <a:pt x="6" y="14"/>
                  </a:cubicBezTo>
                  <a:cubicBezTo>
                    <a:pt x="6" y="14"/>
                    <a:pt x="6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moveTo>
                    <a:pt x="17" y="0"/>
                  </a:moveTo>
                  <a:cubicBezTo>
                    <a:pt x="16" y="0"/>
                    <a:pt x="15" y="0"/>
                    <a:pt x="14" y="0"/>
                  </a:cubicBezTo>
                  <a:cubicBezTo>
                    <a:pt x="9" y="2"/>
                    <a:pt x="6" y="7"/>
                    <a:pt x="8" y="11"/>
                  </a:cubicBezTo>
                  <a:cubicBezTo>
                    <a:pt x="8" y="11"/>
                    <a:pt x="7" y="11"/>
                    <a:pt x="7" y="11"/>
                  </a:cubicBezTo>
                  <a:cubicBezTo>
                    <a:pt x="6" y="11"/>
                    <a:pt x="5" y="11"/>
                    <a:pt x="5" y="11"/>
                  </a:cubicBezTo>
                  <a:cubicBezTo>
                    <a:pt x="3" y="11"/>
                    <a:pt x="1" y="13"/>
                    <a:pt x="1" y="14"/>
                  </a:cubicBezTo>
                  <a:cubicBezTo>
                    <a:pt x="0" y="16"/>
                    <a:pt x="0" y="18"/>
                    <a:pt x="1" y="19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2" y="22"/>
                    <a:pt x="1" y="22"/>
                    <a:pt x="1" y="23"/>
                  </a:cubicBezTo>
                  <a:cubicBezTo>
                    <a:pt x="0" y="25"/>
                    <a:pt x="0" y="27"/>
                    <a:pt x="0" y="28"/>
                  </a:cubicBezTo>
                  <a:cubicBezTo>
                    <a:pt x="2" y="31"/>
                    <a:pt x="5" y="32"/>
                    <a:pt x="8" y="32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9" y="34"/>
                    <a:pt x="9" y="35"/>
                    <a:pt x="9" y="36"/>
                  </a:cubicBezTo>
                  <a:cubicBezTo>
                    <a:pt x="9" y="37"/>
                    <a:pt x="10" y="39"/>
                    <a:pt x="11" y="40"/>
                  </a:cubicBezTo>
                  <a:cubicBezTo>
                    <a:pt x="12" y="40"/>
                    <a:pt x="14" y="41"/>
                    <a:pt x="15" y="41"/>
                  </a:cubicBezTo>
                  <a:cubicBezTo>
                    <a:pt x="15" y="41"/>
                    <a:pt x="16" y="41"/>
                    <a:pt x="16" y="41"/>
                  </a:cubicBezTo>
                  <a:cubicBezTo>
                    <a:pt x="19" y="41"/>
                    <a:pt x="21" y="39"/>
                    <a:pt x="23" y="36"/>
                  </a:cubicBezTo>
                  <a:cubicBezTo>
                    <a:pt x="24" y="39"/>
                    <a:pt x="28" y="40"/>
                    <a:pt x="31" y="40"/>
                  </a:cubicBezTo>
                  <a:cubicBezTo>
                    <a:pt x="32" y="40"/>
                    <a:pt x="32" y="40"/>
                    <a:pt x="33" y="40"/>
                  </a:cubicBezTo>
                  <a:cubicBezTo>
                    <a:pt x="36" y="39"/>
                    <a:pt x="38" y="37"/>
                    <a:pt x="40" y="35"/>
                  </a:cubicBezTo>
                  <a:cubicBezTo>
                    <a:pt x="40" y="35"/>
                    <a:pt x="41" y="34"/>
                    <a:pt x="41" y="34"/>
                  </a:cubicBezTo>
                  <a:cubicBezTo>
                    <a:pt x="42" y="34"/>
                    <a:pt x="43" y="35"/>
                    <a:pt x="44" y="35"/>
                  </a:cubicBezTo>
                  <a:cubicBezTo>
                    <a:pt x="44" y="35"/>
                    <a:pt x="44" y="35"/>
                    <a:pt x="45" y="35"/>
                  </a:cubicBezTo>
                  <a:cubicBezTo>
                    <a:pt x="47" y="35"/>
                    <a:pt x="49" y="34"/>
                    <a:pt x="51" y="32"/>
                  </a:cubicBezTo>
                  <a:cubicBezTo>
                    <a:pt x="52" y="31"/>
                    <a:pt x="53" y="28"/>
                    <a:pt x="53" y="26"/>
                  </a:cubicBezTo>
                  <a:cubicBezTo>
                    <a:pt x="53" y="25"/>
                    <a:pt x="52" y="24"/>
                    <a:pt x="52" y="23"/>
                  </a:cubicBezTo>
                  <a:cubicBezTo>
                    <a:pt x="53" y="23"/>
                    <a:pt x="54" y="21"/>
                    <a:pt x="55" y="20"/>
                  </a:cubicBezTo>
                  <a:cubicBezTo>
                    <a:pt x="56" y="18"/>
                    <a:pt x="56" y="15"/>
                    <a:pt x="54" y="12"/>
                  </a:cubicBezTo>
                  <a:cubicBezTo>
                    <a:pt x="53" y="10"/>
                    <a:pt x="50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8"/>
                    <a:pt x="44" y="8"/>
                    <a:pt x="43" y="9"/>
                  </a:cubicBezTo>
                  <a:cubicBezTo>
                    <a:pt x="42" y="8"/>
                    <a:pt x="42" y="7"/>
                    <a:pt x="41" y="6"/>
                  </a:cubicBezTo>
                  <a:cubicBezTo>
                    <a:pt x="40" y="4"/>
                    <a:pt x="38" y="3"/>
                    <a:pt x="36" y="2"/>
                  </a:cubicBezTo>
                  <a:cubicBezTo>
                    <a:pt x="35" y="2"/>
                    <a:pt x="35" y="2"/>
                    <a:pt x="34" y="2"/>
                  </a:cubicBezTo>
                  <a:cubicBezTo>
                    <a:pt x="31" y="2"/>
                    <a:pt x="29" y="3"/>
                    <a:pt x="28" y="4"/>
                  </a:cubicBezTo>
                  <a:cubicBezTo>
                    <a:pt x="25" y="2"/>
                    <a:pt x="21" y="0"/>
                    <a:pt x="1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chenying0907 34"/>
            <p:cNvSpPr/>
            <p:nvPr/>
          </p:nvSpPr>
          <p:spPr bwMode="auto">
            <a:xfrm>
              <a:off x="2370105" y="4856461"/>
              <a:ext cx="238463" cy="85662"/>
            </a:xfrm>
            <a:custGeom>
              <a:avLst/>
              <a:gdLst>
                <a:gd name="T0" fmla="*/ 66 w 76"/>
                <a:gd name="T1" fmla="*/ 0 h 27"/>
                <a:gd name="T2" fmla="*/ 32 w 76"/>
                <a:gd name="T3" fmla="*/ 19 h 27"/>
                <a:gd name="T4" fmla="*/ 31 w 76"/>
                <a:gd name="T5" fmla="*/ 19 h 27"/>
                <a:gd name="T6" fmla="*/ 31 w 76"/>
                <a:gd name="T7" fmla="*/ 19 h 27"/>
                <a:gd name="T8" fmla="*/ 8 w 76"/>
                <a:gd name="T9" fmla="*/ 23 h 27"/>
                <a:gd name="T10" fmla="*/ 0 w 76"/>
                <a:gd name="T11" fmla="*/ 24 h 27"/>
                <a:gd name="T12" fmla="*/ 46 w 76"/>
                <a:gd name="T13" fmla="*/ 27 h 27"/>
                <a:gd name="T14" fmla="*/ 52 w 76"/>
                <a:gd name="T15" fmla="*/ 27 h 27"/>
                <a:gd name="T16" fmla="*/ 59 w 76"/>
                <a:gd name="T17" fmla="*/ 21 h 27"/>
                <a:gd name="T18" fmla="*/ 76 w 76"/>
                <a:gd name="T19" fmla="*/ 7 h 27"/>
                <a:gd name="T20" fmla="*/ 76 w 76"/>
                <a:gd name="T21" fmla="*/ 5 h 27"/>
                <a:gd name="T22" fmla="*/ 66 w 76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27">
                  <a:moveTo>
                    <a:pt x="66" y="0"/>
                  </a:moveTo>
                  <a:cubicBezTo>
                    <a:pt x="54" y="0"/>
                    <a:pt x="40" y="13"/>
                    <a:pt x="32" y="19"/>
                  </a:cubicBezTo>
                  <a:cubicBezTo>
                    <a:pt x="32" y="19"/>
                    <a:pt x="31" y="19"/>
                    <a:pt x="31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23" y="20"/>
                    <a:pt x="15" y="22"/>
                    <a:pt x="8" y="23"/>
                  </a:cubicBezTo>
                  <a:cubicBezTo>
                    <a:pt x="5" y="23"/>
                    <a:pt x="3" y="23"/>
                    <a:pt x="0" y="24"/>
                  </a:cubicBezTo>
                  <a:cubicBezTo>
                    <a:pt x="15" y="26"/>
                    <a:pt x="30" y="27"/>
                    <a:pt x="46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5"/>
                    <a:pt x="57" y="23"/>
                    <a:pt x="59" y="21"/>
                  </a:cubicBezTo>
                  <a:cubicBezTo>
                    <a:pt x="65" y="17"/>
                    <a:pt x="72" y="13"/>
                    <a:pt x="76" y="7"/>
                  </a:cubicBezTo>
                  <a:cubicBezTo>
                    <a:pt x="76" y="6"/>
                    <a:pt x="76" y="6"/>
                    <a:pt x="76" y="5"/>
                  </a:cubicBezTo>
                  <a:cubicBezTo>
                    <a:pt x="73" y="1"/>
                    <a:pt x="70" y="0"/>
                    <a:pt x="6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chenying0907 35"/>
            <p:cNvSpPr>
              <a:spLocks noEditPoints="1"/>
            </p:cNvSpPr>
            <p:nvPr/>
          </p:nvSpPr>
          <p:spPr bwMode="auto">
            <a:xfrm>
              <a:off x="2270553" y="4784689"/>
              <a:ext cx="178268" cy="125020"/>
            </a:xfrm>
            <a:custGeom>
              <a:avLst/>
              <a:gdLst>
                <a:gd name="T0" fmla="*/ 11 w 57"/>
                <a:gd name="T1" fmla="*/ 14 h 40"/>
                <a:gd name="T2" fmla="*/ 12 w 57"/>
                <a:gd name="T3" fmla="*/ 11 h 40"/>
                <a:gd name="T4" fmla="*/ 12 w 57"/>
                <a:gd name="T5" fmla="*/ 7 h 40"/>
                <a:gd name="T6" fmla="*/ 18 w 57"/>
                <a:gd name="T7" fmla="*/ 4 h 40"/>
                <a:gd name="T8" fmla="*/ 26 w 57"/>
                <a:gd name="T9" fmla="*/ 10 h 40"/>
                <a:gd name="T10" fmla="*/ 26 w 57"/>
                <a:gd name="T11" fmla="*/ 10 h 40"/>
                <a:gd name="T12" fmla="*/ 27 w 57"/>
                <a:gd name="T13" fmla="*/ 10 h 40"/>
                <a:gd name="T14" fmla="*/ 27 w 57"/>
                <a:gd name="T15" fmla="*/ 10 h 40"/>
                <a:gd name="T16" fmla="*/ 29 w 57"/>
                <a:gd name="T17" fmla="*/ 9 h 40"/>
                <a:gd name="T18" fmla="*/ 29 w 57"/>
                <a:gd name="T19" fmla="*/ 8 h 40"/>
                <a:gd name="T20" fmla="*/ 33 w 57"/>
                <a:gd name="T21" fmla="*/ 5 h 40"/>
                <a:gd name="T22" fmla="*/ 34 w 57"/>
                <a:gd name="T23" fmla="*/ 5 h 40"/>
                <a:gd name="T24" fmla="*/ 38 w 57"/>
                <a:gd name="T25" fmla="*/ 8 h 40"/>
                <a:gd name="T26" fmla="*/ 41 w 57"/>
                <a:gd name="T27" fmla="*/ 14 h 40"/>
                <a:gd name="T28" fmla="*/ 43 w 57"/>
                <a:gd name="T29" fmla="*/ 13 h 40"/>
                <a:gd name="T30" fmla="*/ 51 w 57"/>
                <a:gd name="T31" fmla="*/ 14 h 40"/>
                <a:gd name="T32" fmla="*/ 50 w 57"/>
                <a:gd name="T33" fmla="*/ 18 h 40"/>
                <a:gd name="T34" fmla="*/ 46 w 57"/>
                <a:gd name="T35" fmla="*/ 24 h 40"/>
                <a:gd name="T36" fmla="*/ 49 w 57"/>
                <a:gd name="T37" fmla="*/ 26 h 40"/>
                <a:gd name="T38" fmla="*/ 47 w 57"/>
                <a:gd name="T39" fmla="*/ 27 h 40"/>
                <a:gd name="T40" fmla="*/ 42 w 57"/>
                <a:gd name="T41" fmla="*/ 26 h 40"/>
                <a:gd name="T42" fmla="*/ 40 w 57"/>
                <a:gd name="T43" fmla="*/ 25 h 40"/>
                <a:gd name="T44" fmla="*/ 37 w 57"/>
                <a:gd name="T45" fmla="*/ 28 h 40"/>
                <a:gd name="T46" fmla="*/ 31 w 57"/>
                <a:gd name="T47" fmla="*/ 35 h 40"/>
                <a:gd name="T48" fmla="*/ 30 w 57"/>
                <a:gd name="T49" fmla="*/ 35 h 40"/>
                <a:gd name="T50" fmla="*/ 25 w 57"/>
                <a:gd name="T51" fmla="*/ 31 h 40"/>
                <a:gd name="T52" fmla="*/ 24 w 57"/>
                <a:gd name="T53" fmla="*/ 30 h 40"/>
                <a:gd name="T54" fmla="*/ 22 w 57"/>
                <a:gd name="T55" fmla="*/ 29 h 40"/>
                <a:gd name="T56" fmla="*/ 19 w 57"/>
                <a:gd name="T57" fmla="*/ 33 h 40"/>
                <a:gd name="T58" fmla="*/ 14 w 57"/>
                <a:gd name="T59" fmla="*/ 32 h 40"/>
                <a:gd name="T60" fmla="*/ 13 w 57"/>
                <a:gd name="T61" fmla="*/ 29 h 40"/>
                <a:gd name="T62" fmla="*/ 11 w 57"/>
                <a:gd name="T63" fmla="*/ 28 h 40"/>
                <a:gd name="T64" fmla="*/ 6 w 57"/>
                <a:gd name="T65" fmla="*/ 26 h 40"/>
                <a:gd name="T66" fmla="*/ 8 w 57"/>
                <a:gd name="T67" fmla="*/ 19 h 40"/>
                <a:gd name="T68" fmla="*/ 5 w 57"/>
                <a:gd name="T69" fmla="*/ 18 h 40"/>
                <a:gd name="T70" fmla="*/ 6 w 57"/>
                <a:gd name="T71" fmla="*/ 14 h 40"/>
                <a:gd name="T72" fmla="*/ 8 w 57"/>
                <a:gd name="T73" fmla="*/ 14 h 40"/>
                <a:gd name="T74" fmla="*/ 17 w 57"/>
                <a:gd name="T75" fmla="*/ 0 h 40"/>
                <a:gd name="T76" fmla="*/ 9 w 57"/>
                <a:gd name="T77" fmla="*/ 10 h 40"/>
                <a:gd name="T78" fmla="*/ 5 w 57"/>
                <a:gd name="T79" fmla="*/ 11 h 40"/>
                <a:gd name="T80" fmla="*/ 1 w 57"/>
                <a:gd name="T81" fmla="*/ 19 h 40"/>
                <a:gd name="T82" fmla="*/ 1 w 57"/>
                <a:gd name="T83" fmla="*/ 23 h 40"/>
                <a:gd name="T84" fmla="*/ 8 w 57"/>
                <a:gd name="T85" fmla="*/ 32 h 40"/>
                <a:gd name="T86" fmla="*/ 9 w 57"/>
                <a:gd name="T87" fmla="*/ 35 h 40"/>
                <a:gd name="T88" fmla="*/ 15 w 57"/>
                <a:gd name="T89" fmla="*/ 40 h 40"/>
                <a:gd name="T90" fmla="*/ 23 w 57"/>
                <a:gd name="T91" fmla="*/ 36 h 40"/>
                <a:gd name="T92" fmla="*/ 33 w 57"/>
                <a:gd name="T93" fmla="*/ 40 h 40"/>
                <a:gd name="T94" fmla="*/ 41 w 57"/>
                <a:gd name="T95" fmla="*/ 33 h 40"/>
                <a:gd name="T96" fmla="*/ 45 w 57"/>
                <a:gd name="T97" fmla="*/ 34 h 40"/>
                <a:gd name="T98" fmla="*/ 53 w 57"/>
                <a:gd name="T99" fmla="*/ 25 h 40"/>
                <a:gd name="T100" fmla="*/ 55 w 57"/>
                <a:gd name="T101" fmla="*/ 20 h 40"/>
                <a:gd name="T102" fmla="*/ 48 w 57"/>
                <a:gd name="T103" fmla="*/ 7 h 40"/>
                <a:gd name="T104" fmla="*/ 43 w 57"/>
                <a:gd name="T105" fmla="*/ 9 h 40"/>
                <a:gd name="T106" fmla="*/ 36 w 57"/>
                <a:gd name="T107" fmla="*/ 2 h 40"/>
                <a:gd name="T108" fmla="*/ 28 w 57"/>
                <a:gd name="T109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" h="40">
                  <a:moveTo>
                    <a:pt x="10" y="14"/>
                  </a:moveTo>
                  <a:cubicBezTo>
                    <a:pt x="10" y="14"/>
                    <a:pt x="10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3" y="12"/>
                    <a:pt x="12" y="11"/>
                  </a:cubicBezTo>
                  <a:cubicBezTo>
                    <a:pt x="12" y="10"/>
                    <a:pt x="12" y="9"/>
                    <a:pt x="12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5"/>
                    <a:pt x="16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22" y="4"/>
                    <a:pt x="24" y="6"/>
                    <a:pt x="25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1"/>
                    <a:pt x="27" y="11"/>
                  </a:cubicBezTo>
                  <a:cubicBezTo>
                    <a:pt x="27" y="11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8" y="10"/>
                    <a:pt x="28" y="10"/>
                    <a:pt x="29" y="9"/>
                  </a:cubicBezTo>
                  <a:cubicBezTo>
                    <a:pt x="29" y="9"/>
                    <a:pt x="29" y="9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7"/>
                    <a:pt x="31" y="6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7" y="6"/>
                    <a:pt x="38" y="7"/>
                    <a:pt x="38" y="8"/>
                  </a:cubicBezTo>
                  <a:cubicBezTo>
                    <a:pt x="39" y="10"/>
                    <a:pt x="39" y="11"/>
                    <a:pt x="39" y="13"/>
                  </a:cubicBezTo>
                  <a:cubicBezTo>
                    <a:pt x="39" y="13"/>
                    <a:pt x="40" y="14"/>
                    <a:pt x="41" y="14"/>
                  </a:cubicBezTo>
                  <a:cubicBezTo>
                    <a:pt x="41" y="14"/>
                    <a:pt x="42" y="14"/>
                    <a:pt x="42" y="14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4" y="12"/>
                    <a:pt x="46" y="12"/>
                    <a:pt x="47" y="11"/>
                  </a:cubicBezTo>
                  <a:cubicBezTo>
                    <a:pt x="49" y="12"/>
                    <a:pt x="50" y="12"/>
                    <a:pt x="51" y="14"/>
                  </a:cubicBezTo>
                  <a:cubicBezTo>
                    <a:pt x="52" y="15"/>
                    <a:pt x="52" y="16"/>
                    <a:pt x="51" y="17"/>
                  </a:cubicBezTo>
                  <a:cubicBezTo>
                    <a:pt x="51" y="18"/>
                    <a:pt x="50" y="18"/>
                    <a:pt x="50" y="18"/>
                  </a:cubicBezTo>
                  <a:cubicBezTo>
                    <a:pt x="48" y="19"/>
                    <a:pt x="47" y="19"/>
                    <a:pt x="45" y="20"/>
                  </a:cubicBezTo>
                  <a:cubicBezTo>
                    <a:pt x="44" y="21"/>
                    <a:pt x="45" y="23"/>
                    <a:pt x="46" y="24"/>
                  </a:cubicBezTo>
                  <a:cubicBezTo>
                    <a:pt x="47" y="24"/>
                    <a:pt x="47" y="24"/>
                    <a:pt x="48" y="24"/>
                  </a:cubicBezTo>
                  <a:cubicBezTo>
                    <a:pt x="48" y="25"/>
                    <a:pt x="49" y="25"/>
                    <a:pt x="49" y="26"/>
                  </a:cubicBezTo>
                  <a:cubicBezTo>
                    <a:pt x="49" y="26"/>
                    <a:pt x="48" y="27"/>
                    <a:pt x="48" y="27"/>
                  </a:cubicBezTo>
                  <a:cubicBezTo>
                    <a:pt x="48" y="27"/>
                    <a:pt x="48" y="27"/>
                    <a:pt x="47" y="27"/>
                  </a:cubicBezTo>
                  <a:cubicBezTo>
                    <a:pt x="47" y="27"/>
                    <a:pt x="46" y="27"/>
                    <a:pt x="45" y="27"/>
                  </a:cubicBezTo>
                  <a:cubicBezTo>
                    <a:pt x="44" y="27"/>
                    <a:pt x="43" y="26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5"/>
                    <a:pt x="41" y="25"/>
                    <a:pt x="40" y="25"/>
                  </a:cubicBezTo>
                  <a:cubicBezTo>
                    <a:pt x="40" y="25"/>
                    <a:pt x="39" y="26"/>
                    <a:pt x="39" y="26"/>
                  </a:cubicBezTo>
                  <a:cubicBezTo>
                    <a:pt x="38" y="26"/>
                    <a:pt x="37" y="27"/>
                    <a:pt x="37" y="28"/>
                  </a:cubicBezTo>
                  <a:cubicBezTo>
                    <a:pt x="37" y="31"/>
                    <a:pt x="35" y="34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8" y="35"/>
                    <a:pt x="28" y="33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2" y="29"/>
                  </a:cubicBezTo>
                  <a:cubicBezTo>
                    <a:pt x="22" y="29"/>
                    <a:pt x="21" y="29"/>
                    <a:pt x="21" y="29"/>
                  </a:cubicBezTo>
                  <a:cubicBezTo>
                    <a:pt x="20" y="31"/>
                    <a:pt x="20" y="32"/>
                    <a:pt x="19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6" y="33"/>
                    <a:pt x="14" y="32"/>
                    <a:pt x="14" y="32"/>
                  </a:cubicBezTo>
                  <a:cubicBezTo>
                    <a:pt x="14" y="31"/>
                    <a:pt x="14" y="30"/>
                    <a:pt x="13" y="30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8"/>
                    <a:pt x="12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0" y="28"/>
                    <a:pt x="9" y="28"/>
                  </a:cubicBezTo>
                  <a:cubicBezTo>
                    <a:pt x="8" y="28"/>
                    <a:pt x="7" y="28"/>
                    <a:pt x="6" y="26"/>
                  </a:cubicBezTo>
                  <a:cubicBezTo>
                    <a:pt x="6" y="25"/>
                    <a:pt x="7" y="23"/>
                    <a:pt x="8" y="22"/>
                  </a:cubicBezTo>
                  <a:cubicBezTo>
                    <a:pt x="9" y="21"/>
                    <a:pt x="9" y="19"/>
                    <a:pt x="8" y="19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5" y="18"/>
                    <a:pt x="5" y="18"/>
                  </a:cubicBezTo>
                  <a:cubicBezTo>
                    <a:pt x="4" y="17"/>
                    <a:pt x="5" y="16"/>
                    <a:pt x="5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9" y="14"/>
                    <a:pt x="9" y="14"/>
                    <a:pt x="10" y="14"/>
                  </a:cubicBezTo>
                  <a:moveTo>
                    <a:pt x="17" y="0"/>
                  </a:moveTo>
                  <a:cubicBezTo>
                    <a:pt x="16" y="0"/>
                    <a:pt x="15" y="0"/>
                    <a:pt x="14" y="0"/>
                  </a:cubicBezTo>
                  <a:cubicBezTo>
                    <a:pt x="9" y="1"/>
                    <a:pt x="7" y="6"/>
                    <a:pt x="9" y="10"/>
                  </a:cubicBezTo>
                  <a:cubicBezTo>
                    <a:pt x="8" y="10"/>
                    <a:pt x="8" y="10"/>
                    <a:pt x="7" y="10"/>
                  </a:cubicBezTo>
                  <a:cubicBezTo>
                    <a:pt x="6" y="10"/>
                    <a:pt x="6" y="10"/>
                    <a:pt x="5" y="11"/>
                  </a:cubicBezTo>
                  <a:cubicBezTo>
                    <a:pt x="3" y="11"/>
                    <a:pt x="2" y="12"/>
                    <a:pt x="1" y="14"/>
                  </a:cubicBezTo>
                  <a:cubicBezTo>
                    <a:pt x="0" y="15"/>
                    <a:pt x="0" y="17"/>
                    <a:pt x="1" y="19"/>
                  </a:cubicBezTo>
                  <a:cubicBezTo>
                    <a:pt x="2" y="20"/>
                    <a:pt x="2" y="20"/>
                    <a:pt x="3" y="21"/>
                  </a:cubicBezTo>
                  <a:cubicBezTo>
                    <a:pt x="2" y="21"/>
                    <a:pt x="2" y="22"/>
                    <a:pt x="1" y="23"/>
                  </a:cubicBezTo>
                  <a:cubicBezTo>
                    <a:pt x="0" y="24"/>
                    <a:pt x="0" y="26"/>
                    <a:pt x="1" y="28"/>
                  </a:cubicBezTo>
                  <a:cubicBezTo>
                    <a:pt x="2" y="31"/>
                    <a:pt x="5" y="32"/>
                    <a:pt x="8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9" y="34"/>
                    <a:pt x="9" y="35"/>
                  </a:cubicBezTo>
                  <a:cubicBezTo>
                    <a:pt x="10" y="37"/>
                    <a:pt x="10" y="39"/>
                    <a:pt x="11" y="39"/>
                  </a:cubicBezTo>
                  <a:cubicBezTo>
                    <a:pt x="12" y="40"/>
                    <a:pt x="14" y="40"/>
                    <a:pt x="15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9" y="40"/>
                    <a:pt x="22" y="38"/>
                    <a:pt x="23" y="36"/>
                  </a:cubicBezTo>
                  <a:cubicBezTo>
                    <a:pt x="25" y="38"/>
                    <a:pt x="28" y="40"/>
                    <a:pt x="31" y="40"/>
                  </a:cubicBezTo>
                  <a:cubicBezTo>
                    <a:pt x="32" y="40"/>
                    <a:pt x="33" y="40"/>
                    <a:pt x="33" y="40"/>
                  </a:cubicBezTo>
                  <a:cubicBezTo>
                    <a:pt x="36" y="39"/>
                    <a:pt x="38" y="37"/>
                    <a:pt x="40" y="35"/>
                  </a:cubicBezTo>
                  <a:cubicBezTo>
                    <a:pt x="40" y="34"/>
                    <a:pt x="41" y="34"/>
                    <a:pt x="41" y="33"/>
                  </a:cubicBezTo>
                  <a:cubicBezTo>
                    <a:pt x="42" y="34"/>
                    <a:pt x="43" y="34"/>
                    <a:pt x="44" y="34"/>
                  </a:cubicBezTo>
                  <a:cubicBezTo>
                    <a:pt x="44" y="34"/>
                    <a:pt x="45" y="34"/>
                    <a:pt x="45" y="34"/>
                  </a:cubicBezTo>
                  <a:cubicBezTo>
                    <a:pt x="47" y="34"/>
                    <a:pt x="49" y="33"/>
                    <a:pt x="51" y="32"/>
                  </a:cubicBezTo>
                  <a:cubicBezTo>
                    <a:pt x="53" y="30"/>
                    <a:pt x="53" y="28"/>
                    <a:pt x="53" y="25"/>
                  </a:cubicBezTo>
                  <a:cubicBezTo>
                    <a:pt x="53" y="24"/>
                    <a:pt x="52" y="24"/>
                    <a:pt x="52" y="23"/>
                  </a:cubicBezTo>
                  <a:cubicBezTo>
                    <a:pt x="53" y="22"/>
                    <a:pt x="55" y="21"/>
                    <a:pt x="55" y="20"/>
                  </a:cubicBezTo>
                  <a:cubicBezTo>
                    <a:pt x="57" y="17"/>
                    <a:pt x="56" y="14"/>
                    <a:pt x="55" y="12"/>
                  </a:cubicBezTo>
                  <a:cubicBezTo>
                    <a:pt x="53" y="9"/>
                    <a:pt x="51" y="8"/>
                    <a:pt x="48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4" y="8"/>
                    <a:pt x="43" y="9"/>
                  </a:cubicBezTo>
                  <a:cubicBezTo>
                    <a:pt x="43" y="7"/>
                    <a:pt x="42" y="6"/>
                    <a:pt x="42" y="6"/>
                  </a:cubicBezTo>
                  <a:cubicBezTo>
                    <a:pt x="41" y="4"/>
                    <a:pt x="39" y="2"/>
                    <a:pt x="36" y="2"/>
                  </a:cubicBezTo>
                  <a:cubicBezTo>
                    <a:pt x="36" y="1"/>
                    <a:pt x="35" y="1"/>
                    <a:pt x="34" y="1"/>
                  </a:cubicBezTo>
                  <a:cubicBezTo>
                    <a:pt x="32" y="1"/>
                    <a:pt x="30" y="2"/>
                    <a:pt x="28" y="4"/>
                  </a:cubicBezTo>
                  <a:cubicBezTo>
                    <a:pt x="26" y="1"/>
                    <a:pt x="21" y="0"/>
                    <a:pt x="1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chenying0907 36"/>
            <p:cNvSpPr>
              <a:spLocks noEditPoints="1"/>
            </p:cNvSpPr>
            <p:nvPr/>
          </p:nvSpPr>
          <p:spPr bwMode="auto">
            <a:xfrm>
              <a:off x="1425512" y="4073930"/>
              <a:ext cx="361168" cy="268561"/>
            </a:xfrm>
            <a:custGeom>
              <a:avLst/>
              <a:gdLst>
                <a:gd name="T0" fmla="*/ 72 w 115"/>
                <a:gd name="T1" fmla="*/ 37 h 86"/>
                <a:gd name="T2" fmla="*/ 80 w 115"/>
                <a:gd name="T3" fmla="*/ 21 h 86"/>
                <a:gd name="T4" fmla="*/ 84 w 115"/>
                <a:gd name="T5" fmla="*/ 38 h 86"/>
                <a:gd name="T6" fmla="*/ 99 w 115"/>
                <a:gd name="T7" fmla="*/ 52 h 86"/>
                <a:gd name="T8" fmla="*/ 95 w 115"/>
                <a:gd name="T9" fmla="*/ 51 h 86"/>
                <a:gd name="T10" fmla="*/ 85 w 115"/>
                <a:gd name="T11" fmla="*/ 46 h 86"/>
                <a:gd name="T12" fmla="*/ 84 w 115"/>
                <a:gd name="T13" fmla="*/ 47 h 86"/>
                <a:gd name="T14" fmla="*/ 81 w 115"/>
                <a:gd name="T15" fmla="*/ 59 h 86"/>
                <a:gd name="T16" fmla="*/ 85 w 115"/>
                <a:gd name="T17" fmla="*/ 69 h 86"/>
                <a:gd name="T18" fmla="*/ 78 w 115"/>
                <a:gd name="T19" fmla="*/ 70 h 86"/>
                <a:gd name="T20" fmla="*/ 70 w 115"/>
                <a:gd name="T21" fmla="*/ 68 h 86"/>
                <a:gd name="T22" fmla="*/ 72 w 115"/>
                <a:gd name="T23" fmla="*/ 47 h 86"/>
                <a:gd name="T24" fmla="*/ 57 w 115"/>
                <a:gd name="T25" fmla="*/ 53 h 86"/>
                <a:gd name="T26" fmla="*/ 62 w 115"/>
                <a:gd name="T27" fmla="*/ 44 h 86"/>
                <a:gd name="T28" fmla="*/ 71 w 115"/>
                <a:gd name="T29" fmla="*/ 38 h 86"/>
                <a:gd name="T30" fmla="*/ 0 w 115"/>
                <a:gd name="T31" fmla="*/ 2 h 86"/>
                <a:gd name="T32" fmla="*/ 3 w 115"/>
                <a:gd name="T33" fmla="*/ 15 h 86"/>
                <a:gd name="T34" fmla="*/ 15 w 115"/>
                <a:gd name="T35" fmla="*/ 15 h 86"/>
                <a:gd name="T36" fmla="*/ 33 w 115"/>
                <a:gd name="T37" fmla="*/ 18 h 86"/>
                <a:gd name="T38" fmla="*/ 4 w 115"/>
                <a:gd name="T39" fmla="*/ 20 h 86"/>
                <a:gd name="T40" fmla="*/ 46 w 115"/>
                <a:gd name="T41" fmla="*/ 24 h 86"/>
                <a:gd name="T42" fmla="*/ 46 w 115"/>
                <a:gd name="T43" fmla="*/ 35 h 86"/>
                <a:gd name="T44" fmla="*/ 8 w 115"/>
                <a:gd name="T45" fmla="*/ 36 h 86"/>
                <a:gd name="T46" fmla="*/ 14 w 115"/>
                <a:gd name="T47" fmla="*/ 43 h 86"/>
                <a:gd name="T48" fmla="*/ 24 w 115"/>
                <a:gd name="T49" fmla="*/ 42 h 86"/>
                <a:gd name="T50" fmla="*/ 46 w 115"/>
                <a:gd name="T51" fmla="*/ 42 h 86"/>
                <a:gd name="T52" fmla="*/ 43 w 115"/>
                <a:gd name="T53" fmla="*/ 46 h 86"/>
                <a:gd name="T54" fmla="*/ 12 w 115"/>
                <a:gd name="T55" fmla="*/ 48 h 86"/>
                <a:gd name="T56" fmla="*/ 53 w 115"/>
                <a:gd name="T57" fmla="*/ 85 h 86"/>
                <a:gd name="T58" fmla="*/ 87 w 115"/>
                <a:gd name="T59" fmla="*/ 85 h 86"/>
                <a:gd name="T60" fmla="*/ 109 w 115"/>
                <a:gd name="T61" fmla="*/ 82 h 86"/>
                <a:gd name="T62" fmla="*/ 113 w 115"/>
                <a:gd name="T63" fmla="*/ 54 h 86"/>
                <a:gd name="T64" fmla="*/ 109 w 115"/>
                <a:gd name="T65" fmla="*/ 5 h 86"/>
                <a:gd name="T66" fmla="*/ 97 w 115"/>
                <a:gd name="T67" fmla="*/ 2 h 86"/>
                <a:gd name="T68" fmla="*/ 80 w 115"/>
                <a:gd name="T69" fmla="*/ 3 h 86"/>
                <a:gd name="T70" fmla="*/ 32 w 115"/>
                <a:gd name="T7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5" h="86">
                  <a:moveTo>
                    <a:pt x="71" y="38"/>
                  </a:moveTo>
                  <a:cubicBezTo>
                    <a:pt x="72" y="38"/>
                    <a:pt x="72" y="37"/>
                    <a:pt x="72" y="37"/>
                  </a:cubicBezTo>
                  <a:cubicBezTo>
                    <a:pt x="72" y="34"/>
                    <a:pt x="72" y="23"/>
                    <a:pt x="75" y="20"/>
                  </a:cubicBezTo>
                  <a:cubicBezTo>
                    <a:pt x="77" y="20"/>
                    <a:pt x="79" y="21"/>
                    <a:pt x="80" y="21"/>
                  </a:cubicBezTo>
                  <a:cubicBezTo>
                    <a:pt x="83" y="25"/>
                    <a:pt x="80" y="37"/>
                    <a:pt x="83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8" y="43"/>
                    <a:pt x="96" y="42"/>
                    <a:pt x="99" y="47"/>
                  </a:cubicBezTo>
                  <a:cubicBezTo>
                    <a:pt x="100" y="48"/>
                    <a:pt x="100" y="51"/>
                    <a:pt x="99" y="52"/>
                  </a:cubicBezTo>
                  <a:cubicBezTo>
                    <a:pt x="99" y="52"/>
                    <a:pt x="98" y="52"/>
                    <a:pt x="98" y="52"/>
                  </a:cubicBezTo>
                  <a:cubicBezTo>
                    <a:pt x="97" y="52"/>
                    <a:pt x="96" y="51"/>
                    <a:pt x="95" y="51"/>
                  </a:cubicBezTo>
                  <a:cubicBezTo>
                    <a:pt x="92" y="50"/>
                    <a:pt x="89" y="48"/>
                    <a:pt x="86" y="47"/>
                  </a:cubicBezTo>
                  <a:cubicBezTo>
                    <a:pt x="86" y="46"/>
                    <a:pt x="86" y="46"/>
                    <a:pt x="85" y="46"/>
                  </a:cubicBezTo>
                  <a:cubicBezTo>
                    <a:pt x="85" y="46"/>
                    <a:pt x="85" y="46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3" y="47"/>
                    <a:pt x="81" y="47"/>
                    <a:pt x="81" y="49"/>
                  </a:cubicBezTo>
                  <a:cubicBezTo>
                    <a:pt x="81" y="52"/>
                    <a:pt x="80" y="55"/>
                    <a:pt x="81" y="59"/>
                  </a:cubicBezTo>
                  <a:cubicBezTo>
                    <a:pt x="81" y="60"/>
                    <a:pt x="82" y="62"/>
                    <a:pt x="83" y="63"/>
                  </a:cubicBezTo>
                  <a:cubicBezTo>
                    <a:pt x="85" y="65"/>
                    <a:pt x="87" y="67"/>
                    <a:pt x="85" y="69"/>
                  </a:cubicBezTo>
                  <a:cubicBezTo>
                    <a:pt x="84" y="68"/>
                    <a:pt x="83" y="68"/>
                    <a:pt x="82" y="68"/>
                  </a:cubicBezTo>
                  <a:cubicBezTo>
                    <a:pt x="80" y="68"/>
                    <a:pt x="79" y="69"/>
                    <a:pt x="78" y="70"/>
                  </a:cubicBezTo>
                  <a:cubicBezTo>
                    <a:pt x="76" y="68"/>
                    <a:pt x="74" y="68"/>
                    <a:pt x="72" y="68"/>
                  </a:cubicBezTo>
                  <a:cubicBezTo>
                    <a:pt x="71" y="68"/>
                    <a:pt x="71" y="68"/>
                    <a:pt x="70" y="68"/>
                  </a:cubicBezTo>
                  <a:cubicBezTo>
                    <a:pt x="72" y="62"/>
                    <a:pt x="78" y="56"/>
                    <a:pt x="73" y="51"/>
                  </a:cubicBezTo>
                  <a:cubicBezTo>
                    <a:pt x="75" y="49"/>
                    <a:pt x="74" y="47"/>
                    <a:pt x="72" y="47"/>
                  </a:cubicBezTo>
                  <a:cubicBezTo>
                    <a:pt x="72" y="47"/>
                    <a:pt x="72" y="47"/>
                    <a:pt x="71" y="47"/>
                  </a:cubicBezTo>
                  <a:cubicBezTo>
                    <a:pt x="69" y="48"/>
                    <a:pt x="61" y="53"/>
                    <a:pt x="57" y="53"/>
                  </a:cubicBezTo>
                  <a:cubicBezTo>
                    <a:pt x="56" y="53"/>
                    <a:pt x="56" y="53"/>
                    <a:pt x="55" y="52"/>
                  </a:cubicBezTo>
                  <a:cubicBezTo>
                    <a:pt x="54" y="48"/>
                    <a:pt x="60" y="46"/>
                    <a:pt x="62" y="44"/>
                  </a:cubicBezTo>
                  <a:cubicBezTo>
                    <a:pt x="65" y="43"/>
                    <a:pt x="69" y="41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moveTo>
                    <a:pt x="32" y="0"/>
                  </a:moveTo>
                  <a:cubicBezTo>
                    <a:pt x="21" y="0"/>
                    <a:pt x="10" y="1"/>
                    <a:pt x="0" y="2"/>
                  </a:cubicBezTo>
                  <a:cubicBezTo>
                    <a:pt x="1" y="7"/>
                    <a:pt x="1" y="11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15"/>
                    <a:pt x="5" y="15"/>
                    <a:pt x="5" y="15"/>
                  </a:cubicBezTo>
                  <a:cubicBezTo>
                    <a:pt x="8" y="15"/>
                    <a:pt x="12" y="15"/>
                    <a:pt x="15" y="15"/>
                  </a:cubicBezTo>
                  <a:cubicBezTo>
                    <a:pt x="21" y="15"/>
                    <a:pt x="26" y="15"/>
                    <a:pt x="32" y="15"/>
                  </a:cubicBezTo>
                  <a:cubicBezTo>
                    <a:pt x="32" y="16"/>
                    <a:pt x="32" y="17"/>
                    <a:pt x="33" y="18"/>
                  </a:cubicBezTo>
                  <a:cubicBezTo>
                    <a:pt x="28" y="19"/>
                    <a:pt x="23" y="19"/>
                    <a:pt x="19" y="20"/>
                  </a:cubicBezTo>
                  <a:cubicBezTo>
                    <a:pt x="14" y="20"/>
                    <a:pt x="9" y="20"/>
                    <a:pt x="4" y="20"/>
                  </a:cubicBezTo>
                  <a:cubicBezTo>
                    <a:pt x="4" y="22"/>
                    <a:pt x="5" y="24"/>
                    <a:pt x="5" y="26"/>
                  </a:cubicBezTo>
                  <a:cubicBezTo>
                    <a:pt x="19" y="26"/>
                    <a:pt x="33" y="25"/>
                    <a:pt x="46" y="24"/>
                  </a:cubicBezTo>
                  <a:cubicBezTo>
                    <a:pt x="46" y="26"/>
                    <a:pt x="46" y="28"/>
                    <a:pt x="46" y="29"/>
                  </a:cubicBezTo>
                  <a:cubicBezTo>
                    <a:pt x="46" y="31"/>
                    <a:pt x="46" y="33"/>
                    <a:pt x="46" y="35"/>
                  </a:cubicBezTo>
                  <a:cubicBezTo>
                    <a:pt x="45" y="35"/>
                    <a:pt x="44" y="35"/>
                    <a:pt x="43" y="35"/>
                  </a:cubicBezTo>
                  <a:cubicBezTo>
                    <a:pt x="31" y="35"/>
                    <a:pt x="20" y="35"/>
                    <a:pt x="8" y="36"/>
                  </a:cubicBezTo>
                  <a:cubicBezTo>
                    <a:pt x="9" y="38"/>
                    <a:pt x="10" y="41"/>
                    <a:pt x="11" y="43"/>
                  </a:cubicBezTo>
                  <a:cubicBezTo>
                    <a:pt x="12" y="43"/>
                    <a:pt x="13" y="43"/>
                    <a:pt x="14" y="43"/>
                  </a:cubicBezTo>
                  <a:cubicBezTo>
                    <a:pt x="16" y="42"/>
                    <a:pt x="19" y="42"/>
                    <a:pt x="22" y="42"/>
                  </a:cubicBezTo>
                  <a:cubicBezTo>
                    <a:pt x="23" y="42"/>
                    <a:pt x="24" y="42"/>
                    <a:pt x="24" y="42"/>
                  </a:cubicBezTo>
                  <a:cubicBezTo>
                    <a:pt x="28" y="42"/>
                    <a:pt x="32" y="43"/>
                    <a:pt x="36" y="43"/>
                  </a:cubicBezTo>
                  <a:cubicBezTo>
                    <a:pt x="40" y="43"/>
                    <a:pt x="43" y="43"/>
                    <a:pt x="46" y="42"/>
                  </a:cubicBezTo>
                  <a:cubicBezTo>
                    <a:pt x="46" y="43"/>
                    <a:pt x="47" y="45"/>
                    <a:pt x="47" y="46"/>
                  </a:cubicBezTo>
                  <a:cubicBezTo>
                    <a:pt x="46" y="46"/>
                    <a:pt x="44" y="46"/>
                    <a:pt x="43" y="46"/>
                  </a:cubicBezTo>
                  <a:cubicBezTo>
                    <a:pt x="36" y="46"/>
                    <a:pt x="28" y="47"/>
                    <a:pt x="22" y="48"/>
                  </a:cubicBezTo>
                  <a:cubicBezTo>
                    <a:pt x="19" y="48"/>
                    <a:pt x="16" y="48"/>
                    <a:pt x="12" y="48"/>
                  </a:cubicBezTo>
                  <a:cubicBezTo>
                    <a:pt x="17" y="61"/>
                    <a:pt x="23" y="73"/>
                    <a:pt x="29" y="86"/>
                  </a:cubicBezTo>
                  <a:cubicBezTo>
                    <a:pt x="37" y="85"/>
                    <a:pt x="45" y="85"/>
                    <a:pt x="53" y="85"/>
                  </a:cubicBezTo>
                  <a:cubicBezTo>
                    <a:pt x="58" y="85"/>
                    <a:pt x="63" y="84"/>
                    <a:pt x="69" y="84"/>
                  </a:cubicBezTo>
                  <a:cubicBezTo>
                    <a:pt x="75" y="84"/>
                    <a:pt x="81" y="85"/>
                    <a:pt x="87" y="85"/>
                  </a:cubicBezTo>
                  <a:cubicBezTo>
                    <a:pt x="90" y="85"/>
                    <a:pt x="93" y="85"/>
                    <a:pt x="96" y="85"/>
                  </a:cubicBezTo>
                  <a:cubicBezTo>
                    <a:pt x="101" y="85"/>
                    <a:pt x="106" y="84"/>
                    <a:pt x="109" y="82"/>
                  </a:cubicBezTo>
                  <a:cubicBezTo>
                    <a:pt x="110" y="81"/>
                    <a:pt x="110" y="81"/>
                    <a:pt x="110" y="80"/>
                  </a:cubicBezTo>
                  <a:cubicBezTo>
                    <a:pt x="115" y="76"/>
                    <a:pt x="113" y="57"/>
                    <a:pt x="113" y="54"/>
                  </a:cubicBezTo>
                  <a:cubicBezTo>
                    <a:pt x="112" y="39"/>
                    <a:pt x="115" y="21"/>
                    <a:pt x="110" y="7"/>
                  </a:cubicBezTo>
                  <a:cubicBezTo>
                    <a:pt x="110" y="6"/>
                    <a:pt x="110" y="5"/>
                    <a:pt x="109" y="5"/>
                  </a:cubicBezTo>
                  <a:cubicBezTo>
                    <a:pt x="109" y="4"/>
                    <a:pt x="109" y="4"/>
                    <a:pt x="108" y="4"/>
                  </a:cubicBezTo>
                  <a:cubicBezTo>
                    <a:pt x="104" y="3"/>
                    <a:pt x="101" y="2"/>
                    <a:pt x="97" y="2"/>
                  </a:cubicBezTo>
                  <a:cubicBezTo>
                    <a:pt x="93" y="2"/>
                    <a:pt x="89" y="3"/>
                    <a:pt x="85" y="3"/>
                  </a:cubicBezTo>
                  <a:cubicBezTo>
                    <a:pt x="83" y="3"/>
                    <a:pt x="82" y="3"/>
                    <a:pt x="80" y="3"/>
                  </a:cubicBezTo>
                  <a:cubicBezTo>
                    <a:pt x="71" y="3"/>
                    <a:pt x="62" y="2"/>
                    <a:pt x="53" y="1"/>
                  </a:cubicBezTo>
                  <a:cubicBezTo>
                    <a:pt x="46" y="1"/>
                    <a:pt x="39" y="0"/>
                    <a:pt x="3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chenying0907 37"/>
            <p:cNvSpPr>
              <a:spLocks noEditPoints="1"/>
            </p:cNvSpPr>
            <p:nvPr/>
          </p:nvSpPr>
          <p:spPr bwMode="auto">
            <a:xfrm>
              <a:off x="4363475" y="4812472"/>
              <a:ext cx="416732" cy="129650"/>
            </a:xfrm>
            <a:custGeom>
              <a:avLst/>
              <a:gdLst>
                <a:gd name="T0" fmla="*/ 19 w 133"/>
                <a:gd name="T1" fmla="*/ 25 h 41"/>
                <a:gd name="T2" fmla="*/ 66 w 133"/>
                <a:gd name="T3" fmla="*/ 23 h 41"/>
                <a:gd name="T4" fmla="*/ 66 w 133"/>
                <a:gd name="T5" fmla="*/ 28 h 41"/>
                <a:gd name="T6" fmla="*/ 65 w 133"/>
                <a:gd name="T7" fmla="*/ 34 h 41"/>
                <a:gd name="T8" fmla="*/ 62 w 133"/>
                <a:gd name="T9" fmla="*/ 34 h 41"/>
                <a:gd name="T10" fmla="*/ 14 w 133"/>
                <a:gd name="T11" fmla="*/ 37 h 41"/>
                <a:gd name="T12" fmla="*/ 14 w 133"/>
                <a:gd name="T13" fmla="*/ 36 h 41"/>
                <a:gd name="T14" fmla="*/ 13 w 133"/>
                <a:gd name="T15" fmla="*/ 25 h 41"/>
                <a:gd name="T16" fmla="*/ 19 w 133"/>
                <a:gd name="T17" fmla="*/ 25 h 41"/>
                <a:gd name="T18" fmla="*/ 34 w 133"/>
                <a:gd name="T19" fmla="*/ 15 h 41"/>
                <a:gd name="T20" fmla="*/ 51 w 133"/>
                <a:gd name="T21" fmla="*/ 14 h 41"/>
                <a:gd name="T22" fmla="*/ 52 w 133"/>
                <a:gd name="T23" fmla="*/ 18 h 41"/>
                <a:gd name="T24" fmla="*/ 38 w 133"/>
                <a:gd name="T25" fmla="*/ 19 h 41"/>
                <a:gd name="T26" fmla="*/ 13 w 133"/>
                <a:gd name="T27" fmla="*/ 21 h 41"/>
                <a:gd name="T28" fmla="*/ 12 w 133"/>
                <a:gd name="T29" fmla="*/ 15 h 41"/>
                <a:gd name="T30" fmla="*/ 14 w 133"/>
                <a:gd name="T31" fmla="*/ 15 h 41"/>
                <a:gd name="T32" fmla="*/ 18 w 133"/>
                <a:gd name="T33" fmla="*/ 14 h 41"/>
                <a:gd name="T34" fmla="*/ 23 w 133"/>
                <a:gd name="T35" fmla="*/ 14 h 41"/>
                <a:gd name="T36" fmla="*/ 24 w 133"/>
                <a:gd name="T37" fmla="*/ 14 h 41"/>
                <a:gd name="T38" fmla="*/ 34 w 133"/>
                <a:gd name="T39" fmla="*/ 15 h 41"/>
                <a:gd name="T40" fmla="*/ 51 w 133"/>
                <a:gd name="T41" fmla="*/ 0 h 41"/>
                <a:gd name="T42" fmla="*/ 5 w 133"/>
                <a:gd name="T43" fmla="*/ 4 h 41"/>
                <a:gd name="T44" fmla="*/ 4 w 133"/>
                <a:gd name="T45" fmla="*/ 4 h 41"/>
                <a:gd name="T46" fmla="*/ 4 w 133"/>
                <a:gd name="T47" fmla="*/ 4 h 41"/>
                <a:gd name="T48" fmla="*/ 4 w 133"/>
                <a:gd name="T49" fmla="*/ 4 h 41"/>
                <a:gd name="T50" fmla="*/ 1 w 133"/>
                <a:gd name="T51" fmla="*/ 41 h 41"/>
                <a:gd name="T52" fmla="*/ 65 w 133"/>
                <a:gd name="T53" fmla="*/ 41 h 41"/>
                <a:gd name="T54" fmla="*/ 66 w 133"/>
                <a:gd name="T55" fmla="*/ 41 h 41"/>
                <a:gd name="T56" fmla="*/ 66 w 133"/>
                <a:gd name="T57" fmla="*/ 41 h 41"/>
                <a:gd name="T58" fmla="*/ 86 w 133"/>
                <a:gd name="T59" fmla="*/ 41 h 41"/>
                <a:gd name="T60" fmla="*/ 90 w 133"/>
                <a:gd name="T61" fmla="*/ 37 h 41"/>
                <a:gd name="T62" fmla="*/ 90 w 133"/>
                <a:gd name="T63" fmla="*/ 37 h 41"/>
                <a:gd name="T64" fmla="*/ 92 w 133"/>
                <a:gd name="T65" fmla="*/ 36 h 41"/>
                <a:gd name="T66" fmla="*/ 95 w 133"/>
                <a:gd name="T67" fmla="*/ 19 h 41"/>
                <a:gd name="T68" fmla="*/ 100 w 133"/>
                <a:gd name="T69" fmla="*/ 20 h 41"/>
                <a:gd name="T70" fmla="*/ 103 w 133"/>
                <a:gd name="T71" fmla="*/ 37 h 41"/>
                <a:gd name="T72" fmla="*/ 103 w 133"/>
                <a:gd name="T73" fmla="*/ 37 h 41"/>
                <a:gd name="T74" fmla="*/ 109 w 133"/>
                <a:gd name="T75" fmla="*/ 41 h 41"/>
                <a:gd name="T76" fmla="*/ 132 w 133"/>
                <a:gd name="T77" fmla="*/ 41 h 41"/>
                <a:gd name="T78" fmla="*/ 130 w 133"/>
                <a:gd name="T79" fmla="*/ 6 h 41"/>
                <a:gd name="T80" fmla="*/ 129 w 133"/>
                <a:gd name="T81" fmla="*/ 4 h 41"/>
                <a:gd name="T82" fmla="*/ 127 w 133"/>
                <a:gd name="T83" fmla="*/ 3 h 41"/>
                <a:gd name="T84" fmla="*/ 116 w 133"/>
                <a:gd name="T85" fmla="*/ 1 h 41"/>
                <a:gd name="T86" fmla="*/ 104 w 133"/>
                <a:gd name="T87" fmla="*/ 2 h 41"/>
                <a:gd name="T88" fmla="*/ 99 w 133"/>
                <a:gd name="T89" fmla="*/ 2 h 41"/>
                <a:gd name="T90" fmla="*/ 72 w 133"/>
                <a:gd name="T91" fmla="*/ 0 h 41"/>
                <a:gd name="T92" fmla="*/ 51 w 133"/>
                <a:gd name="T9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3" h="41">
                  <a:moveTo>
                    <a:pt x="19" y="25"/>
                  </a:moveTo>
                  <a:cubicBezTo>
                    <a:pt x="34" y="25"/>
                    <a:pt x="50" y="24"/>
                    <a:pt x="66" y="23"/>
                  </a:cubicBezTo>
                  <a:cubicBezTo>
                    <a:pt x="66" y="25"/>
                    <a:pt x="66" y="27"/>
                    <a:pt x="66" y="28"/>
                  </a:cubicBezTo>
                  <a:cubicBezTo>
                    <a:pt x="66" y="30"/>
                    <a:pt x="65" y="32"/>
                    <a:pt x="65" y="34"/>
                  </a:cubicBezTo>
                  <a:cubicBezTo>
                    <a:pt x="64" y="34"/>
                    <a:pt x="63" y="34"/>
                    <a:pt x="62" y="34"/>
                  </a:cubicBezTo>
                  <a:cubicBezTo>
                    <a:pt x="46" y="34"/>
                    <a:pt x="30" y="35"/>
                    <a:pt x="14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3"/>
                    <a:pt x="14" y="29"/>
                    <a:pt x="13" y="25"/>
                  </a:cubicBezTo>
                  <a:cubicBezTo>
                    <a:pt x="15" y="25"/>
                    <a:pt x="17" y="25"/>
                    <a:pt x="19" y="25"/>
                  </a:cubicBezTo>
                  <a:moveTo>
                    <a:pt x="34" y="15"/>
                  </a:moveTo>
                  <a:cubicBezTo>
                    <a:pt x="40" y="15"/>
                    <a:pt x="45" y="14"/>
                    <a:pt x="51" y="14"/>
                  </a:cubicBezTo>
                  <a:cubicBezTo>
                    <a:pt x="51" y="15"/>
                    <a:pt x="52" y="17"/>
                    <a:pt x="52" y="18"/>
                  </a:cubicBezTo>
                  <a:cubicBezTo>
                    <a:pt x="47" y="18"/>
                    <a:pt x="43" y="19"/>
                    <a:pt x="38" y="19"/>
                  </a:cubicBezTo>
                  <a:cubicBezTo>
                    <a:pt x="29" y="19"/>
                    <a:pt x="21" y="19"/>
                    <a:pt x="13" y="21"/>
                  </a:cubicBezTo>
                  <a:cubicBezTo>
                    <a:pt x="13" y="19"/>
                    <a:pt x="12" y="17"/>
                    <a:pt x="12" y="15"/>
                  </a:cubicBezTo>
                  <a:cubicBezTo>
                    <a:pt x="13" y="15"/>
                    <a:pt x="13" y="15"/>
                    <a:pt x="14" y="15"/>
                  </a:cubicBezTo>
                  <a:cubicBezTo>
                    <a:pt x="15" y="15"/>
                    <a:pt x="17" y="15"/>
                    <a:pt x="18" y="14"/>
                  </a:cubicBezTo>
                  <a:cubicBezTo>
                    <a:pt x="20" y="14"/>
                    <a:pt x="21" y="14"/>
                    <a:pt x="23" y="14"/>
                  </a:cubicBezTo>
                  <a:cubicBezTo>
                    <a:pt x="23" y="14"/>
                    <a:pt x="24" y="14"/>
                    <a:pt x="24" y="14"/>
                  </a:cubicBezTo>
                  <a:cubicBezTo>
                    <a:pt x="28" y="15"/>
                    <a:pt x="31" y="15"/>
                    <a:pt x="34" y="15"/>
                  </a:cubicBezTo>
                  <a:moveTo>
                    <a:pt x="51" y="0"/>
                  </a:moveTo>
                  <a:cubicBezTo>
                    <a:pt x="35" y="0"/>
                    <a:pt x="19" y="1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0" y="15"/>
                    <a:pt x="1" y="29"/>
                    <a:pt x="1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1"/>
                    <a:pt x="65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8" y="40"/>
                    <a:pt x="89" y="39"/>
                    <a:pt x="90" y="37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1" y="37"/>
                    <a:pt x="92" y="37"/>
                    <a:pt x="92" y="36"/>
                  </a:cubicBezTo>
                  <a:cubicBezTo>
                    <a:pt x="91" y="33"/>
                    <a:pt x="92" y="23"/>
                    <a:pt x="95" y="19"/>
                  </a:cubicBezTo>
                  <a:cubicBezTo>
                    <a:pt x="96" y="19"/>
                    <a:pt x="98" y="20"/>
                    <a:pt x="100" y="20"/>
                  </a:cubicBezTo>
                  <a:cubicBezTo>
                    <a:pt x="102" y="24"/>
                    <a:pt x="99" y="36"/>
                    <a:pt x="103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4" y="39"/>
                    <a:pt x="107" y="40"/>
                    <a:pt x="109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3" y="29"/>
                    <a:pt x="133" y="17"/>
                    <a:pt x="130" y="6"/>
                  </a:cubicBezTo>
                  <a:cubicBezTo>
                    <a:pt x="129" y="5"/>
                    <a:pt x="129" y="5"/>
                    <a:pt x="129" y="4"/>
                  </a:cubicBezTo>
                  <a:cubicBezTo>
                    <a:pt x="128" y="4"/>
                    <a:pt x="128" y="3"/>
                    <a:pt x="127" y="3"/>
                  </a:cubicBezTo>
                  <a:cubicBezTo>
                    <a:pt x="123" y="2"/>
                    <a:pt x="120" y="1"/>
                    <a:pt x="116" y="1"/>
                  </a:cubicBezTo>
                  <a:cubicBezTo>
                    <a:pt x="112" y="1"/>
                    <a:pt x="108" y="2"/>
                    <a:pt x="104" y="2"/>
                  </a:cubicBezTo>
                  <a:cubicBezTo>
                    <a:pt x="103" y="2"/>
                    <a:pt x="101" y="2"/>
                    <a:pt x="99" y="2"/>
                  </a:cubicBezTo>
                  <a:cubicBezTo>
                    <a:pt x="90" y="2"/>
                    <a:pt x="81" y="1"/>
                    <a:pt x="72" y="0"/>
                  </a:cubicBezTo>
                  <a:cubicBezTo>
                    <a:pt x="65" y="0"/>
                    <a:pt x="58" y="0"/>
                    <a:pt x="5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chenying0907 38"/>
            <p:cNvSpPr/>
            <p:nvPr/>
          </p:nvSpPr>
          <p:spPr bwMode="auto">
            <a:xfrm>
              <a:off x="1849190" y="2939493"/>
              <a:ext cx="442199" cy="379689"/>
            </a:xfrm>
            <a:custGeom>
              <a:avLst/>
              <a:gdLst>
                <a:gd name="T0" fmla="*/ 94 w 141"/>
                <a:gd name="T1" fmla="*/ 0 h 121"/>
                <a:gd name="T2" fmla="*/ 67 w 141"/>
                <a:gd name="T3" fmla="*/ 12 h 121"/>
                <a:gd name="T4" fmla="*/ 70 w 141"/>
                <a:gd name="T5" fmla="*/ 12 h 121"/>
                <a:gd name="T6" fmla="*/ 119 w 141"/>
                <a:gd name="T7" fmla="*/ 45 h 121"/>
                <a:gd name="T8" fmla="*/ 86 w 141"/>
                <a:gd name="T9" fmla="*/ 104 h 121"/>
                <a:gd name="T10" fmla="*/ 72 w 141"/>
                <a:gd name="T11" fmla="*/ 106 h 121"/>
                <a:gd name="T12" fmla="*/ 26 w 141"/>
                <a:gd name="T13" fmla="*/ 72 h 121"/>
                <a:gd name="T14" fmla="*/ 34 w 141"/>
                <a:gd name="T15" fmla="*/ 33 h 121"/>
                <a:gd name="T16" fmla="*/ 41 w 141"/>
                <a:gd name="T17" fmla="*/ 25 h 121"/>
                <a:gd name="T18" fmla="*/ 12 w 141"/>
                <a:gd name="T19" fmla="*/ 42 h 121"/>
                <a:gd name="T20" fmla="*/ 11 w 141"/>
                <a:gd name="T21" fmla="*/ 44 h 121"/>
                <a:gd name="T22" fmla="*/ 58 w 141"/>
                <a:gd name="T23" fmla="*/ 119 h 121"/>
                <a:gd name="T24" fmla="*/ 74 w 141"/>
                <a:gd name="T25" fmla="*/ 121 h 121"/>
                <a:gd name="T26" fmla="*/ 134 w 141"/>
                <a:gd name="T27" fmla="*/ 71 h 121"/>
                <a:gd name="T28" fmla="*/ 94 w 141"/>
                <a:gd name="T2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" h="121">
                  <a:moveTo>
                    <a:pt x="94" y="0"/>
                  </a:moveTo>
                  <a:cubicBezTo>
                    <a:pt x="84" y="4"/>
                    <a:pt x="75" y="8"/>
                    <a:pt x="67" y="12"/>
                  </a:cubicBezTo>
                  <a:cubicBezTo>
                    <a:pt x="68" y="12"/>
                    <a:pt x="69" y="12"/>
                    <a:pt x="70" y="12"/>
                  </a:cubicBezTo>
                  <a:cubicBezTo>
                    <a:pt x="91" y="12"/>
                    <a:pt x="112" y="23"/>
                    <a:pt x="119" y="45"/>
                  </a:cubicBezTo>
                  <a:cubicBezTo>
                    <a:pt x="126" y="69"/>
                    <a:pt x="108" y="96"/>
                    <a:pt x="86" y="104"/>
                  </a:cubicBezTo>
                  <a:cubicBezTo>
                    <a:pt x="81" y="106"/>
                    <a:pt x="77" y="106"/>
                    <a:pt x="72" y="106"/>
                  </a:cubicBezTo>
                  <a:cubicBezTo>
                    <a:pt x="51" y="106"/>
                    <a:pt x="32" y="92"/>
                    <a:pt x="26" y="72"/>
                  </a:cubicBezTo>
                  <a:cubicBezTo>
                    <a:pt x="22" y="58"/>
                    <a:pt x="27" y="44"/>
                    <a:pt x="34" y="33"/>
                  </a:cubicBezTo>
                  <a:cubicBezTo>
                    <a:pt x="36" y="30"/>
                    <a:pt x="38" y="28"/>
                    <a:pt x="41" y="25"/>
                  </a:cubicBezTo>
                  <a:cubicBezTo>
                    <a:pt x="31" y="30"/>
                    <a:pt x="21" y="36"/>
                    <a:pt x="12" y="42"/>
                  </a:cubicBezTo>
                  <a:cubicBezTo>
                    <a:pt x="12" y="43"/>
                    <a:pt x="12" y="44"/>
                    <a:pt x="11" y="44"/>
                  </a:cubicBezTo>
                  <a:cubicBezTo>
                    <a:pt x="0" y="80"/>
                    <a:pt x="24" y="111"/>
                    <a:pt x="58" y="119"/>
                  </a:cubicBezTo>
                  <a:cubicBezTo>
                    <a:pt x="63" y="121"/>
                    <a:pt x="69" y="121"/>
                    <a:pt x="74" y="121"/>
                  </a:cubicBezTo>
                  <a:cubicBezTo>
                    <a:pt x="103" y="121"/>
                    <a:pt x="127" y="102"/>
                    <a:pt x="134" y="71"/>
                  </a:cubicBezTo>
                  <a:cubicBezTo>
                    <a:pt x="141" y="39"/>
                    <a:pt x="122" y="9"/>
                    <a:pt x="9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chenying0907 39"/>
            <p:cNvSpPr>
              <a:spLocks noEditPoints="1"/>
            </p:cNvSpPr>
            <p:nvPr/>
          </p:nvSpPr>
          <p:spPr bwMode="auto">
            <a:xfrm>
              <a:off x="1948742" y="2992741"/>
              <a:ext cx="263930" cy="263930"/>
            </a:xfrm>
            <a:custGeom>
              <a:avLst/>
              <a:gdLst>
                <a:gd name="T0" fmla="*/ 32 w 84"/>
                <a:gd name="T1" fmla="*/ 45 h 84"/>
                <a:gd name="T2" fmla="*/ 40 w 84"/>
                <a:gd name="T3" fmla="*/ 31 h 84"/>
                <a:gd name="T4" fmla="*/ 45 w 84"/>
                <a:gd name="T5" fmla="*/ 48 h 84"/>
                <a:gd name="T6" fmla="*/ 40 w 84"/>
                <a:gd name="T7" fmla="*/ 0 h 84"/>
                <a:gd name="T8" fmla="*/ 31 w 84"/>
                <a:gd name="T9" fmla="*/ 2 h 84"/>
                <a:gd name="T10" fmla="*/ 29 w 84"/>
                <a:gd name="T11" fmla="*/ 4 h 84"/>
                <a:gd name="T12" fmla="*/ 31 w 84"/>
                <a:gd name="T13" fmla="*/ 21 h 84"/>
                <a:gd name="T14" fmla="*/ 14 w 84"/>
                <a:gd name="T15" fmla="*/ 17 h 84"/>
                <a:gd name="T16" fmla="*/ 11 w 84"/>
                <a:gd name="T17" fmla="*/ 15 h 84"/>
                <a:gd name="T18" fmla="*/ 4 w 84"/>
                <a:gd name="T19" fmla="*/ 21 h 84"/>
                <a:gd name="T20" fmla="*/ 1 w 84"/>
                <a:gd name="T21" fmla="*/ 30 h 84"/>
                <a:gd name="T22" fmla="*/ 3 w 84"/>
                <a:gd name="T23" fmla="*/ 34 h 84"/>
                <a:gd name="T24" fmla="*/ 20 w 84"/>
                <a:gd name="T25" fmla="*/ 43 h 84"/>
                <a:gd name="T26" fmla="*/ 2 w 84"/>
                <a:gd name="T27" fmla="*/ 52 h 84"/>
                <a:gd name="T28" fmla="*/ 2 w 84"/>
                <a:gd name="T29" fmla="*/ 54 h 84"/>
                <a:gd name="T30" fmla="*/ 2 w 84"/>
                <a:gd name="T31" fmla="*/ 55 h 84"/>
                <a:gd name="T32" fmla="*/ 11 w 84"/>
                <a:gd name="T33" fmla="*/ 70 h 84"/>
                <a:gd name="T34" fmla="*/ 13 w 84"/>
                <a:gd name="T35" fmla="*/ 69 h 84"/>
                <a:gd name="T36" fmla="*/ 20 w 84"/>
                <a:gd name="T37" fmla="*/ 61 h 84"/>
                <a:gd name="T38" fmla="*/ 31 w 84"/>
                <a:gd name="T39" fmla="*/ 60 h 84"/>
                <a:gd name="T40" fmla="*/ 31 w 84"/>
                <a:gd name="T41" fmla="*/ 78 h 84"/>
                <a:gd name="T42" fmla="*/ 45 w 84"/>
                <a:gd name="T43" fmla="*/ 84 h 84"/>
                <a:gd name="T44" fmla="*/ 52 w 84"/>
                <a:gd name="T45" fmla="*/ 81 h 84"/>
                <a:gd name="T46" fmla="*/ 52 w 84"/>
                <a:gd name="T47" fmla="*/ 58 h 84"/>
                <a:gd name="T48" fmla="*/ 68 w 84"/>
                <a:gd name="T49" fmla="*/ 69 h 84"/>
                <a:gd name="T50" fmla="*/ 71 w 84"/>
                <a:gd name="T51" fmla="*/ 69 h 84"/>
                <a:gd name="T52" fmla="*/ 80 w 84"/>
                <a:gd name="T53" fmla="*/ 54 h 84"/>
                <a:gd name="T54" fmla="*/ 76 w 84"/>
                <a:gd name="T55" fmla="*/ 51 h 84"/>
                <a:gd name="T56" fmla="*/ 66 w 84"/>
                <a:gd name="T57" fmla="*/ 50 h 84"/>
                <a:gd name="T58" fmla="*/ 73 w 84"/>
                <a:gd name="T59" fmla="*/ 32 h 84"/>
                <a:gd name="T60" fmla="*/ 79 w 84"/>
                <a:gd name="T61" fmla="*/ 34 h 84"/>
                <a:gd name="T62" fmla="*/ 79 w 84"/>
                <a:gd name="T63" fmla="*/ 23 h 84"/>
                <a:gd name="T64" fmla="*/ 69 w 84"/>
                <a:gd name="T65" fmla="*/ 15 h 84"/>
                <a:gd name="T66" fmla="*/ 55 w 84"/>
                <a:gd name="T67" fmla="*/ 25 h 84"/>
                <a:gd name="T68" fmla="*/ 50 w 84"/>
                <a:gd name="T69" fmla="*/ 4 h 84"/>
                <a:gd name="T70" fmla="*/ 49 w 84"/>
                <a:gd name="T71" fmla="*/ 2 h 84"/>
                <a:gd name="T72" fmla="*/ 40 w 84"/>
                <a:gd name="T7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" h="84">
                  <a:moveTo>
                    <a:pt x="40" y="50"/>
                  </a:moveTo>
                  <a:cubicBezTo>
                    <a:pt x="37" y="50"/>
                    <a:pt x="33" y="48"/>
                    <a:pt x="32" y="45"/>
                  </a:cubicBezTo>
                  <a:cubicBezTo>
                    <a:pt x="30" y="41"/>
                    <a:pt x="31" y="37"/>
                    <a:pt x="34" y="34"/>
                  </a:cubicBezTo>
                  <a:cubicBezTo>
                    <a:pt x="35" y="32"/>
                    <a:pt x="38" y="32"/>
                    <a:pt x="40" y="31"/>
                  </a:cubicBezTo>
                  <a:cubicBezTo>
                    <a:pt x="43" y="32"/>
                    <a:pt x="46" y="32"/>
                    <a:pt x="48" y="36"/>
                  </a:cubicBezTo>
                  <a:cubicBezTo>
                    <a:pt x="49" y="40"/>
                    <a:pt x="48" y="45"/>
                    <a:pt x="45" y="48"/>
                  </a:cubicBezTo>
                  <a:cubicBezTo>
                    <a:pt x="44" y="49"/>
                    <a:pt x="42" y="50"/>
                    <a:pt x="40" y="50"/>
                  </a:cubicBezTo>
                  <a:moveTo>
                    <a:pt x="40" y="0"/>
                  </a:moveTo>
                  <a:cubicBezTo>
                    <a:pt x="37" y="0"/>
                    <a:pt x="33" y="1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3"/>
                    <a:pt x="29" y="3"/>
                    <a:pt x="29" y="4"/>
                  </a:cubicBezTo>
                  <a:cubicBezTo>
                    <a:pt x="29" y="6"/>
                    <a:pt x="32" y="8"/>
                    <a:pt x="33" y="11"/>
                  </a:cubicBezTo>
                  <a:cubicBezTo>
                    <a:pt x="33" y="14"/>
                    <a:pt x="32" y="18"/>
                    <a:pt x="31" y="21"/>
                  </a:cubicBezTo>
                  <a:cubicBezTo>
                    <a:pt x="29" y="25"/>
                    <a:pt x="27" y="26"/>
                    <a:pt x="24" y="26"/>
                  </a:cubicBezTo>
                  <a:cubicBezTo>
                    <a:pt x="20" y="26"/>
                    <a:pt x="15" y="22"/>
                    <a:pt x="14" y="17"/>
                  </a:cubicBezTo>
                  <a:cubicBezTo>
                    <a:pt x="14" y="17"/>
                    <a:pt x="14" y="16"/>
                    <a:pt x="13" y="16"/>
                  </a:cubicBezTo>
                  <a:cubicBezTo>
                    <a:pt x="13" y="15"/>
                    <a:pt x="12" y="15"/>
                    <a:pt x="11" y="15"/>
                  </a:cubicBezTo>
                  <a:cubicBezTo>
                    <a:pt x="11" y="15"/>
                    <a:pt x="11" y="15"/>
                    <a:pt x="10" y="15"/>
                  </a:cubicBezTo>
                  <a:cubicBezTo>
                    <a:pt x="8" y="16"/>
                    <a:pt x="6" y="19"/>
                    <a:pt x="4" y="21"/>
                  </a:cubicBezTo>
                  <a:cubicBezTo>
                    <a:pt x="3" y="24"/>
                    <a:pt x="1" y="27"/>
                    <a:pt x="1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2"/>
                    <a:pt x="1" y="34"/>
                    <a:pt x="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5" y="34"/>
                    <a:pt x="6" y="34"/>
                  </a:cubicBezTo>
                  <a:cubicBezTo>
                    <a:pt x="12" y="34"/>
                    <a:pt x="20" y="36"/>
                    <a:pt x="20" y="43"/>
                  </a:cubicBezTo>
                  <a:cubicBezTo>
                    <a:pt x="19" y="49"/>
                    <a:pt x="12" y="53"/>
                    <a:pt x="6" y="53"/>
                  </a:cubicBezTo>
                  <a:cubicBezTo>
                    <a:pt x="5" y="53"/>
                    <a:pt x="4" y="53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1" y="52"/>
                    <a:pt x="1" y="54"/>
                    <a:pt x="2" y="54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2" y="60"/>
                    <a:pt x="5" y="66"/>
                    <a:pt x="10" y="70"/>
                  </a:cubicBezTo>
                  <a:cubicBezTo>
                    <a:pt x="10" y="70"/>
                    <a:pt x="10" y="70"/>
                    <a:pt x="11" y="70"/>
                  </a:cubicBezTo>
                  <a:cubicBezTo>
                    <a:pt x="11" y="70"/>
                    <a:pt x="12" y="70"/>
                    <a:pt x="12" y="70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4" y="69"/>
                    <a:pt x="14" y="68"/>
                    <a:pt x="15" y="66"/>
                  </a:cubicBezTo>
                  <a:cubicBezTo>
                    <a:pt x="16" y="64"/>
                    <a:pt x="18" y="63"/>
                    <a:pt x="20" y="61"/>
                  </a:cubicBezTo>
                  <a:cubicBezTo>
                    <a:pt x="22" y="60"/>
                    <a:pt x="24" y="59"/>
                    <a:pt x="27" y="59"/>
                  </a:cubicBezTo>
                  <a:cubicBezTo>
                    <a:pt x="28" y="59"/>
                    <a:pt x="30" y="59"/>
                    <a:pt x="31" y="60"/>
                  </a:cubicBezTo>
                  <a:cubicBezTo>
                    <a:pt x="35" y="64"/>
                    <a:pt x="36" y="74"/>
                    <a:pt x="31" y="77"/>
                  </a:cubicBezTo>
                  <a:cubicBezTo>
                    <a:pt x="31" y="77"/>
                    <a:pt x="31" y="78"/>
                    <a:pt x="31" y="78"/>
                  </a:cubicBezTo>
                  <a:cubicBezTo>
                    <a:pt x="29" y="79"/>
                    <a:pt x="29" y="82"/>
                    <a:pt x="31" y="83"/>
                  </a:cubicBezTo>
                  <a:cubicBezTo>
                    <a:pt x="36" y="84"/>
                    <a:pt x="40" y="84"/>
                    <a:pt x="45" y="84"/>
                  </a:cubicBezTo>
                  <a:cubicBezTo>
                    <a:pt x="47" y="84"/>
                    <a:pt x="48" y="84"/>
                    <a:pt x="50" y="84"/>
                  </a:cubicBezTo>
                  <a:cubicBezTo>
                    <a:pt x="51" y="84"/>
                    <a:pt x="52" y="82"/>
                    <a:pt x="52" y="81"/>
                  </a:cubicBezTo>
                  <a:cubicBezTo>
                    <a:pt x="53" y="81"/>
                    <a:pt x="54" y="79"/>
                    <a:pt x="53" y="78"/>
                  </a:cubicBezTo>
                  <a:cubicBezTo>
                    <a:pt x="50" y="73"/>
                    <a:pt x="46" y="62"/>
                    <a:pt x="52" y="58"/>
                  </a:cubicBezTo>
                  <a:cubicBezTo>
                    <a:pt x="53" y="57"/>
                    <a:pt x="53" y="57"/>
                    <a:pt x="54" y="57"/>
                  </a:cubicBezTo>
                  <a:cubicBezTo>
                    <a:pt x="59" y="57"/>
                    <a:pt x="66" y="66"/>
                    <a:pt x="68" y="69"/>
                  </a:cubicBezTo>
                  <a:cubicBezTo>
                    <a:pt x="69" y="69"/>
                    <a:pt x="69" y="69"/>
                    <a:pt x="70" y="69"/>
                  </a:cubicBezTo>
                  <a:cubicBezTo>
                    <a:pt x="70" y="69"/>
                    <a:pt x="71" y="69"/>
                    <a:pt x="71" y="69"/>
                  </a:cubicBezTo>
                  <a:cubicBezTo>
                    <a:pt x="76" y="67"/>
                    <a:pt x="80" y="62"/>
                    <a:pt x="81" y="56"/>
                  </a:cubicBezTo>
                  <a:cubicBezTo>
                    <a:pt x="81" y="55"/>
                    <a:pt x="80" y="54"/>
                    <a:pt x="80" y="54"/>
                  </a:cubicBezTo>
                  <a:cubicBezTo>
                    <a:pt x="80" y="52"/>
                    <a:pt x="78" y="51"/>
                    <a:pt x="77" y="51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4" y="52"/>
                    <a:pt x="73" y="52"/>
                    <a:pt x="71" y="52"/>
                  </a:cubicBezTo>
                  <a:cubicBezTo>
                    <a:pt x="69" y="52"/>
                    <a:pt x="68" y="51"/>
                    <a:pt x="66" y="50"/>
                  </a:cubicBezTo>
                  <a:cubicBezTo>
                    <a:pt x="63" y="49"/>
                    <a:pt x="59" y="46"/>
                    <a:pt x="60" y="42"/>
                  </a:cubicBezTo>
                  <a:cubicBezTo>
                    <a:pt x="61" y="37"/>
                    <a:pt x="67" y="32"/>
                    <a:pt x="73" y="32"/>
                  </a:cubicBezTo>
                  <a:cubicBezTo>
                    <a:pt x="75" y="32"/>
                    <a:pt x="77" y="32"/>
                    <a:pt x="78" y="33"/>
                  </a:cubicBezTo>
                  <a:cubicBezTo>
                    <a:pt x="78" y="34"/>
                    <a:pt x="79" y="34"/>
                    <a:pt x="79" y="34"/>
                  </a:cubicBezTo>
                  <a:cubicBezTo>
                    <a:pt x="80" y="34"/>
                    <a:pt x="81" y="33"/>
                    <a:pt x="81" y="32"/>
                  </a:cubicBezTo>
                  <a:cubicBezTo>
                    <a:pt x="84" y="30"/>
                    <a:pt x="81" y="25"/>
                    <a:pt x="79" y="23"/>
                  </a:cubicBezTo>
                  <a:cubicBezTo>
                    <a:pt x="77" y="21"/>
                    <a:pt x="75" y="19"/>
                    <a:pt x="72" y="17"/>
                  </a:cubicBezTo>
                  <a:cubicBezTo>
                    <a:pt x="72" y="16"/>
                    <a:pt x="71" y="15"/>
                    <a:pt x="69" y="15"/>
                  </a:cubicBezTo>
                  <a:cubicBezTo>
                    <a:pt x="68" y="15"/>
                    <a:pt x="68" y="16"/>
                    <a:pt x="67" y="17"/>
                  </a:cubicBezTo>
                  <a:cubicBezTo>
                    <a:pt x="65" y="21"/>
                    <a:pt x="60" y="25"/>
                    <a:pt x="55" y="25"/>
                  </a:cubicBezTo>
                  <a:cubicBezTo>
                    <a:pt x="53" y="25"/>
                    <a:pt x="51" y="24"/>
                    <a:pt x="50" y="23"/>
                  </a:cubicBezTo>
                  <a:cubicBezTo>
                    <a:pt x="45" y="18"/>
                    <a:pt x="46" y="8"/>
                    <a:pt x="50" y="4"/>
                  </a:cubicBezTo>
                  <a:cubicBezTo>
                    <a:pt x="50" y="3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6" y="0"/>
                    <a:pt x="43" y="0"/>
                    <a:pt x="4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chenying0907 41"/>
            <p:cNvSpPr>
              <a:spLocks noEditPoints="1"/>
            </p:cNvSpPr>
            <p:nvPr/>
          </p:nvSpPr>
          <p:spPr bwMode="auto">
            <a:xfrm>
              <a:off x="4372736" y="4518445"/>
              <a:ext cx="303288" cy="280137"/>
            </a:xfrm>
            <a:custGeom>
              <a:avLst/>
              <a:gdLst>
                <a:gd name="T0" fmla="*/ 49 w 97"/>
                <a:gd name="T1" fmla="*/ 79 h 89"/>
                <a:gd name="T2" fmla="*/ 18 w 97"/>
                <a:gd name="T3" fmla="*/ 54 h 89"/>
                <a:gd name="T4" fmla="*/ 23 w 97"/>
                <a:gd name="T5" fmla="*/ 26 h 89"/>
                <a:gd name="T6" fmla="*/ 40 w 97"/>
                <a:gd name="T7" fmla="*/ 12 h 89"/>
                <a:gd name="T8" fmla="*/ 48 w 97"/>
                <a:gd name="T9" fmla="*/ 11 h 89"/>
                <a:gd name="T10" fmla="*/ 81 w 97"/>
                <a:gd name="T11" fmla="*/ 35 h 89"/>
                <a:gd name="T12" fmla="*/ 58 w 97"/>
                <a:gd name="T13" fmla="*/ 77 h 89"/>
                <a:gd name="T14" fmla="*/ 49 w 97"/>
                <a:gd name="T15" fmla="*/ 79 h 89"/>
                <a:gd name="T16" fmla="*/ 49 w 97"/>
                <a:gd name="T17" fmla="*/ 0 h 89"/>
                <a:gd name="T18" fmla="*/ 31 w 97"/>
                <a:gd name="T19" fmla="*/ 6 h 89"/>
                <a:gd name="T20" fmla="*/ 7 w 97"/>
                <a:gd name="T21" fmla="*/ 34 h 89"/>
                <a:gd name="T22" fmla="*/ 39 w 97"/>
                <a:gd name="T23" fmla="*/ 88 h 89"/>
                <a:gd name="T24" fmla="*/ 50 w 97"/>
                <a:gd name="T25" fmla="*/ 89 h 89"/>
                <a:gd name="T26" fmla="*/ 92 w 97"/>
                <a:gd name="T27" fmla="*/ 54 h 89"/>
                <a:gd name="T28" fmla="*/ 54 w 97"/>
                <a:gd name="T29" fmla="*/ 1 h 89"/>
                <a:gd name="T30" fmla="*/ 49 w 97"/>
                <a:gd name="T3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7" h="89">
                  <a:moveTo>
                    <a:pt x="49" y="79"/>
                  </a:moveTo>
                  <a:cubicBezTo>
                    <a:pt x="35" y="79"/>
                    <a:pt x="22" y="68"/>
                    <a:pt x="18" y="54"/>
                  </a:cubicBezTo>
                  <a:cubicBezTo>
                    <a:pt x="15" y="44"/>
                    <a:pt x="18" y="34"/>
                    <a:pt x="23" y="26"/>
                  </a:cubicBezTo>
                  <a:cubicBezTo>
                    <a:pt x="26" y="21"/>
                    <a:pt x="33" y="15"/>
                    <a:pt x="40" y="12"/>
                  </a:cubicBezTo>
                  <a:cubicBezTo>
                    <a:pt x="42" y="11"/>
                    <a:pt x="45" y="11"/>
                    <a:pt x="48" y="11"/>
                  </a:cubicBezTo>
                  <a:cubicBezTo>
                    <a:pt x="62" y="11"/>
                    <a:pt x="77" y="19"/>
                    <a:pt x="81" y="35"/>
                  </a:cubicBezTo>
                  <a:cubicBezTo>
                    <a:pt x="86" y="52"/>
                    <a:pt x="74" y="71"/>
                    <a:pt x="58" y="77"/>
                  </a:cubicBezTo>
                  <a:cubicBezTo>
                    <a:pt x="55" y="78"/>
                    <a:pt x="52" y="79"/>
                    <a:pt x="49" y="79"/>
                  </a:cubicBezTo>
                  <a:moveTo>
                    <a:pt x="49" y="0"/>
                  </a:moveTo>
                  <a:cubicBezTo>
                    <a:pt x="43" y="0"/>
                    <a:pt x="35" y="4"/>
                    <a:pt x="31" y="6"/>
                  </a:cubicBezTo>
                  <a:cubicBezTo>
                    <a:pt x="19" y="12"/>
                    <a:pt x="11" y="22"/>
                    <a:pt x="7" y="34"/>
                  </a:cubicBezTo>
                  <a:cubicBezTo>
                    <a:pt x="0" y="59"/>
                    <a:pt x="16" y="82"/>
                    <a:pt x="39" y="88"/>
                  </a:cubicBezTo>
                  <a:cubicBezTo>
                    <a:pt x="43" y="89"/>
                    <a:pt x="47" y="89"/>
                    <a:pt x="50" y="89"/>
                  </a:cubicBezTo>
                  <a:cubicBezTo>
                    <a:pt x="70" y="89"/>
                    <a:pt x="87" y="75"/>
                    <a:pt x="92" y="54"/>
                  </a:cubicBezTo>
                  <a:cubicBezTo>
                    <a:pt x="97" y="27"/>
                    <a:pt x="79" y="3"/>
                    <a:pt x="54" y="1"/>
                  </a:cubicBezTo>
                  <a:cubicBezTo>
                    <a:pt x="52" y="0"/>
                    <a:pt x="51" y="0"/>
                    <a:pt x="4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chenying0907 42"/>
            <p:cNvSpPr>
              <a:spLocks noEditPoints="1"/>
            </p:cNvSpPr>
            <p:nvPr/>
          </p:nvSpPr>
          <p:spPr bwMode="auto">
            <a:xfrm>
              <a:off x="4442191" y="4564748"/>
              <a:ext cx="178268" cy="185214"/>
            </a:xfrm>
            <a:custGeom>
              <a:avLst/>
              <a:gdLst>
                <a:gd name="T0" fmla="*/ 21 w 57"/>
                <a:gd name="T1" fmla="*/ 32 h 59"/>
                <a:gd name="T2" fmla="*/ 27 w 57"/>
                <a:gd name="T3" fmla="*/ 22 h 59"/>
                <a:gd name="T4" fmla="*/ 31 w 57"/>
                <a:gd name="T5" fmla="*/ 34 h 59"/>
                <a:gd name="T6" fmla="*/ 27 w 57"/>
                <a:gd name="T7" fmla="*/ 0 h 59"/>
                <a:gd name="T8" fmla="*/ 21 w 57"/>
                <a:gd name="T9" fmla="*/ 1 h 59"/>
                <a:gd name="T10" fmla="*/ 19 w 57"/>
                <a:gd name="T11" fmla="*/ 3 h 59"/>
                <a:gd name="T12" fmla="*/ 21 w 57"/>
                <a:gd name="T13" fmla="*/ 15 h 59"/>
                <a:gd name="T14" fmla="*/ 9 w 57"/>
                <a:gd name="T15" fmla="*/ 12 h 59"/>
                <a:gd name="T16" fmla="*/ 7 w 57"/>
                <a:gd name="T17" fmla="*/ 10 h 59"/>
                <a:gd name="T18" fmla="*/ 3 w 57"/>
                <a:gd name="T19" fmla="*/ 15 h 59"/>
                <a:gd name="T20" fmla="*/ 0 w 57"/>
                <a:gd name="T21" fmla="*/ 21 h 59"/>
                <a:gd name="T22" fmla="*/ 2 w 57"/>
                <a:gd name="T23" fmla="*/ 24 h 59"/>
                <a:gd name="T24" fmla="*/ 13 w 57"/>
                <a:gd name="T25" fmla="*/ 31 h 59"/>
                <a:gd name="T26" fmla="*/ 1 w 57"/>
                <a:gd name="T27" fmla="*/ 37 h 59"/>
                <a:gd name="T28" fmla="*/ 1 w 57"/>
                <a:gd name="T29" fmla="*/ 38 h 59"/>
                <a:gd name="T30" fmla="*/ 1 w 57"/>
                <a:gd name="T31" fmla="*/ 39 h 59"/>
                <a:gd name="T32" fmla="*/ 7 w 57"/>
                <a:gd name="T33" fmla="*/ 50 h 59"/>
                <a:gd name="T34" fmla="*/ 8 w 57"/>
                <a:gd name="T35" fmla="*/ 49 h 59"/>
                <a:gd name="T36" fmla="*/ 13 w 57"/>
                <a:gd name="T37" fmla="*/ 43 h 59"/>
                <a:gd name="T38" fmla="*/ 21 w 57"/>
                <a:gd name="T39" fmla="*/ 43 h 59"/>
                <a:gd name="T40" fmla="*/ 21 w 57"/>
                <a:gd name="T41" fmla="*/ 56 h 59"/>
                <a:gd name="T42" fmla="*/ 31 w 57"/>
                <a:gd name="T43" fmla="*/ 59 h 59"/>
                <a:gd name="T44" fmla="*/ 35 w 57"/>
                <a:gd name="T45" fmla="*/ 58 h 59"/>
                <a:gd name="T46" fmla="*/ 35 w 57"/>
                <a:gd name="T47" fmla="*/ 41 h 59"/>
                <a:gd name="T48" fmla="*/ 46 w 57"/>
                <a:gd name="T49" fmla="*/ 49 h 59"/>
                <a:gd name="T50" fmla="*/ 48 w 57"/>
                <a:gd name="T51" fmla="*/ 49 h 59"/>
                <a:gd name="T52" fmla="*/ 54 w 57"/>
                <a:gd name="T53" fmla="*/ 38 h 59"/>
                <a:gd name="T54" fmla="*/ 52 w 57"/>
                <a:gd name="T55" fmla="*/ 36 h 59"/>
                <a:gd name="T56" fmla="*/ 45 w 57"/>
                <a:gd name="T57" fmla="*/ 36 h 59"/>
                <a:gd name="T58" fmla="*/ 50 w 57"/>
                <a:gd name="T59" fmla="*/ 23 h 59"/>
                <a:gd name="T60" fmla="*/ 54 w 57"/>
                <a:gd name="T61" fmla="*/ 24 h 59"/>
                <a:gd name="T62" fmla="*/ 54 w 57"/>
                <a:gd name="T63" fmla="*/ 16 h 59"/>
                <a:gd name="T64" fmla="*/ 47 w 57"/>
                <a:gd name="T65" fmla="*/ 11 h 59"/>
                <a:gd name="T66" fmla="*/ 37 w 57"/>
                <a:gd name="T67" fmla="*/ 18 h 59"/>
                <a:gd name="T68" fmla="*/ 34 w 57"/>
                <a:gd name="T69" fmla="*/ 3 h 59"/>
                <a:gd name="T70" fmla="*/ 33 w 57"/>
                <a:gd name="T71" fmla="*/ 1 h 59"/>
                <a:gd name="T72" fmla="*/ 27 w 57"/>
                <a:gd name="T7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7" h="59">
                  <a:moveTo>
                    <a:pt x="27" y="36"/>
                  </a:moveTo>
                  <a:cubicBezTo>
                    <a:pt x="25" y="36"/>
                    <a:pt x="22" y="34"/>
                    <a:pt x="21" y="32"/>
                  </a:cubicBezTo>
                  <a:cubicBezTo>
                    <a:pt x="20" y="29"/>
                    <a:pt x="21" y="26"/>
                    <a:pt x="23" y="24"/>
                  </a:cubicBezTo>
                  <a:cubicBezTo>
                    <a:pt x="24" y="23"/>
                    <a:pt x="26" y="22"/>
                    <a:pt x="27" y="22"/>
                  </a:cubicBezTo>
                  <a:cubicBezTo>
                    <a:pt x="29" y="23"/>
                    <a:pt x="31" y="23"/>
                    <a:pt x="32" y="26"/>
                  </a:cubicBezTo>
                  <a:cubicBezTo>
                    <a:pt x="33" y="28"/>
                    <a:pt x="33" y="32"/>
                    <a:pt x="31" y="34"/>
                  </a:cubicBezTo>
                  <a:cubicBezTo>
                    <a:pt x="30" y="35"/>
                    <a:pt x="28" y="36"/>
                    <a:pt x="27" y="36"/>
                  </a:cubicBezTo>
                  <a:moveTo>
                    <a:pt x="27" y="0"/>
                  </a:moveTo>
                  <a:cubicBezTo>
                    <a:pt x="25" y="0"/>
                    <a:pt x="22" y="0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20" y="4"/>
                    <a:pt x="21" y="6"/>
                    <a:pt x="22" y="8"/>
                  </a:cubicBezTo>
                  <a:cubicBezTo>
                    <a:pt x="22" y="10"/>
                    <a:pt x="22" y="13"/>
                    <a:pt x="21" y="15"/>
                  </a:cubicBezTo>
                  <a:cubicBezTo>
                    <a:pt x="20" y="17"/>
                    <a:pt x="18" y="18"/>
                    <a:pt x="16" y="18"/>
                  </a:cubicBezTo>
                  <a:cubicBezTo>
                    <a:pt x="13" y="18"/>
                    <a:pt x="10" y="16"/>
                    <a:pt x="9" y="12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7" y="10"/>
                    <a:pt x="7" y="10"/>
                    <a:pt x="7" y="11"/>
                  </a:cubicBezTo>
                  <a:cubicBezTo>
                    <a:pt x="5" y="11"/>
                    <a:pt x="4" y="13"/>
                    <a:pt x="3" y="15"/>
                  </a:cubicBezTo>
                  <a:cubicBezTo>
                    <a:pt x="1" y="17"/>
                    <a:pt x="1" y="19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0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3" y="24"/>
                    <a:pt x="4" y="24"/>
                  </a:cubicBezTo>
                  <a:cubicBezTo>
                    <a:pt x="8" y="24"/>
                    <a:pt x="13" y="25"/>
                    <a:pt x="13" y="31"/>
                  </a:cubicBezTo>
                  <a:cubicBezTo>
                    <a:pt x="13" y="35"/>
                    <a:pt x="8" y="38"/>
                    <a:pt x="4" y="38"/>
                  </a:cubicBezTo>
                  <a:cubicBezTo>
                    <a:pt x="3" y="38"/>
                    <a:pt x="2" y="38"/>
                    <a:pt x="1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37"/>
                    <a:pt x="0" y="38"/>
                    <a:pt x="1" y="38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1" y="43"/>
                    <a:pt x="3" y="47"/>
                    <a:pt x="6" y="49"/>
                  </a:cubicBezTo>
                  <a:cubicBezTo>
                    <a:pt x="6" y="50"/>
                    <a:pt x="7" y="50"/>
                    <a:pt x="7" y="50"/>
                  </a:cubicBezTo>
                  <a:cubicBezTo>
                    <a:pt x="7" y="50"/>
                    <a:pt x="8" y="50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49"/>
                    <a:pt x="9" y="48"/>
                    <a:pt x="10" y="47"/>
                  </a:cubicBezTo>
                  <a:cubicBezTo>
                    <a:pt x="11" y="46"/>
                    <a:pt x="12" y="44"/>
                    <a:pt x="13" y="43"/>
                  </a:cubicBezTo>
                  <a:cubicBezTo>
                    <a:pt x="14" y="42"/>
                    <a:pt x="16" y="42"/>
                    <a:pt x="18" y="42"/>
                  </a:cubicBezTo>
                  <a:cubicBezTo>
                    <a:pt x="19" y="42"/>
                    <a:pt x="20" y="42"/>
                    <a:pt x="21" y="43"/>
                  </a:cubicBezTo>
                  <a:cubicBezTo>
                    <a:pt x="23" y="45"/>
                    <a:pt x="24" y="53"/>
                    <a:pt x="21" y="55"/>
                  </a:cubicBezTo>
                  <a:cubicBezTo>
                    <a:pt x="21" y="55"/>
                    <a:pt x="21" y="55"/>
                    <a:pt x="21" y="56"/>
                  </a:cubicBezTo>
                  <a:cubicBezTo>
                    <a:pt x="19" y="56"/>
                    <a:pt x="19" y="58"/>
                    <a:pt x="21" y="59"/>
                  </a:cubicBezTo>
                  <a:cubicBezTo>
                    <a:pt x="24" y="59"/>
                    <a:pt x="27" y="59"/>
                    <a:pt x="31" y="59"/>
                  </a:cubicBezTo>
                  <a:cubicBezTo>
                    <a:pt x="32" y="59"/>
                    <a:pt x="33" y="59"/>
                    <a:pt x="34" y="59"/>
                  </a:cubicBezTo>
                  <a:cubicBezTo>
                    <a:pt x="35" y="59"/>
                    <a:pt x="35" y="59"/>
                    <a:pt x="35" y="58"/>
                  </a:cubicBezTo>
                  <a:cubicBezTo>
                    <a:pt x="36" y="57"/>
                    <a:pt x="37" y="56"/>
                    <a:pt x="36" y="55"/>
                  </a:cubicBezTo>
                  <a:cubicBezTo>
                    <a:pt x="34" y="51"/>
                    <a:pt x="31" y="44"/>
                    <a:pt x="35" y="41"/>
                  </a:cubicBezTo>
                  <a:cubicBezTo>
                    <a:pt x="36" y="41"/>
                    <a:pt x="36" y="41"/>
                    <a:pt x="37" y="41"/>
                  </a:cubicBezTo>
                  <a:cubicBezTo>
                    <a:pt x="40" y="41"/>
                    <a:pt x="45" y="47"/>
                    <a:pt x="46" y="49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47"/>
                    <a:pt x="55" y="44"/>
                    <a:pt x="55" y="40"/>
                  </a:cubicBezTo>
                  <a:cubicBezTo>
                    <a:pt x="55" y="39"/>
                    <a:pt x="55" y="39"/>
                    <a:pt x="54" y="38"/>
                  </a:cubicBezTo>
                  <a:cubicBezTo>
                    <a:pt x="54" y="37"/>
                    <a:pt x="53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7"/>
                    <a:pt x="50" y="37"/>
                    <a:pt x="49" y="37"/>
                  </a:cubicBezTo>
                  <a:cubicBezTo>
                    <a:pt x="47" y="37"/>
                    <a:pt x="46" y="36"/>
                    <a:pt x="45" y="36"/>
                  </a:cubicBezTo>
                  <a:cubicBezTo>
                    <a:pt x="43" y="35"/>
                    <a:pt x="40" y="32"/>
                    <a:pt x="41" y="30"/>
                  </a:cubicBezTo>
                  <a:cubicBezTo>
                    <a:pt x="41" y="26"/>
                    <a:pt x="46" y="23"/>
                    <a:pt x="50" y="23"/>
                  </a:cubicBezTo>
                  <a:cubicBezTo>
                    <a:pt x="51" y="23"/>
                    <a:pt x="52" y="23"/>
                    <a:pt x="53" y="24"/>
                  </a:cubicBezTo>
                  <a:cubicBezTo>
                    <a:pt x="53" y="24"/>
                    <a:pt x="54" y="24"/>
                    <a:pt x="54" y="24"/>
                  </a:cubicBezTo>
                  <a:cubicBezTo>
                    <a:pt x="55" y="24"/>
                    <a:pt x="55" y="23"/>
                    <a:pt x="55" y="23"/>
                  </a:cubicBezTo>
                  <a:cubicBezTo>
                    <a:pt x="57" y="21"/>
                    <a:pt x="55" y="18"/>
                    <a:pt x="54" y="16"/>
                  </a:cubicBezTo>
                  <a:cubicBezTo>
                    <a:pt x="53" y="15"/>
                    <a:pt x="51" y="13"/>
                    <a:pt x="49" y="12"/>
                  </a:cubicBezTo>
                  <a:cubicBezTo>
                    <a:pt x="49" y="11"/>
                    <a:pt x="48" y="11"/>
                    <a:pt x="47" y="11"/>
                  </a:cubicBezTo>
                  <a:cubicBezTo>
                    <a:pt x="47" y="11"/>
                    <a:pt x="46" y="11"/>
                    <a:pt x="46" y="12"/>
                  </a:cubicBezTo>
                  <a:cubicBezTo>
                    <a:pt x="44" y="15"/>
                    <a:pt x="41" y="18"/>
                    <a:pt x="37" y="18"/>
                  </a:cubicBezTo>
                  <a:cubicBezTo>
                    <a:pt x="36" y="18"/>
                    <a:pt x="35" y="17"/>
                    <a:pt x="34" y="16"/>
                  </a:cubicBezTo>
                  <a:cubicBezTo>
                    <a:pt x="31" y="13"/>
                    <a:pt x="31" y="6"/>
                    <a:pt x="34" y="3"/>
                  </a:cubicBezTo>
                  <a:cubicBezTo>
                    <a:pt x="34" y="2"/>
                    <a:pt x="34" y="1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1" y="0"/>
                    <a:pt x="29" y="0"/>
                    <a:pt x="2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chenying0907 43"/>
            <p:cNvSpPr/>
            <p:nvPr/>
          </p:nvSpPr>
          <p:spPr bwMode="auto">
            <a:xfrm>
              <a:off x="4594993" y="2548227"/>
              <a:ext cx="317179" cy="173639"/>
            </a:xfrm>
            <a:custGeom>
              <a:avLst/>
              <a:gdLst>
                <a:gd name="T0" fmla="*/ 20 w 101"/>
                <a:gd name="T1" fmla="*/ 0 h 56"/>
                <a:gd name="T2" fmla="*/ 12 w 101"/>
                <a:gd name="T3" fmla="*/ 3 h 56"/>
                <a:gd name="T4" fmla="*/ 31 w 101"/>
                <a:gd name="T5" fmla="*/ 22 h 56"/>
                <a:gd name="T6" fmla="*/ 18 w 101"/>
                <a:gd name="T7" fmla="*/ 29 h 56"/>
                <a:gd name="T8" fmla="*/ 18 w 101"/>
                <a:gd name="T9" fmla="*/ 29 h 56"/>
                <a:gd name="T10" fmla="*/ 5 w 101"/>
                <a:gd name="T11" fmla="*/ 21 h 56"/>
                <a:gd name="T12" fmla="*/ 1 w 101"/>
                <a:gd name="T13" fmla="*/ 22 h 56"/>
                <a:gd name="T14" fmla="*/ 1 w 101"/>
                <a:gd name="T15" fmla="*/ 27 h 56"/>
                <a:gd name="T16" fmla="*/ 5 w 101"/>
                <a:gd name="T17" fmla="*/ 31 h 56"/>
                <a:gd name="T18" fmla="*/ 4 w 101"/>
                <a:gd name="T19" fmla="*/ 38 h 56"/>
                <a:gd name="T20" fmla="*/ 14 w 101"/>
                <a:gd name="T21" fmla="*/ 47 h 56"/>
                <a:gd name="T22" fmla="*/ 16 w 101"/>
                <a:gd name="T23" fmla="*/ 47 h 56"/>
                <a:gd name="T24" fmla="*/ 29 w 101"/>
                <a:gd name="T25" fmla="*/ 44 h 56"/>
                <a:gd name="T26" fmla="*/ 40 w 101"/>
                <a:gd name="T27" fmla="*/ 41 h 56"/>
                <a:gd name="T28" fmla="*/ 56 w 101"/>
                <a:gd name="T29" fmla="*/ 38 h 56"/>
                <a:gd name="T30" fmla="*/ 62 w 101"/>
                <a:gd name="T31" fmla="*/ 46 h 56"/>
                <a:gd name="T32" fmla="*/ 68 w 101"/>
                <a:gd name="T33" fmla="*/ 53 h 56"/>
                <a:gd name="T34" fmla="*/ 74 w 101"/>
                <a:gd name="T35" fmla="*/ 56 h 56"/>
                <a:gd name="T36" fmla="*/ 78 w 101"/>
                <a:gd name="T37" fmla="*/ 54 h 56"/>
                <a:gd name="T38" fmla="*/ 80 w 101"/>
                <a:gd name="T39" fmla="*/ 29 h 56"/>
                <a:gd name="T40" fmla="*/ 90 w 101"/>
                <a:gd name="T41" fmla="*/ 23 h 56"/>
                <a:gd name="T42" fmla="*/ 96 w 101"/>
                <a:gd name="T43" fmla="*/ 17 h 56"/>
                <a:gd name="T44" fmla="*/ 101 w 101"/>
                <a:gd name="T45" fmla="*/ 11 h 56"/>
                <a:gd name="T46" fmla="*/ 100 w 101"/>
                <a:gd name="T47" fmla="*/ 8 h 56"/>
                <a:gd name="T48" fmla="*/ 82 w 101"/>
                <a:gd name="T49" fmla="*/ 3 h 56"/>
                <a:gd name="T50" fmla="*/ 82 w 101"/>
                <a:gd name="T51" fmla="*/ 3 h 56"/>
                <a:gd name="T52" fmla="*/ 60 w 101"/>
                <a:gd name="T53" fmla="*/ 10 h 56"/>
                <a:gd name="T54" fmla="*/ 59 w 101"/>
                <a:gd name="T55" fmla="*/ 9 h 56"/>
                <a:gd name="T56" fmla="*/ 28 w 101"/>
                <a:gd name="T57" fmla="*/ 1 h 56"/>
                <a:gd name="T58" fmla="*/ 20 w 101"/>
                <a:gd name="T5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1" h="56">
                  <a:moveTo>
                    <a:pt x="20" y="0"/>
                  </a:moveTo>
                  <a:cubicBezTo>
                    <a:pt x="16" y="0"/>
                    <a:pt x="13" y="1"/>
                    <a:pt x="12" y="3"/>
                  </a:cubicBezTo>
                  <a:cubicBezTo>
                    <a:pt x="8" y="13"/>
                    <a:pt x="25" y="17"/>
                    <a:pt x="31" y="22"/>
                  </a:cubicBezTo>
                  <a:cubicBezTo>
                    <a:pt x="27" y="24"/>
                    <a:pt x="22" y="26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5" y="26"/>
                    <a:pt x="10" y="21"/>
                    <a:pt x="5" y="21"/>
                  </a:cubicBezTo>
                  <a:cubicBezTo>
                    <a:pt x="4" y="21"/>
                    <a:pt x="3" y="21"/>
                    <a:pt x="1" y="22"/>
                  </a:cubicBezTo>
                  <a:cubicBezTo>
                    <a:pt x="0" y="24"/>
                    <a:pt x="1" y="26"/>
                    <a:pt x="1" y="27"/>
                  </a:cubicBezTo>
                  <a:cubicBezTo>
                    <a:pt x="2" y="29"/>
                    <a:pt x="4" y="30"/>
                    <a:pt x="5" y="31"/>
                  </a:cubicBezTo>
                  <a:cubicBezTo>
                    <a:pt x="8" y="35"/>
                    <a:pt x="5" y="36"/>
                    <a:pt x="4" y="38"/>
                  </a:cubicBezTo>
                  <a:cubicBezTo>
                    <a:pt x="2" y="45"/>
                    <a:pt x="8" y="47"/>
                    <a:pt x="14" y="47"/>
                  </a:cubicBezTo>
                  <a:cubicBezTo>
                    <a:pt x="15" y="47"/>
                    <a:pt x="15" y="47"/>
                    <a:pt x="16" y="47"/>
                  </a:cubicBezTo>
                  <a:cubicBezTo>
                    <a:pt x="20" y="46"/>
                    <a:pt x="25" y="45"/>
                    <a:pt x="29" y="44"/>
                  </a:cubicBezTo>
                  <a:cubicBezTo>
                    <a:pt x="32" y="43"/>
                    <a:pt x="36" y="42"/>
                    <a:pt x="40" y="41"/>
                  </a:cubicBezTo>
                  <a:cubicBezTo>
                    <a:pt x="46" y="40"/>
                    <a:pt x="51" y="39"/>
                    <a:pt x="56" y="38"/>
                  </a:cubicBezTo>
                  <a:cubicBezTo>
                    <a:pt x="57" y="41"/>
                    <a:pt x="60" y="43"/>
                    <a:pt x="62" y="46"/>
                  </a:cubicBezTo>
                  <a:cubicBezTo>
                    <a:pt x="64" y="49"/>
                    <a:pt x="66" y="51"/>
                    <a:pt x="68" y="53"/>
                  </a:cubicBezTo>
                  <a:cubicBezTo>
                    <a:pt x="70" y="55"/>
                    <a:pt x="72" y="56"/>
                    <a:pt x="74" y="56"/>
                  </a:cubicBezTo>
                  <a:cubicBezTo>
                    <a:pt x="76" y="56"/>
                    <a:pt x="77" y="56"/>
                    <a:pt x="78" y="54"/>
                  </a:cubicBezTo>
                  <a:cubicBezTo>
                    <a:pt x="84" y="49"/>
                    <a:pt x="82" y="36"/>
                    <a:pt x="80" y="29"/>
                  </a:cubicBezTo>
                  <a:cubicBezTo>
                    <a:pt x="84" y="27"/>
                    <a:pt x="87" y="25"/>
                    <a:pt x="90" y="23"/>
                  </a:cubicBezTo>
                  <a:cubicBezTo>
                    <a:pt x="92" y="21"/>
                    <a:pt x="94" y="19"/>
                    <a:pt x="96" y="17"/>
                  </a:cubicBezTo>
                  <a:cubicBezTo>
                    <a:pt x="98" y="16"/>
                    <a:pt x="101" y="14"/>
                    <a:pt x="101" y="11"/>
                  </a:cubicBezTo>
                  <a:cubicBezTo>
                    <a:pt x="101" y="10"/>
                    <a:pt x="100" y="9"/>
                    <a:pt x="100" y="8"/>
                  </a:cubicBezTo>
                  <a:cubicBezTo>
                    <a:pt x="96" y="2"/>
                    <a:pt x="88" y="3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74" y="3"/>
                    <a:pt x="66" y="6"/>
                    <a:pt x="60" y="10"/>
                  </a:cubicBezTo>
                  <a:cubicBezTo>
                    <a:pt x="59" y="10"/>
                    <a:pt x="59" y="10"/>
                    <a:pt x="59" y="9"/>
                  </a:cubicBezTo>
                  <a:cubicBezTo>
                    <a:pt x="49" y="6"/>
                    <a:pt x="38" y="3"/>
                    <a:pt x="28" y="1"/>
                  </a:cubicBezTo>
                  <a:cubicBezTo>
                    <a:pt x="26" y="0"/>
                    <a:pt x="23" y="0"/>
                    <a:pt x="2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chenying0907 44"/>
            <p:cNvSpPr>
              <a:spLocks noEditPoints="1"/>
            </p:cNvSpPr>
            <p:nvPr/>
          </p:nvSpPr>
          <p:spPr bwMode="auto">
            <a:xfrm>
              <a:off x="4611198" y="2309764"/>
              <a:ext cx="449145" cy="375059"/>
            </a:xfrm>
            <a:custGeom>
              <a:avLst/>
              <a:gdLst>
                <a:gd name="T0" fmla="*/ 121 w 143"/>
                <a:gd name="T1" fmla="*/ 58 h 120"/>
                <a:gd name="T2" fmla="*/ 118 w 143"/>
                <a:gd name="T3" fmla="*/ 61 h 120"/>
                <a:gd name="T4" fmla="*/ 118 w 143"/>
                <a:gd name="T5" fmla="*/ 60 h 120"/>
                <a:gd name="T6" fmla="*/ 39 w 143"/>
                <a:gd name="T7" fmla="*/ 9 h 120"/>
                <a:gd name="T8" fmla="*/ 14 w 143"/>
                <a:gd name="T9" fmla="*/ 72 h 120"/>
                <a:gd name="T10" fmla="*/ 19 w 143"/>
                <a:gd name="T11" fmla="*/ 37 h 120"/>
                <a:gd name="T12" fmla="*/ 27 w 143"/>
                <a:gd name="T13" fmla="*/ 50 h 120"/>
                <a:gd name="T14" fmla="*/ 30 w 143"/>
                <a:gd name="T15" fmla="*/ 59 h 120"/>
                <a:gd name="T16" fmla="*/ 25 w 143"/>
                <a:gd name="T17" fmla="*/ 70 h 120"/>
                <a:gd name="T18" fmla="*/ 24 w 143"/>
                <a:gd name="T19" fmla="*/ 75 h 120"/>
                <a:gd name="T20" fmla="*/ 47 w 143"/>
                <a:gd name="T21" fmla="*/ 81 h 120"/>
                <a:gd name="T22" fmla="*/ 51 w 143"/>
                <a:gd name="T23" fmla="*/ 78 h 120"/>
                <a:gd name="T24" fmla="*/ 52 w 143"/>
                <a:gd name="T25" fmla="*/ 82 h 120"/>
                <a:gd name="T26" fmla="*/ 52 w 143"/>
                <a:gd name="T27" fmla="*/ 74 h 120"/>
                <a:gd name="T28" fmla="*/ 41 w 143"/>
                <a:gd name="T29" fmla="*/ 56 h 120"/>
                <a:gd name="T30" fmla="*/ 81 w 143"/>
                <a:gd name="T31" fmla="*/ 16 h 120"/>
                <a:gd name="T32" fmla="*/ 54 w 143"/>
                <a:gd name="T33" fmla="*/ 8 h 120"/>
                <a:gd name="T34" fmla="*/ 113 w 143"/>
                <a:gd name="T35" fmla="*/ 22 h 120"/>
                <a:gd name="T36" fmla="*/ 120 w 143"/>
                <a:gd name="T37" fmla="*/ 31 h 120"/>
                <a:gd name="T38" fmla="*/ 117 w 143"/>
                <a:gd name="T39" fmla="*/ 37 h 120"/>
                <a:gd name="T40" fmla="*/ 114 w 143"/>
                <a:gd name="T41" fmla="*/ 59 h 120"/>
                <a:gd name="T42" fmla="*/ 121 w 143"/>
                <a:gd name="T43" fmla="*/ 64 h 120"/>
                <a:gd name="T44" fmla="*/ 123 w 143"/>
                <a:gd name="T45" fmla="*/ 58 h 120"/>
                <a:gd name="T46" fmla="*/ 126 w 143"/>
                <a:gd name="T47" fmla="*/ 59 h 120"/>
                <a:gd name="T48" fmla="*/ 127 w 143"/>
                <a:gd name="T49" fmla="*/ 59 h 120"/>
                <a:gd name="T50" fmla="*/ 130 w 143"/>
                <a:gd name="T51" fmla="*/ 55 h 120"/>
                <a:gd name="T52" fmla="*/ 132 w 143"/>
                <a:gd name="T53" fmla="*/ 60 h 120"/>
                <a:gd name="T54" fmla="*/ 129 w 143"/>
                <a:gd name="T55" fmla="*/ 61 h 120"/>
                <a:gd name="T56" fmla="*/ 129 w 143"/>
                <a:gd name="T57" fmla="*/ 61 h 120"/>
                <a:gd name="T58" fmla="*/ 127 w 143"/>
                <a:gd name="T59" fmla="*/ 64 h 120"/>
                <a:gd name="T60" fmla="*/ 125 w 143"/>
                <a:gd name="T61" fmla="*/ 65 h 120"/>
                <a:gd name="T62" fmla="*/ 117 w 143"/>
                <a:gd name="T63" fmla="*/ 66 h 120"/>
                <a:gd name="T64" fmla="*/ 112 w 143"/>
                <a:gd name="T65" fmla="*/ 81 h 120"/>
                <a:gd name="T66" fmla="*/ 109 w 143"/>
                <a:gd name="T67" fmla="*/ 98 h 120"/>
                <a:gd name="T68" fmla="*/ 108 w 143"/>
                <a:gd name="T69" fmla="*/ 108 h 120"/>
                <a:gd name="T70" fmla="*/ 111 w 143"/>
                <a:gd name="T71" fmla="*/ 107 h 120"/>
                <a:gd name="T72" fmla="*/ 111 w 143"/>
                <a:gd name="T73" fmla="*/ 107 h 120"/>
                <a:gd name="T74" fmla="*/ 92 w 143"/>
                <a:gd name="T75" fmla="*/ 116 h 120"/>
                <a:gd name="T76" fmla="*/ 92 w 143"/>
                <a:gd name="T77" fmla="*/ 120 h 120"/>
                <a:gd name="T78" fmla="*/ 114 w 143"/>
                <a:gd name="T79" fmla="*/ 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3" h="120">
                  <a:moveTo>
                    <a:pt x="118" y="60"/>
                  </a:moveTo>
                  <a:cubicBezTo>
                    <a:pt x="119" y="60"/>
                    <a:pt x="120" y="60"/>
                    <a:pt x="121" y="58"/>
                  </a:cubicBezTo>
                  <a:cubicBezTo>
                    <a:pt x="121" y="58"/>
                    <a:pt x="121" y="59"/>
                    <a:pt x="121" y="59"/>
                  </a:cubicBezTo>
                  <a:cubicBezTo>
                    <a:pt x="120" y="60"/>
                    <a:pt x="119" y="61"/>
                    <a:pt x="118" y="61"/>
                  </a:cubicBezTo>
                  <a:cubicBezTo>
                    <a:pt x="118" y="61"/>
                    <a:pt x="117" y="61"/>
                    <a:pt x="117" y="60"/>
                  </a:cubicBezTo>
                  <a:cubicBezTo>
                    <a:pt x="117" y="60"/>
                    <a:pt x="117" y="60"/>
                    <a:pt x="118" y="60"/>
                  </a:cubicBezTo>
                  <a:moveTo>
                    <a:pt x="74" y="0"/>
                  </a:moveTo>
                  <a:cubicBezTo>
                    <a:pt x="62" y="0"/>
                    <a:pt x="49" y="3"/>
                    <a:pt x="39" y="9"/>
                  </a:cubicBezTo>
                  <a:cubicBezTo>
                    <a:pt x="21" y="19"/>
                    <a:pt x="0" y="51"/>
                    <a:pt x="13" y="72"/>
                  </a:cubicBezTo>
                  <a:cubicBezTo>
                    <a:pt x="13" y="72"/>
                    <a:pt x="13" y="72"/>
                    <a:pt x="14" y="72"/>
                  </a:cubicBezTo>
                  <a:cubicBezTo>
                    <a:pt x="15" y="72"/>
                    <a:pt x="16" y="72"/>
                    <a:pt x="15" y="71"/>
                  </a:cubicBezTo>
                  <a:cubicBezTo>
                    <a:pt x="11" y="59"/>
                    <a:pt x="14" y="47"/>
                    <a:pt x="19" y="37"/>
                  </a:cubicBezTo>
                  <a:cubicBezTo>
                    <a:pt x="20" y="38"/>
                    <a:pt x="21" y="39"/>
                    <a:pt x="21" y="40"/>
                  </a:cubicBezTo>
                  <a:cubicBezTo>
                    <a:pt x="23" y="43"/>
                    <a:pt x="25" y="47"/>
                    <a:pt x="27" y="50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9" y="55"/>
                    <a:pt x="30" y="58"/>
                    <a:pt x="30" y="59"/>
                  </a:cubicBezTo>
                  <a:cubicBezTo>
                    <a:pt x="30" y="62"/>
                    <a:pt x="31" y="67"/>
                    <a:pt x="27" y="68"/>
                  </a:cubicBezTo>
                  <a:cubicBezTo>
                    <a:pt x="26" y="69"/>
                    <a:pt x="25" y="69"/>
                    <a:pt x="25" y="70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2" y="72"/>
                    <a:pt x="22" y="75"/>
                    <a:pt x="24" y="75"/>
                  </a:cubicBezTo>
                  <a:cubicBezTo>
                    <a:pt x="29" y="76"/>
                    <a:pt x="34" y="78"/>
                    <a:pt x="40" y="79"/>
                  </a:cubicBezTo>
                  <a:cubicBezTo>
                    <a:pt x="41" y="80"/>
                    <a:pt x="44" y="81"/>
                    <a:pt x="47" y="81"/>
                  </a:cubicBezTo>
                  <a:cubicBezTo>
                    <a:pt x="48" y="81"/>
                    <a:pt x="49" y="81"/>
                    <a:pt x="50" y="80"/>
                  </a:cubicBezTo>
                  <a:cubicBezTo>
                    <a:pt x="50" y="79"/>
                    <a:pt x="51" y="79"/>
                    <a:pt x="51" y="78"/>
                  </a:cubicBezTo>
                  <a:cubicBezTo>
                    <a:pt x="51" y="79"/>
                    <a:pt x="51" y="79"/>
                    <a:pt x="51" y="80"/>
                  </a:cubicBezTo>
                  <a:cubicBezTo>
                    <a:pt x="50" y="81"/>
                    <a:pt x="51" y="82"/>
                    <a:pt x="52" y="82"/>
                  </a:cubicBezTo>
                  <a:cubicBezTo>
                    <a:pt x="53" y="82"/>
                    <a:pt x="53" y="82"/>
                    <a:pt x="53" y="81"/>
                  </a:cubicBezTo>
                  <a:cubicBezTo>
                    <a:pt x="55" y="78"/>
                    <a:pt x="54" y="76"/>
                    <a:pt x="52" y="74"/>
                  </a:cubicBezTo>
                  <a:cubicBezTo>
                    <a:pt x="52" y="74"/>
                    <a:pt x="52" y="73"/>
                    <a:pt x="52" y="72"/>
                  </a:cubicBezTo>
                  <a:cubicBezTo>
                    <a:pt x="49" y="66"/>
                    <a:pt x="44" y="62"/>
                    <a:pt x="41" y="56"/>
                  </a:cubicBezTo>
                  <a:cubicBezTo>
                    <a:pt x="46" y="50"/>
                    <a:pt x="61" y="38"/>
                    <a:pt x="61" y="37"/>
                  </a:cubicBezTo>
                  <a:cubicBezTo>
                    <a:pt x="70" y="34"/>
                    <a:pt x="84" y="27"/>
                    <a:pt x="81" y="16"/>
                  </a:cubicBezTo>
                  <a:cubicBezTo>
                    <a:pt x="78" y="9"/>
                    <a:pt x="67" y="8"/>
                    <a:pt x="58" y="8"/>
                  </a:cubicBezTo>
                  <a:cubicBezTo>
                    <a:pt x="56" y="8"/>
                    <a:pt x="55" y="8"/>
                    <a:pt x="54" y="8"/>
                  </a:cubicBezTo>
                  <a:cubicBezTo>
                    <a:pt x="59" y="6"/>
                    <a:pt x="65" y="5"/>
                    <a:pt x="71" y="5"/>
                  </a:cubicBezTo>
                  <a:cubicBezTo>
                    <a:pt x="87" y="5"/>
                    <a:pt x="102" y="11"/>
                    <a:pt x="113" y="22"/>
                  </a:cubicBezTo>
                  <a:cubicBezTo>
                    <a:pt x="116" y="24"/>
                    <a:pt x="118" y="28"/>
                    <a:pt x="121" y="31"/>
                  </a:cubicBezTo>
                  <a:cubicBezTo>
                    <a:pt x="121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8" y="33"/>
                    <a:pt x="117" y="35"/>
                    <a:pt x="117" y="37"/>
                  </a:cubicBezTo>
                  <a:cubicBezTo>
                    <a:pt x="116" y="41"/>
                    <a:pt x="118" y="47"/>
                    <a:pt x="115" y="50"/>
                  </a:cubicBezTo>
                  <a:cubicBezTo>
                    <a:pt x="112" y="52"/>
                    <a:pt x="113" y="56"/>
                    <a:pt x="114" y="59"/>
                  </a:cubicBezTo>
                  <a:cubicBezTo>
                    <a:pt x="115" y="62"/>
                    <a:pt x="117" y="64"/>
                    <a:pt x="119" y="64"/>
                  </a:cubicBezTo>
                  <a:cubicBezTo>
                    <a:pt x="120" y="64"/>
                    <a:pt x="120" y="64"/>
                    <a:pt x="121" y="64"/>
                  </a:cubicBezTo>
                  <a:cubicBezTo>
                    <a:pt x="124" y="63"/>
                    <a:pt x="123" y="60"/>
                    <a:pt x="123" y="57"/>
                  </a:cubicBezTo>
                  <a:cubicBezTo>
                    <a:pt x="123" y="57"/>
                    <a:pt x="123" y="58"/>
                    <a:pt x="123" y="58"/>
                  </a:cubicBezTo>
                  <a:cubicBezTo>
                    <a:pt x="124" y="59"/>
                    <a:pt x="124" y="59"/>
                    <a:pt x="125" y="59"/>
                  </a:cubicBezTo>
                  <a:cubicBezTo>
                    <a:pt x="125" y="59"/>
                    <a:pt x="125" y="59"/>
                    <a:pt x="126" y="59"/>
                  </a:cubicBezTo>
                  <a:cubicBezTo>
                    <a:pt x="126" y="59"/>
                    <a:pt x="126" y="59"/>
                    <a:pt x="126" y="59"/>
                  </a:cubicBezTo>
                  <a:cubicBezTo>
                    <a:pt x="126" y="59"/>
                    <a:pt x="127" y="59"/>
                    <a:pt x="127" y="59"/>
                  </a:cubicBezTo>
                  <a:cubicBezTo>
                    <a:pt x="128" y="58"/>
                    <a:pt x="128" y="57"/>
                    <a:pt x="129" y="56"/>
                  </a:cubicBezTo>
                  <a:cubicBezTo>
                    <a:pt x="129" y="55"/>
                    <a:pt x="130" y="55"/>
                    <a:pt x="130" y="55"/>
                  </a:cubicBezTo>
                  <a:cubicBezTo>
                    <a:pt x="130" y="55"/>
                    <a:pt x="131" y="56"/>
                    <a:pt x="131" y="56"/>
                  </a:cubicBezTo>
                  <a:cubicBezTo>
                    <a:pt x="132" y="58"/>
                    <a:pt x="132" y="59"/>
                    <a:pt x="132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31" y="61"/>
                    <a:pt x="130" y="60"/>
                    <a:pt x="129" y="61"/>
                  </a:cubicBezTo>
                  <a:cubicBezTo>
                    <a:pt x="129" y="61"/>
                    <a:pt x="129" y="61"/>
                    <a:pt x="129" y="61"/>
                  </a:cubicBezTo>
                  <a:cubicBezTo>
                    <a:pt x="129" y="61"/>
                    <a:pt x="129" y="61"/>
                    <a:pt x="129" y="61"/>
                  </a:cubicBezTo>
                  <a:cubicBezTo>
                    <a:pt x="128" y="61"/>
                    <a:pt x="128" y="61"/>
                    <a:pt x="127" y="62"/>
                  </a:cubicBezTo>
                  <a:cubicBezTo>
                    <a:pt x="127" y="62"/>
                    <a:pt x="126" y="63"/>
                    <a:pt x="127" y="64"/>
                  </a:cubicBezTo>
                  <a:cubicBezTo>
                    <a:pt x="130" y="65"/>
                    <a:pt x="129" y="65"/>
                    <a:pt x="127" y="65"/>
                  </a:cubicBezTo>
                  <a:cubicBezTo>
                    <a:pt x="126" y="65"/>
                    <a:pt x="125" y="65"/>
                    <a:pt x="125" y="65"/>
                  </a:cubicBezTo>
                  <a:cubicBezTo>
                    <a:pt x="124" y="65"/>
                    <a:pt x="124" y="65"/>
                    <a:pt x="123" y="65"/>
                  </a:cubicBezTo>
                  <a:cubicBezTo>
                    <a:pt x="121" y="65"/>
                    <a:pt x="119" y="65"/>
                    <a:pt x="117" y="66"/>
                  </a:cubicBezTo>
                  <a:cubicBezTo>
                    <a:pt x="114" y="66"/>
                    <a:pt x="111" y="69"/>
                    <a:pt x="111" y="72"/>
                  </a:cubicBezTo>
                  <a:cubicBezTo>
                    <a:pt x="110" y="76"/>
                    <a:pt x="111" y="78"/>
                    <a:pt x="112" y="81"/>
                  </a:cubicBezTo>
                  <a:cubicBezTo>
                    <a:pt x="112" y="82"/>
                    <a:pt x="113" y="83"/>
                    <a:pt x="113" y="83"/>
                  </a:cubicBezTo>
                  <a:cubicBezTo>
                    <a:pt x="111" y="88"/>
                    <a:pt x="109" y="93"/>
                    <a:pt x="109" y="98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07" y="102"/>
                    <a:pt x="105" y="106"/>
                    <a:pt x="108" y="108"/>
                  </a:cubicBezTo>
                  <a:cubicBezTo>
                    <a:pt x="108" y="109"/>
                    <a:pt x="109" y="109"/>
                    <a:pt x="109" y="109"/>
                  </a:cubicBezTo>
                  <a:cubicBezTo>
                    <a:pt x="110" y="109"/>
                    <a:pt x="111" y="108"/>
                    <a:pt x="111" y="107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06" y="112"/>
                    <a:pt x="99" y="115"/>
                    <a:pt x="92" y="116"/>
                  </a:cubicBezTo>
                  <a:cubicBezTo>
                    <a:pt x="89" y="116"/>
                    <a:pt x="89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114" y="119"/>
                    <a:pt x="128" y="103"/>
                    <a:pt x="134" y="83"/>
                  </a:cubicBezTo>
                  <a:cubicBezTo>
                    <a:pt x="143" y="58"/>
                    <a:pt x="132" y="32"/>
                    <a:pt x="114" y="15"/>
                  </a:cubicBezTo>
                  <a:cubicBezTo>
                    <a:pt x="103" y="4"/>
                    <a:pt x="89" y="0"/>
                    <a:pt x="7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chenying0907 45"/>
            <p:cNvSpPr/>
            <p:nvPr/>
          </p:nvSpPr>
          <p:spPr bwMode="auto">
            <a:xfrm>
              <a:off x="3962948" y="1726339"/>
              <a:ext cx="136595" cy="557959"/>
            </a:xfrm>
            <a:custGeom>
              <a:avLst/>
              <a:gdLst>
                <a:gd name="T0" fmla="*/ 43 w 43"/>
                <a:gd name="T1" fmla="*/ 0 h 178"/>
                <a:gd name="T2" fmla="*/ 15 w 43"/>
                <a:gd name="T3" fmla="*/ 0 h 178"/>
                <a:gd name="T4" fmla="*/ 0 w 43"/>
                <a:gd name="T5" fmla="*/ 15 h 178"/>
                <a:gd name="T6" fmla="*/ 0 w 43"/>
                <a:gd name="T7" fmla="*/ 164 h 178"/>
                <a:gd name="T8" fmla="*/ 15 w 43"/>
                <a:gd name="T9" fmla="*/ 178 h 178"/>
                <a:gd name="T10" fmla="*/ 43 w 43"/>
                <a:gd name="T11" fmla="*/ 178 h 178"/>
                <a:gd name="T12" fmla="*/ 43 w 43"/>
                <a:gd name="T13" fmla="*/ 172 h 178"/>
                <a:gd name="T14" fmla="*/ 43 w 43"/>
                <a:gd name="T15" fmla="*/ 172 h 178"/>
                <a:gd name="T16" fmla="*/ 36 w 43"/>
                <a:gd name="T17" fmla="*/ 165 h 178"/>
                <a:gd name="T18" fmla="*/ 43 w 43"/>
                <a:gd name="T19" fmla="*/ 158 h 178"/>
                <a:gd name="T20" fmla="*/ 43 w 43"/>
                <a:gd name="T21" fmla="*/ 158 h 178"/>
                <a:gd name="T22" fmla="*/ 43 w 43"/>
                <a:gd name="T23" fmla="*/ 152 h 178"/>
                <a:gd name="T24" fmla="*/ 6 w 43"/>
                <a:gd name="T25" fmla="*/ 152 h 178"/>
                <a:gd name="T26" fmla="*/ 6 w 43"/>
                <a:gd name="T27" fmla="*/ 25 h 178"/>
                <a:gd name="T28" fmla="*/ 43 w 43"/>
                <a:gd name="T29" fmla="*/ 25 h 178"/>
                <a:gd name="T30" fmla="*/ 43 w 43"/>
                <a:gd name="T31" fmla="*/ 15 h 178"/>
                <a:gd name="T32" fmla="*/ 38 w 43"/>
                <a:gd name="T33" fmla="*/ 15 h 178"/>
                <a:gd name="T34" fmla="*/ 36 w 43"/>
                <a:gd name="T35" fmla="*/ 13 h 178"/>
                <a:gd name="T36" fmla="*/ 38 w 43"/>
                <a:gd name="T37" fmla="*/ 12 h 178"/>
                <a:gd name="T38" fmla="*/ 43 w 43"/>
                <a:gd name="T39" fmla="*/ 12 h 178"/>
                <a:gd name="T40" fmla="*/ 43 w 43"/>
                <a:gd name="T4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3" h="178">
                  <a:moveTo>
                    <a:pt x="43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72"/>
                    <a:pt x="7" y="178"/>
                    <a:pt x="15" y="178"/>
                  </a:cubicBezTo>
                  <a:cubicBezTo>
                    <a:pt x="43" y="178"/>
                    <a:pt x="43" y="178"/>
                    <a:pt x="43" y="178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39" y="172"/>
                    <a:pt x="36" y="169"/>
                    <a:pt x="36" y="165"/>
                  </a:cubicBezTo>
                  <a:cubicBezTo>
                    <a:pt x="36" y="161"/>
                    <a:pt x="39" y="158"/>
                    <a:pt x="43" y="158"/>
                  </a:cubicBezTo>
                  <a:cubicBezTo>
                    <a:pt x="43" y="158"/>
                    <a:pt x="43" y="158"/>
                    <a:pt x="43" y="158"/>
                  </a:cubicBezTo>
                  <a:cubicBezTo>
                    <a:pt x="43" y="152"/>
                    <a:pt x="43" y="152"/>
                    <a:pt x="43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6" y="14"/>
                    <a:pt x="36" y="13"/>
                  </a:cubicBezTo>
                  <a:cubicBezTo>
                    <a:pt x="36" y="12"/>
                    <a:pt x="37" y="12"/>
                    <a:pt x="38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chenying0907 46"/>
            <p:cNvSpPr/>
            <p:nvPr/>
          </p:nvSpPr>
          <p:spPr bwMode="auto">
            <a:xfrm>
              <a:off x="4099545" y="1726339"/>
              <a:ext cx="131964" cy="557959"/>
            </a:xfrm>
            <a:custGeom>
              <a:avLst/>
              <a:gdLst>
                <a:gd name="T0" fmla="*/ 7 w 42"/>
                <a:gd name="T1" fmla="*/ 0 h 178"/>
                <a:gd name="T2" fmla="*/ 0 w 42"/>
                <a:gd name="T3" fmla="*/ 0 h 178"/>
                <a:gd name="T4" fmla="*/ 0 w 42"/>
                <a:gd name="T5" fmla="*/ 12 h 178"/>
                <a:gd name="T6" fmla="*/ 11 w 42"/>
                <a:gd name="T7" fmla="*/ 12 h 178"/>
                <a:gd name="T8" fmla="*/ 13 w 42"/>
                <a:gd name="T9" fmla="*/ 13 h 178"/>
                <a:gd name="T10" fmla="*/ 11 w 42"/>
                <a:gd name="T11" fmla="*/ 15 h 178"/>
                <a:gd name="T12" fmla="*/ 0 w 42"/>
                <a:gd name="T13" fmla="*/ 15 h 178"/>
                <a:gd name="T14" fmla="*/ 0 w 42"/>
                <a:gd name="T15" fmla="*/ 25 h 178"/>
                <a:gd name="T16" fmla="*/ 36 w 42"/>
                <a:gd name="T17" fmla="*/ 25 h 178"/>
                <a:gd name="T18" fmla="*/ 36 w 42"/>
                <a:gd name="T19" fmla="*/ 152 h 178"/>
                <a:gd name="T20" fmla="*/ 0 w 42"/>
                <a:gd name="T21" fmla="*/ 152 h 178"/>
                <a:gd name="T22" fmla="*/ 0 w 42"/>
                <a:gd name="T23" fmla="*/ 158 h 178"/>
                <a:gd name="T24" fmla="*/ 6 w 42"/>
                <a:gd name="T25" fmla="*/ 165 h 178"/>
                <a:gd name="T26" fmla="*/ 0 w 42"/>
                <a:gd name="T27" fmla="*/ 172 h 178"/>
                <a:gd name="T28" fmla="*/ 0 w 42"/>
                <a:gd name="T29" fmla="*/ 178 h 178"/>
                <a:gd name="T30" fmla="*/ 27 w 42"/>
                <a:gd name="T31" fmla="*/ 178 h 178"/>
                <a:gd name="T32" fmla="*/ 42 w 42"/>
                <a:gd name="T33" fmla="*/ 164 h 178"/>
                <a:gd name="T34" fmla="*/ 42 w 42"/>
                <a:gd name="T35" fmla="*/ 15 h 178"/>
                <a:gd name="T36" fmla="*/ 41 w 42"/>
                <a:gd name="T37" fmla="*/ 9 h 178"/>
                <a:gd name="T38" fmla="*/ 7 w 42"/>
                <a:gd name="T3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" h="178">
                  <a:moveTo>
                    <a:pt x="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2" y="12"/>
                    <a:pt x="13" y="12"/>
                    <a:pt x="13" y="13"/>
                  </a:cubicBezTo>
                  <a:cubicBezTo>
                    <a:pt x="13" y="14"/>
                    <a:pt x="12" y="15"/>
                    <a:pt x="1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3" y="158"/>
                    <a:pt x="6" y="161"/>
                    <a:pt x="6" y="165"/>
                  </a:cubicBezTo>
                  <a:cubicBezTo>
                    <a:pt x="6" y="169"/>
                    <a:pt x="3" y="172"/>
                    <a:pt x="0" y="17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7" y="178"/>
                    <a:pt x="27" y="178"/>
                    <a:pt x="27" y="178"/>
                  </a:cubicBezTo>
                  <a:cubicBezTo>
                    <a:pt x="35" y="178"/>
                    <a:pt x="42" y="172"/>
                    <a:pt x="42" y="16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3"/>
                    <a:pt x="42" y="11"/>
                    <a:pt x="41" y="9"/>
                  </a:cubicBezTo>
                  <a:cubicBezTo>
                    <a:pt x="30" y="6"/>
                    <a:pt x="19" y="3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chenying0907 47"/>
            <p:cNvSpPr/>
            <p:nvPr/>
          </p:nvSpPr>
          <p:spPr bwMode="auto">
            <a:xfrm>
              <a:off x="5581259" y="3048305"/>
              <a:ext cx="136595" cy="407471"/>
            </a:xfrm>
            <a:custGeom>
              <a:avLst/>
              <a:gdLst>
                <a:gd name="T0" fmla="*/ 0 w 43"/>
                <a:gd name="T1" fmla="*/ 0 h 130"/>
                <a:gd name="T2" fmla="*/ 0 w 43"/>
                <a:gd name="T3" fmla="*/ 115 h 130"/>
                <a:gd name="T4" fmla="*/ 15 w 43"/>
                <a:gd name="T5" fmla="*/ 130 h 130"/>
                <a:gd name="T6" fmla="*/ 43 w 43"/>
                <a:gd name="T7" fmla="*/ 130 h 130"/>
                <a:gd name="T8" fmla="*/ 43 w 43"/>
                <a:gd name="T9" fmla="*/ 123 h 130"/>
                <a:gd name="T10" fmla="*/ 43 w 43"/>
                <a:gd name="T11" fmla="*/ 123 h 130"/>
                <a:gd name="T12" fmla="*/ 36 w 43"/>
                <a:gd name="T13" fmla="*/ 117 h 130"/>
                <a:gd name="T14" fmla="*/ 43 w 43"/>
                <a:gd name="T15" fmla="*/ 110 h 130"/>
                <a:gd name="T16" fmla="*/ 43 w 43"/>
                <a:gd name="T17" fmla="*/ 110 h 130"/>
                <a:gd name="T18" fmla="*/ 43 w 43"/>
                <a:gd name="T19" fmla="*/ 104 h 130"/>
                <a:gd name="T20" fmla="*/ 6 w 43"/>
                <a:gd name="T21" fmla="*/ 104 h 130"/>
                <a:gd name="T22" fmla="*/ 6 w 43"/>
                <a:gd name="T23" fmla="*/ 4 h 130"/>
                <a:gd name="T24" fmla="*/ 0 w 43"/>
                <a:gd name="T2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130">
                  <a:moveTo>
                    <a:pt x="0" y="0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23"/>
                    <a:pt x="7" y="130"/>
                    <a:pt x="15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9" y="123"/>
                    <a:pt x="36" y="120"/>
                    <a:pt x="36" y="117"/>
                  </a:cubicBezTo>
                  <a:cubicBezTo>
                    <a:pt x="36" y="113"/>
                    <a:pt x="39" y="110"/>
                    <a:pt x="43" y="110"/>
                  </a:cubicBezTo>
                  <a:cubicBezTo>
                    <a:pt x="43" y="110"/>
                    <a:pt x="43" y="110"/>
                    <a:pt x="43" y="110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2"/>
                    <a:pt x="2" y="1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chenying0907 48"/>
            <p:cNvSpPr/>
            <p:nvPr/>
          </p:nvSpPr>
          <p:spPr bwMode="auto">
            <a:xfrm>
              <a:off x="5717854" y="3249727"/>
              <a:ext cx="131964" cy="206052"/>
            </a:xfrm>
            <a:custGeom>
              <a:avLst/>
              <a:gdLst>
                <a:gd name="T0" fmla="*/ 36 w 42"/>
                <a:gd name="T1" fmla="*/ 0 h 66"/>
                <a:gd name="T2" fmla="*/ 36 w 42"/>
                <a:gd name="T3" fmla="*/ 40 h 66"/>
                <a:gd name="T4" fmla="*/ 0 w 42"/>
                <a:gd name="T5" fmla="*/ 40 h 66"/>
                <a:gd name="T6" fmla="*/ 0 w 42"/>
                <a:gd name="T7" fmla="*/ 46 h 66"/>
                <a:gd name="T8" fmla="*/ 6 w 42"/>
                <a:gd name="T9" fmla="*/ 53 h 66"/>
                <a:gd name="T10" fmla="*/ 0 w 42"/>
                <a:gd name="T11" fmla="*/ 59 h 66"/>
                <a:gd name="T12" fmla="*/ 0 w 42"/>
                <a:gd name="T13" fmla="*/ 66 h 66"/>
                <a:gd name="T14" fmla="*/ 27 w 42"/>
                <a:gd name="T15" fmla="*/ 66 h 66"/>
                <a:gd name="T16" fmla="*/ 42 w 42"/>
                <a:gd name="T17" fmla="*/ 51 h 66"/>
                <a:gd name="T18" fmla="*/ 42 w 42"/>
                <a:gd name="T19" fmla="*/ 6 h 66"/>
                <a:gd name="T20" fmla="*/ 36 w 42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66">
                  <a:moveTo>
                    <a:pt x="36" y="0"/>
                  </a:moveTo>
                  <a:cubicBezTo>
                    <a:pt x="36" y="40"/>
                    <a:pt x="36" y="40"/>
                    <a:pt x="36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" y="46"/>
                    <a:pt x="6" y="49"/>
                    <a:pt x="6" y="53"/>
                  </a:cubicBezTo>
                  <a:cubicBezTo>
                    <a:pt x="6" y="56"/>
                    <a:pt x="3" y="59"/>
                    <a:pt x="0" y="59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35" y="66"/>
                    <a:pt x="42" y="59"/>
                    <a:pt x="42" y="51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0" y="4"/>
                    <a:pt x="38" y="2"/>
                    <a:pt x="3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chenying0907 49"/>
            <p:cNvSpPr>
              <a:spLocks noEditPoints="1"/>
            </p:cNvSpPr>
            <p:nvPr/>
          </p:nvSpPr>
          <p:spPr bwMode="auto">
            <a:xfrm>
              <a:off x="2032089" y="3666459"/>
              <a:ext cx="432938" cy="425993"/>
            </a:xfrm>
            <a:custGeom>
              <a:avLst/>
              <a:gdLst>
                <a:gd name="T0" fmla="*/ 31 w 138"/>
                <a:gd name="T1" fmla="*/ 80 h 136"/>
                <a:gd name="T2" fmla="*/ 69 w 138"/>
                <a:gd name="T3" fmla="*/ 29 h 136"/>
                <a:gd name="T4" fmla="*/ 107 w 138"/>
                <a:gd name="T5" fmla="*/ 56 h 136"/>
                <a:gd name="T6" fmla="*/ 69 w 138"/>
                <a:gd name="T7" fmla="*/ 108 h 136"/>
                <a:gd name="T8" fmla="*/ 73 w 138"/>
                <a:gd name="T9" fmla="*/ 5 h 136"/>
                <a:gd name="T10" fmla="*/ 64 w 138"/>
                <a:gd name="T11" fmla="*/ 12 h 136"/>
                <a:gd name="T12" fmla="*/ 59 w 138"/>
                <a:gd name="T13" fmla="*/ 6 h 136"/>
                <a:gd name="T14" fmla="*/ 48 w 138"/>
                <a:gd name="T15" fmla="*/ 3 h 136"/>
                <a:gd name="T16" fmla="*/ 37 w 138"/>
                <a:gd name="T17" fmla="*/ 22 h 136"/>
                <a:gd name="T18" fmla="*/ 29 w 138"/>
                <a:gd name="T19" fmla="*/ 20 h 136"/>
                <a:gd name="T20" fmla="*/ 18 w 138"/>
                <a:gd name="T21" fmla="*/ 22 h 136"/>
                <a:gd name="T22" fmla="*/ 18 w 138"/>
                <a:gd name="T23" fmla="*/ 44 h 136"/>
                <a:gd name="T24" fmla="*/ 10 w 138"/>
                <a:gd name="T25" fmla="*/ 46 h 136"/>
                <a:gd name="T26" fmla="*/ 1 w 138"/>
                <a:gd name="T27" fmla="*/ 54 h 136"/>
                <a:gd name="T28" fmla="*/ 13 w 138"/>
                <a:gd name="T29" fmla="*/ 73 h 136"/>
                <a:gd name="T30" fmla="*/ 3 w 138"/>
                <a:gd name="T31" fmla="*/ 89 h 136"/>
                <a:gd name="T32" fmla="*/ 12 w 138"/>
                <a:gd name="T33" fmla="*/ 96 h 136"/>
                <a:gd name="T34" fmla="*/ 21 w 138"/>
                <a:gd name="T35" fmla="*/ 97 h 136"/>
                <a:gd name="T36" fmla="*/ 23 w 138"/>
                <a:gd name="T37" fmla="*/ 119 h 136"/>
                <a:gd name="T38" fmla="*/ 34 w 138"/>
                <a:gd name="T39" fmla="*/ 121 h 136"/>
                <a:gd name="T40" fmla="*/ 45 w 138"/>
                <a:gd name="T41" fmla="*/ 119 h 136"/>
                <a:gd name="T42" fmla="*/ 54 w 138"/>
                <a:gd name="T43" fmla="*/ 136 h 136"/>
                <a:gd name="T44" fmla="*/ 65 w 138"/>
                <a:gd name="T45" fmla="*/ 131 h 136"/>
                <a:gd name="T46" fmla="*/ 74 w 138"/>
                <a:gd name="T47" fmla="*/ 125 h 136"/>
                <a:gd name="T48" fmla="*/ 79 w 138"/>
                <a:gd name="T49" fmla="*/ 130 h 136"/>
                <a:gd name="T50" fmla="*/ 90 w 138"/>
                <a:gd name="T51" fmla="*/ 134 h 136"/>
                <a:gd name="T52" fmla="*/ 101 w 138"/>
                <a:gd name="T53" fmla="*/ 115 h 136"/>
                <a:gd name="T54" fmla="*/ 109 w 138"/>
                <a:gd name="T55" fmla="*/ 117 h 136"/>
                <a:gd name="T56" fmla="*/ 120 w 138"/>
                <a:gd name="T57" fmla="*/ 115 h 136"/>
                <a:gd name="T58" fmla="*/ 120 w 138"/>
                <a:gd name="T59" fmla="*/ 92 h 136"/>
                <a:gd name="T60" fmla="*/ 128 w 138"/>
                <a:gd name="T61" fmla="*/ 90 h 136"/>
                <a:gd name="T62" fmla="*/ 137 w 138"/>
                <a:gd name="T63" fmla="*/ 83 h 136"/>
                <a:gd name="T64" fmla="*/ 125 w 138"/>
                <a:gd name="T65" fmla="*/ 64 h 136"/>
                <a:gd name="T66" fmla="*/ 135 w 138"/>
                <a:gd name="T67" fmla="*/ 47 h 136"/>
                <a:gd name="T68" fmla="*/ 126 w 138"/>
                <a:gd name="T69" fmla="*/ 40 h 136"/>
                <a:gd name="T70" fmla="*/ 115 w 138"/>
                <a:gd name="T71" fmla="*/ 36 h 136"/>
                <a:gd name="T72" fmla="*/ 115 w 138"/>
                <a:gd name="T73" fmla="*/ 17 h 136"/>
                <a:gd name="T74" fmla="*/ 104 w 138"/>
                <a:gd name="T75" fmla="*/ 16 h 136"/>
                <a:gd name="T76" fmla="*/ 93 w 138"/>
                <a:gd name="T77" fmla="*/ 17 h 136"/>
                <a:gd name="T78" fmla="*/ 84 w 138"/>
                <a:gd name="T79" fmla="*/ 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8" h="136">
                  <a:moveTo>
                    <a:pt x="69" y="108"/>
                  </a:moveTo>
                  <a:cubicBezTo>
                    <a:pt x="52" y="108"/>
                    <a:pt x="37" y="97"/>
                    <a:pt x="31" y="80"/>
                  </a:cubicBezTo>
                  <a:cubicBezTo>
                    <a:pt x="25" y="60"/>
                    <a:pt x="36" y="37"/>
                    <a:pt x="57" y="31"/>
                  </a:cubicBezTo>
                  <a:cubicBezTo>
                    <a:pt x="61" y="29"/>
                    <a:pt x="65" y="29"/>
                    <a:pt x="69" y="29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86" y="29"/>
                    <a:pt x="101" y="39"/>
                    <a:pt x="107" y="56"/>
                  </a:cubicBezTo>
                  <a:cubicBezTo>
                    <a:pt x="113" y="77"/>
                    <a:pt x="102" y="99"/>
                    <a:pt x="81" y="106"/>
                  </a:cubicBezTo>
                  <a:cubicBezTo>
                    <a:pt x="77" y="107"/>
                    <a:pt x="73" y="108"/>
                    <a:pt x="69" y="108"/>
                  </a:cubicBezTo>
                  <a:moveTo>
                    <a:pt x="81" y="0"/>
                  </a:moveTo>
                  <a:cubicBezTo>
                    <a:pt x="77" y="0"/>
                    <a:pt x="74" y="2"/>
                    <a:pt x="73" y="5"/>
                  </a:cubicBezTo>
                  <a:cubicBezTo>
                    <a:pt x="73" y="7"/>
                    <a:pt x="71" y="9"/>
                    <a:pt x="69" y="10"/>
                  </a:cubicBezTo>
                  <a:cubicBezTo>
                    <a:pt x="67" y="11"/>
                    <a:pt x="65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2" y="12"/>
                    <a:pt x="60" y="9"/>
                    <a:pt x="59" y="6"/>
                  </a:cubicBezTo>
                  <a:cubicBezTo>
                    <a:pt x="58" y="3"/>
                    <a:pt x="55" y="2"/>
                    <a:pt x="52" y="2"/>
                  </a:cubicBezTo>
                  <a:cubicBezTo>
                    <a:pt x="50" y="2"/>
                    <a:pt x="49" y="2"/>
                    <a:pt x="48" y="3"/>
                  </a:cubicBezTo>
                  <a:cubicBezTo>
                    <a:pt x="43" y="4"/>
                    <a:pt x="40" y="8"/>
                    <a:pt x="41" y="12"/>
                  </a:cubicBezTo>
                  <a:cubicBezTo>
                    <a:pt x="42" y="15"/>
                    <a:pt x="38" y="21"/>
                    <a:pt x="37" y="22"/>
                  </a:cubicBezTo>
                  <a:cubicBezTo>
                    <a:pt x="36" y="22"/>
                    <a:pt x="36" y="22"/>
                    <a:pt x="35" y="22"/>
                  </a:cubicBezTo>
                  <a:cubicBezTo>
                    <a:pt x="33" y="22"/>
                    <a:pt x="31" y="21"/>
                    <a:pt x="29" y="20"/>
                  </a:cubicBezTo>
                  <a:cubicBezTo>
                    <a:pt x="28" y="19"/>
                    <a:pt x="27" y="18"/>
                    <a:pt x="25" y="18"/>
                  </a:cubicBezTo>
                  <a:cubicBezTo>
                    <a:pt x="23" y="18"/>
                    <a:pt x="20" y="20"/>
                    <a:pt x="18" y="22"/>
                  </a:cubicBezTo>
                  <a:cubicBezTo>
                    <a:pt x="14" y="26"/>
                    <a:pt x="14" y="31"/>
                    <a:pt x="17" y="33"/>
                  </a:cubicBezTo>
                  <a:cubicBezTo>
                    <a:pt x="19" y="36"/>
                    <a:pt x="19" y="42"/>
                    <a:pt x="18" y="44"/>
                  </a:cubicBezTo>
                  <a:cubicBezTo>
                    <a:pt x="17" y="46"/>
                    <a:pt x="15" y="46"/>
                    <a:pt x="12" y="46"/>
                  </a:cubicBezTo>
                  <a:cubicBezTo>
                    <a:pt x="12" y="46"/>
                    <a:pt x="11" y="46"/>
                    <a:pt x="10" y="46"/>
                  </a:cubicBezTo>
                  <a:cubicBezTo>
                    <a:pt x="10" y="46"/>
                    <a:pt x="9" y="46"/>
                    <a:pt x="9" y="46"/>
                  </a:cubicBezTo>
                  <a:cubicBezTo>
                    <a:pt x="6" y="46"/>
                    <a:pt x="2" y="49"/>
                    <a:pt x="1" y="54"/>
                  </a:cubicBezTo>
                  <a:cubicBezTo>
                    <a:pt x="0" y="59"/>
                    <a:pt x="2" y="63"/>
                    <a:pt x="6" y="64"/>
                  </a:cubicBezTo>
                  <a:cubicBezTo>
                    <a:pt x="10" y="65"/>
                    <a:pt x="12" y="71"/>
                    <a:pt x="13" y="73"/>
                  </a:cubicBezTo>
                  <a:cubicBezTo>
                    <a:pt x="13" y="75"/>
                    <a:pt x="10" y="78"/>
                    <a:pt x="7" y="79"/>
                  </a:cubicBezTo>
                  <a:cubicBezTo>
                    <a:pt x="3" y="80"/>
                    <a:pt x="2" y="85"/>
                    <a:pt x="3" y="89"/>
                  </a:cubicBezTo>
                  <a:cubicBezTo>
                    <a:pt x="5" y="94"/>
                    <a:pt x="8" y="96"/>
                    <a:pt x="11" y="96"/>
                  </a:cubicBezTo>
                  <a:cubicBezTo>
                    <a:pt x="11" y="96"/>
                    <a:pt x="12" y="96"/>
                    <a:pt x="12" y="96"/>
                  </a:cubicBezTo>
                  <a:cubicBezTo>
                    <a:pt x="14" y="96"/>
                    <a:pt x="15" y="95"/>
                    <a:pt x="16" y="95"/>
                  </a:cubicBezTo>
                  <a:cubicBezTo>
                    <a:pt x="18" y="95"/>
                    <a:pt x="20" y="96"/>
                    <a:pt x="21" y="97"/>
                  </a:cubicBezTo>
                  <a:cubicBezTo>
                    <a:pt x="22" y="99"/>
                    <a:pt x="23" y="106"/>
                    <a:pt x="20" y="108"/>
                  </a:cubicBezTo>
                  <a:cubicBezTo>
                    <a:pt x="18" y="111"/>
                    <a:pt x="19" y="116"/>
                    <a:pt x="23" y="119"/>
                  </a:cubicBezTo>
                  <a:cubicBezTo>
                    <a:pt x="25" y="121"/>
                    <a:pt x="27" y="122"/>
                    <a:pt x="30" y="122"/>
                  </a:cubicBezTo>
                  <a:cubicBezTo>
                    <a:pt x="31" y="122"/>
                    <a:pt x="33" y="122"/>
                    <a:pt x="34" y="121"/>
                  </a:cubicBezTo>
                  <a:cubicBezTo>
                    <a:pt x="35" y="119"/>
                    <a:pt x="38" y="119"/>
                    <a:pt x="40" y="119"/>
                  </a:cubicBezTo>
                  <a:cubicBezTo>
                    <a:pt x="42" y="119"/>
                    <a:pt x="44" y="119"/>
                    <a:pt x="45" y="119"/>
                  </a:cubicBezTo>
                  <a:cubicBezTo>
                    <a:pt x="47" y="120"/>
                    <a:pt x="48" y="124"/>
                    <a:pt x="47" y="127"/>
                  </a:cubicBezTo>
                  <a:cubicBezTo>
                    <a:pt x="46" y="131"/>
                    <a:pt x="50" y="135"/>
                    <a:pt x="54" y="136"/>
                  </a:cubicBezTo>
                  <a:cubicBezTo>
                    <a:pt x="55" y="136"/>
                    <a:pt x="56" y="136"/>
                    <a:pt x="57" y="136"/>
                  </a:cubicBezTo>
                  <a:cubicBezTo>
                    <a:pt x="61" y="136"/>
                    <a:pt x="64" y="134"/>
                    <a:pt x="65" y="131"/>
                  </a:cubicBezTo>
                  <a:cubicBezTo>
                    <a:pt x="65" y="129"/>
                    <a:pt x="67" y="128"/>
                    <a:pt x="69" y="126"/>
                  </a:cubicBezTo>
                  <a:cubicBezTo>
                    <a:pt x="71" y="125"/>
                    <a:pt x="73" y="125"/>
                    <a:pt x="74" y="125"/>
                  </a:cubicBezTo>
                  <a:cubicBezTo>
                    <a:pt x="74" y="125"/>
                    <a:pt x="74" y="125"/>
                    <a:pt x="74" y="125"/>
                  </a:cubicBezTo>
                  <a:cubicBezTo>
                    <a:pt x="76" y="125"/>
                    <a:pt x="78" y="127"/>
                    <a:pt x="79" y="130"/>
                  </a:cubicBezTo>
                  <a:cubicBezTo>
                    <a:pt x="80" y="133"/>
                    <a:pt x="83" y="135"/>
                    <a:pt x="87" y="135"/>
                  </a:cubicBezTo>
                  <a:cubicBezTo>
                    <a:pt x="88" y="135"/>
                    <a:pt x="89" y="134"/>
                    <a:pt x="90" y="134"/>
                  </a:cubicBezTo>
                  <a:cubicBezTo>
                    <a:pt x="95" y="132"/>
                    <a:pt x="98" y="128"/>
                    <a:pt x="97" y="125"/>
                  </a:cubicBezTo>
                  <a:cubicBezTo>
                    <a:pt x="96" y="121"/>
                    <a:pt x="100" y="116"/>
                    <a:pt x="101" y="115"/>
                  </a:cubicBezTo>
                  <a:cubicBezTo>
                    <a:pt x="102" y="114"/>
                    <a:pt x="102" y="114"/>
                    <a:pt x="103" y="114"/>
                  </a:cubicBezTo>
                  <a:cubicBezTo>
                    <a:pt x="105" y="114"/>
                    <a:pt x="107" y="115"/>
                    <a:pt x="109" y="117"/>
                  </a:cubicBezTo>
                  <a:cubicBezTo>
                    <a:pt x="110" y="118"/>
                    <a:pt x="111" y="118"/>
                    <a:pt x="113" y="118"/>
                  </a:cubicBezTo>
                  <a:cubicBezTo>
                    <a:pt x="115" y="118"/>
                    <a:pt x="118" y="117"/>
                    <a:pt x="120" y="115"/>
                  </a:cubicBezTo>
                  <a:cubicBezTo>
                    <a:pt x="124" y="111"/>
                    <a:pt x="124" y="106"/>
                    <a:pt x="121" y="103"/>
                  </a:cubicBezTo>
                  <a:cubicBezTo>
                    <a:pt x="119" y="101"/>
                    <a:pt x="119" y="94"/>
                    <a:pt x="120" y="92"/>
                  </a:cubicBezTo>
                  <a:cubicBezTo>
                    <a:pt x="121" y="91"/>
                    <a:pt x="123" y="90"/>
                    <a:pt x="126" y="90"/>
                  </a:cubicBezTo>
                  <a:cubicBezTo>
                    <a:pt x="126" y="90"/>
                    <a:pt x="127" y="90"/>
                    <a:pt x="128" y="90"/>
                  </a:cubicBezTo>
                  <a:cubicBezTo>
                    <a:pt x="128" y="90"/>
                    <a:pt x="129" y="90"/>
                    <a:pt x="129" y="90"/>
                  </a:cubicBezTo>
                  <a:cubicBezTo>
                    <a:pt x="132" y="90"/>
                    <a:pt x="136" y="87"/>
                    <a:pt x="137" y="83"/>
                  </a:cubicBezTo>
                  <a:cubicBezTo>
                    <a:pt x="138" y="78"/>
                    <a:pt x="136" y="73"/>
                    <a:pt x="132" y="73"/>
                  </a:cubicBezTo>
                  <a:cubicBezTo>
                    <a:pt x="128" y="72"/>
                    <a:pt x="126" y="66"/>
                    <a:pt x="125" y="64"/>
                  </a:cubicBezTo>
                  <a:cubicBezTo>
                    <a:pt x="125" y="62"/>
                    <a:pt x="128" y="59"/>
                    <a:pt x="131" y="58"/>
                  </a:cubicBezTo>
                  <a:cubicBezTo>
                    <a:pt x="135" y="57"/>
                    <a:pt x="136" y="52"/>
                    <a:pt x="135" y="47"/>
                  </a:cubicBezTo>
                  <a:cubicBezTo>
                    <a:pt x="133" y="43"/>
                    <a:pt x="130" y="40"/>
                    <a:pt x="127" y="40"/>
                  </a:cubicBezTo>
                  <a:cubicBezTo>
                    <a:pt x="127" y="40"/>
                    <a:pt x="126" y="40"/>
                    <a:pt x="126" y="40"/>
                  </a:cubicBezTo>
                  <a:cubicBezTo>
                    <a:pt x="125" y="41"/>
                    <a:pt x="125" y="41"/>
                    <a:pt x="124" y="41"/>
                  </a:cubicBezTo>
                  <a:cubicBezTo>
                    <a:pt x="121" y="41"/>
                    <a:pt x="116" y="37"/>
                    <a:pt x="115" y="36"/>
                  </a:cubicBezTo>
                  <a:cubicBezTo>
                    <a:pt x="114" y="34"/>
                    <a:pt x="115" y="31"/>
                    <a:pt x="118" y="28"/>
                  </a:cubicBezTo>
                  <a:cubicBezTo>
                    <a:pt x="120" y="25"/>
                    <a:pt x="119" y="20"/>
                    <a:pt x="115" y="17"/>
                  </a:cubicBezTo>
                  <a:cubicBezTo>
                    <a:pt x="113" y="15"/>
                    <a:pt x="111" y="14"/>
                    <a:pt x="108" y="14"/>
                  </a:cubicBezTo>
                  <a:cubicBezTo>
                    <a:pt x="107" y="14"/>
                    <a:pt x="105" y="15"/>
                    <a:pt x="104" y="16"/>
                  </a:cubicBezTo>
                  <a:cubicBezTo>
                    <a:pt x="103" y="17"/>
                    <a:pt x="100" y="18"/>
                    <a:pt x="98" y="18"/>
                  </a:cubicBezTo>
                  <a:cubicBezTo>
                    <a:pt x="96" y="18"/>
                    <a:pt x="94" y="18"/>
                    <a:pt x="93" y="17"/>
                  </a:cubicBezTo>
                  <a:cubicBezTo>
                    <a:pt x="91" y="16"/>
                    <a:pt x="90" y="13"/>
                    <a:pt x="91" y="9"/>
                  </a:cubicBezTo>
                  <a:cubicBezTo>
                    <a:pt x="92" y="6"/>
                    <a:pt x="88" y="2"/>
                    <a:pt x="84" y="1"/>
                  </a:cubicBezTo>
                  <a:cubicBezTo>
                    <a:pt x="83" y="1"/>
                    <a:pt x="82" y="0"/>
                    <a:pt x="8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chenying0907 50"/>
            <p:cNvSpPr>
              <a:spLocks noEditPoints="1"/>
            </p:cNvSpPr>
            <p:nvPr/>
          </p:nvSpPr>
          <p:spPr bwMode="auto">
            <a:xfrm>
              <a:off x="4900597" y="3363170"/>
              <a:ext cx="430623" cy="425993"/>
            </a:xfrm>
            <a:custGeom>
              <a:avLst/>
              <a:gdLst>
                <a:gd name="T0" fmla="*/ 31 w 137"/>
                <a:gd name="T1" fmla="*/ 80 h 136"/>
                <a:gd name="T2" fmla="*/ 69 w 137"/>
                <a:gd name="T3" fmla="*/ 28 h 136"/>
                <a:gd name="T4" fmla="*/ 106 w 137"/>
                <a:gd name="T5" fmla="*/ 56 h 136"/>
                <a:gd name="T6" fmla="*/ 69 w 137"/>
                <a:gd name="T7" fmla="*/ 108 h 136"/>
                <a:gd name="T8" fmla="*/ 73 w 137"/>
                <a:gd name="T9" fmla="*/ 5 h 136"/>
                <a:gd name="T10" fmla="*/ 64 w 137"/>
                <a:gd name="T11" fmla="*/ 12 h 136"/>
                <a:gd name="T12" fmla="*/ 58 w 137"/>
                <a:gd name="T13" fmla="*/ 6 h 136"/>
                <a:gd name="T14" fmla="*/ 47 w 137"/>
                <a:gd name="T15" fmla="*/ 2 h 136"/>
                <a:gd name="T16" fmla="*/ 36 w 137"/>
                <a:gd name="T17" fmla="*/ 21 h 136"/>
                <a:gd name="T18" fmla="*/ 28 w 137"/>
                <a:gd name="T19" fmla="*/ 19 h 136"/>
                <a:gd name="T20" fmla="*/ 17 w 137"/>
                <a:gd name="T21" fmla="*/ 22 h 136"/>
                <a:gd name="T22" fmla="*/ 17 w 137"/>
                <a:gd name="T23" fmla="*/ 44 h 136"/>
                <a:gd name="T24" fmla="*/ 9 w 137"/>
                <a:gd name="T25" fmla="*/ 46 h 136"/>
                <a:gd name="T26" fmla="*/ 1 w 137"/>
                <a:gd name="T27" fmla="*/ 53 h 136"/>
                <a:gd name="T28" fmla="*/ 12 w 137"/>
                <a:gd name="T29" fmla="*/ 73 h 136"/>
                <a:gd name="T30" fmla="*/ 3 w 137"/>
                <a:gd name="T31" fmla="*/ 89 h 136"/>
                <a:gd name="T32" fmla="*/ 12 w 137"/>
                <a:gd name="T33" fmla="*/ 96 h 136"/>
                <a:gd name="T34" fmla="*/ 20 w 137"/>
                <a:gd name="T35" fmla="*/ 97 h 136"/>
                <a:gd name="T36" fmla="*/ 22 w 137"/>
                <a:gd name="T37" fmla="*/ 119 h 136"/>
                <a:gd name="T38" fmla="*/ 33 w 137"/>
                <a:gd name="T39" fmla="*/ 120 h 136"/>
                <a:gd name="T40" fmla="*/ 44 w 137"/>
                <a:gd name="T41" fmla="*/ 119 h 136"/>
                <a:gd name="T42" fmla="*/ 54 w 137"/>
                <a:gd name="T43" fmla="*/ 135 h 136"/>
                <a:gd name="T44" fmla="*/ 64 w 137"/>
                <a:gd name="T45" fmla="*/ 131 h 136"/>
                <a:gd name="T46" fmla="*/ 73 w 137"/>
                <a:gd name="T47" fmla="*/ 124 h 136"/>
                <a:gd name="T48" fmla="*/ 79 w 137"/>
                <a:gd name="T49" fmla="*/ 130 h 136"/>
                <a:gd name="T50" fmla="*/ 90 w 137"/>
                <a:gd name="T51" fmla="*/ 134 h 136"/>
                <a:gd name="T52" fmla="*/ 101 w 137"/>
                <a:gd name="T53" fmla="*/ 114 h 136"/>
                <a:gd name="T54" fmla="*/ 109 w 137"/>
                <a:gd name="T55" fmla="*/ 117 h 136"/>
                <a:gd name="T56" fmla="*/ 120 w 137"/>
                <a:gd name="T57" fmla="*/ 114 h 136"/>
                <a:gd name="T58" fmla="*/ 120 w 137"/>
                <a:gd name="T59" fmla="*/ 92 h 136"/>
                <a:gd name="T60" fmla="*/ 128 w 137"/>
                <a:gd name="T61" fmla="*/ 90 h 136"/>
                <a:gd name="T62" fmla="*/ 136 w 137"/>
                <a:gd name="T63" fmla="*/ 82 h 136"/>
                <a:gd name="T64" fmla="*/ 125 w 137"/>
                <a:gd name="T65" fmla="*/ 63 h 136"/>
                <a:gd name="T66" fmla="*/ 134 w 137"/>
                <a:gd name="T67" fmla="*/ 47 h 136"/>
                <a:gd name="T68" fmla="*/ 125 w 137"/>
                <a:gd name="T69" fmla="*/ 40 h 136"/>
                <a:gd name="T70" fmla="*/ 115 w 137"/>
                <a:gd name="T71" fmla="*/ 36 h 136"/>
                <a:gd name="T72" fmla="*/ 115 w 137"/>
                <a:gd name="T73" fmla="*/ 17 h 136"/>
                <a:gd name="T74" fmla="*/ 104 w 137"/>
                <a:gd name="T75" fmla="*/ 16 h 136"/>
                <a:gd name="T76" fmla="*/ 93 w 137"/>
                <a:gd name="T77" fmla="*/ 17 h 136"/>
                <a:gd name="T78" fmla="*/ 83 w 137"/>
                <a:gd name="T7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7" h="136">
                  <a:moveTo>
                    <a:pt x="69" y="108"/>
                  </a:moveTo>
                  <a:cubicBezTo>
                    <a:pt x="52" y="108"/>
                    <a:pt x="36" y="97"/>
                    <a:pt x="31" y="80"/>
                  </a:cubicBezTo>
                  <a:cubicBezTo>
                    <a:pt x="24" y="59"/>
                    <a:pt x="36" y="37"/>
                    <a:pt x="56" y="30"/>
                  </a:cubicBezTo>
                  <a:cubicBezTo>
                    <a:pt x="60" y="29"/>
                    <a:pt x="65" y="28"/>
                    <a:pt x="69" y="28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85" y="28"/>
                    <a:pt x="101" y="39"/>
                    <a:pt x="106" y="56"/>
                  </a:cubicBezTo>
                  <a:cubicBezTo>
                    <a:pt x="113" y="77"/>
                    <a:pt x="102" y="99"/>
                    <a:pt x="81" y="106"/>
                  </a:cubicBezTo>
                  <a:cubicBezTo>
                    <a:pt x="77" y="107"/>
                    <a:pt x="73" y="108"/>
                    <a:pt x="69" y="108"/>
                  </a:cubicBezTo>
                  <a:moveTo>
                    <a:pt x="81" y="0"/>
                  </a:moveTo>
                  <a:cubicBezTo>
                    <a:pt x="77" y="0"/>
                    <a:pt x="74" y="2"/>
                    <a:pt x="73" y="5"/>
                  </a:cubicBezTo>
                  <a:cubicBezTo>
                    <a:pt x="72" y="7"/>
                    <a:pt x="71" y="8"/>
                    <a:pt x="69" y="10"/>
                  </a:cubicBezTo>
                  <a:cubicBezTo>
                    <a:pt x="67" y="11"/>
                    <a:pt x="65" y="11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2" y="12"/>
                    <a:pt x="59" y="9"/>
                    <a:pt x="58" y="6"/>
                  </a:cubicBezTo>
                  <a:cubicBezTo>
                    <a:pt x="57" y="3"/>
                    <a:pt x="54" y="2"/>
                    <a:pt x="51" y="2"/>
                  </a:cubicBezTo>
                  <a:cubicBezTo>
                    <a:pt x="50" y="2"/>
                    <a:pt x="49" y="2"/>
                    <a:pt x="47" y="2"/>
                  </a:cubicBezTo>
                  <a:cubicBezTo>
                    <a:pt x="43" y="4"/>
                    <a:pt x="40" y="8"/>
                    <a:pt x="41" y="11"/>
                  </a:cubicBezTo>
                  <a:cubicBezTo>
                    <a:pt x="42" y="15"/>
                    <a:pt x="38" y="20"/>
                    <a:pt x="36" y="21"/>
                  </a:cubicBezTo>
                  <a:cubicBezTo>
                    <a:pt x="36" y="22"/>
                    <a:pt x="35" y="22"/>
                    <a:pt x="35" y="22"/>
                  </a:cubicBezTo>
                  <a:cubicBezTo>
                    <a:pt x="33" y="22"/>
                    <a:pt x="30" y="21"/>
                    <a:pt x="28" y="19"/>
                  </a:cubicBezTo>
                  <a:cubicBezTo>
                    <a:pt x="27" y="18"/>
                    <a:pt x="26" y="18"/>
                    <a:pt x="25" y="18"/>
                  </a:cubicBezTo>
                  <a:cubicBezTo>
                    <a:pt x="22" y="18"/>
                    <a:pt x="20" y="19"/>
                    <a:pt x="17" y="22"/>
                  </a:cubicBezTo>
                  <a:cubicBezTo>
                    <a:pt x="14" y="25"/>
                    <a:pt x="14" y="30"/>
                    <a:pt x="16" y="33"/>
                  </a:cubicBezTo>
                  <a:cubicBezTo>
                    <a:pt x="19" y="35"/>
                    <a:pt x="18" y="42"/>
                    <a:pt x="17" y="44"/>
                  </a:cubicBezTo>
                  <a:cubicBezTo>
                    <a:pt x="17" y="45"/>
                    <a:pt x="15" y="46"/>
                    <a:pt x="12" y="46"/>
                  </a:cubicBezTo>
                  <a:cubicBezTo>
                    <a:pt x="11" y="46"/>
                    <a:pt x="10" y="46"/>
                    <a:pt x="9" y="46"/>
                  </a:cubicBezTo>
                  <a:cubicBezTo>
                    <a:pt x="9" y="46"/>
                    <a:pt x="9" y="46"/>
                    <a:pt x="8" y="46"/>
                  </a:cubicBezTo>
                  <a:cubicBezTo>
                    <a:pt x="5" y="46"/>
                    <a:pt x="2" y="49"/>
                    <a:pt x="1" y="53"/>
                  </a:cubicBezTo>
                  <a:cubicBezTo>
                    <a:pt x="0" y="58"/>
                    <a:pt x="2" y="63"/>
                    <a:pt x="6" y="64"/>
                  </a:cubicBezTo>
                  <a:cubicBezTo>
                    <a:pt x="9" y="64"/>
                    <a:pt x="12" y="70"/>
                    <a:pt x="12" y="73"/>
                  </a:cubicBezTo>
                  <a:cubicBezTo>
                    <a:pt x="12" y="75"/>
                    <a:pt x="10" y="77"/>
                    <a:pt x="6" y="78"/>
                  </a:cubicBezTo>
                  <a:cubicBezTo>
                    <a:pt x="3" y="79"/>
                    <a:pt x="1" y="84"/>
                    <a:pt x="3" y="89"/>
                  </a:cubicBezTo>
                  <a:cubicBezTo>
                    <a:pt x="4" y="93"/>
                    <a:pt x="7" y="96"/>
                    <a:pt x="10" y="96"/>
                  </a:cubicBezTo>
                  <a:cubicBezTo>
                    <a:pt x="11" y="96"/>
                    <a:pt x="11" y="96"/>
                    <a:pt x="12" y="96"/>
                  </a:cubicBezTo>
                  <a:cubicBezTo>
                    <a:pt x="13" y="95"/>
                    <a:pt x="14" y="95"/>
                    <a:pt x="15" y="95"/>
                  </a:cubicBezTo>
                  <a:cubicBezTo>
                    <a:pt x="18" y="95"/>
                    <a:pt x="19" y="96"/>
                    <a:pt x="20" y="97"/>
                  </a:cubicBezTo>
                  <a:cubicBezTo>
                    <a:pt x="21" y="99"/>
                    <a:pt x="22" y="105"/>
                    <a:pt x="20" y="108"/>
                  </a:cubicBezTo>
                  <a:cubicBezTo>
                    <a:pt x="17" y="111"/>
                    <a:pt x="19" y="116"/>
                    <a:pt x="22" y="119"/>
                  </a:cubicBezTo>
                  <a:cubicBezTo>
                    <a:pt x="24" y="121"/>
                    <a:pt x="27" y="122"/>
                    <a:pt x="29" y="122"/>
                  </a:cubicBezTo>
                  <a:cubicBezTo>
                    <a:pt x="31" y="122"/>
                    <a:pt x="32" y="121"/>
                    <a:pt x="33" y="120"/>
                  </a:cubicBezTo>
                  <a:cubicBezTo>
                    <a:pt x="35" y="119"/>
                    <a:pt x="37" y="118"/>
                    <a:pt x="40" y="118"/>
                  </a:cubicBezTo>
                  <a:cubicBezTo>
                    <a:pt x="42" y="118"/>
                    <a:pt x="44" y="119"/>
                    <a:pt x="44" y="119"/>
                  </a:cubicBezTo>
                  <a:cubicBezTo>
                    <a:pt x="46" y="120"/>
                    <a:pt x="47" y="123"/>
                    <a:pt x="47" y="127"/>
                  </a:cubicBezTo>
                  <a:cubicBezTo>
                    <a:pt x="46" y="131"/>
                    <a:pt x="49" y="134"/>
                    <a:pt x="54" y="135"/>
                  </a:cubicBezTo>
                  <a:cubicBezTo>
                    <a:pt x="55" y="136"/>
                    <a:pt x="56" y="136"/>
                    <a:pt x="57" y="136"/>
                  </a:cubicBezTo>
                  <a:cubicBezTo>
                    <a:pt x="60" y="136"/>
                    <a:pt x="64" y="134"/>
                    <a:pt x="64" y="131"/>
                  </a:cubicBezTo>
                  <a:cubicBezTo>
                    <a:pt x="65" y="129"/>
                    <a:pt x="67" y="127"/>
                    <a:pt x="69" y="126"/>
                  </a:cubicBezTo>
                  <a:cubicBezTo>
                    <a:pt x="70" y="125"/>
                    <a:pt x="72" y="124"/>
                    <a:pt x="73" y="124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6" y="124"/>
                    <a:pt x="78" y="127"/>
                    <a:pt x="79" y="130"/>
                  </a:cubicBezTo>
                  <a:cubicBezTo>
                    <a:pt x="80" y="133"/>
                    <a:pt x="83" y="134"/>
                    <a:pt x="86" y="134"/>
                  </a:cubicBezTo>
                  <a:cubicBezTo>
                    <a:pt x="87" y="134"/>
                    <a:pt x="89" y="134"/>
                    <a:pt x="90" y="134"/>
                  </a:cubicBezTo>
                  <a:cubicBezTo>
                    <a:pt x="95" y="132"/>
                    <a:pt x="97" y="128"/>
                    <a:pt x="96" y="125"/>
                  </a:cubicBezTo>
                  <a:cubicBezTo>
                    <a:pt x="95" y="121"/>
                    <a:pt x="99" y="116"/>
                    <a:pt x="101" y="114"/>
                  </a:cubicBezTo>
                  <a:cubicBezTo>
                    <a:pt x="101" y="114"/>
                    <a:pt x="102" y="114"/>
                    <a:pt x="103" y="114"/>
                  </a:cubicBezTo>
                  <a:cubicBezTo>
                    <a:pt x="105" y="114"/>
                    <a:pt x="107" y="115"/>
                    <a:pt x="109" y="117"/>
                  </a:cubicBezTo>
                  <a:cubicBezTo>
                    <a:pt x="110" y="117"/>
                    <a:pt x="111" y="118"/>
                    <a:pt x="112" y="118"/>
                  </a:cubicBezTo>
                  <a:cubicBezTo>
                    <a:pt x="115" y="118"/>
                    <a:pt x="118" y="117"/>
                    <a:pt x="120" y="114"/>
                  </a:cubicBezTo>
                  <a:cubicBezTo>
                    <a:pt x="123" y="111"/>
                    <a:pt x="124" y="106"/>
                    <a:pt x="121" y="103"/>
                  </a:cubicBezTo>
                  <a:cubicBezTo>
                    <a:pt x="118" y="101"/>
                    <a:pt x="119" y="94"/>
                    <a:pt x="120" y="92"/>
                  </a:cubicBezTo>
                  <a:cubicBezTo>
                    <a:pt x="120" y="91"/>
                    <a:pt x="123" y="90"/>
                    <a:pt x="125" y="90"/>
                  </a:cubicBezTo>
                  <a:cubicBezTo>
                    <a:pt x="126" y="90"/>
                    <a:pt x="127" y="90"/>
                    <a:pt x="128" y="90"/>
                  </a:cubicBezTo>
                  <a:cubicBezTo>
                    <a:pt x="128" y="90"/>
                    <a:pt x="128" y="90"/>
                    <a:pt x="129" y="90"/>
                  </a:cubicBezTo>
                  <a:cubicBezTo>
                    <a:pt x="132" y="90"/>
                    <a:pt x="135" y="87"/>
                    <a:pt x="136" y="82"/>
                  </a:cubicBezTo>
                  <a:cubicBezTo>
                    <a:pt x="137" y="78"/>
                    <a:pt x="135" y="73"/>
                    <a:pt x="132" y="72"/>
                  </a:cubicBezTo>
                  <a:cubicBezTo>
                    <a:pt x="128" y="71"/>
                    <a:pt x="125" y="65"/>
                    <a:pt x="125" y="63"/>
                  </a:cubicBezTo>
                  <a:cubicBezTo>
                    <a:pt x="125" y="61"/>
                    <a:pt x="127" y="59"/>
                    <a:pt x="131" y="57"/>
                  </a:cubicBezTo>
                  <a:cubicBezTo>
                    <a:pt x="134" y="56"/>
                    <a:pt x="136" y="52"/>
                    <a:pt x="134" y="47"/>
                  </a:cubicBezTo>
                  <a:cubicBezTo>
                    <a:pt x="133" y="43"/>
                    <a:pt x="130" y="40"/>
                    <a:pt x="127" y="40"/>
                  </a:cubicBezTo>
                  <a:cubicBezTo>
                    <a:pt x="126" y="40"/>
                    <a:pt x="126" y="40"/>
                    <a:pt x="125" y="40"/>
                  </a:cubicBezTo>
                  <a:cubicBezTo>
                    <a:pt x="125" y="40"/>
                    <a:pt x="124" y="40"/>
                    <a:pt x="124" y="40"/>
                  </a:cubicBezTo>
                  <a:cubicBezTo>
                    <a:pt x="121" y="40"/>
                    <a:pt x="116" y="37"/>
                    <a:pt x="115" y="36"/>
                  </a:cubicBezTo>
                  <a:cubicBezTo>
                    <a:pt x="114" y="34"/>
                    <a:pt x="115" y="30"/>
                    <a:pt x="117" y="28"/>
                  </a:cubicBezTo>
                  <a:cubicBezTo>
                    <a:pt x="120" y="25"/>
                    <a:pt x="119" y="20"/>
                    <a:pt x="115" y="17"/>
                  </a:cubicBezTo>
                  <a:cubicBezTo>
                    <a:pt x="113" y="15"/>
                    <a:pt x="110" y="14"/>
                    <a:pt x="108" y="14"/>
                  </a:cubicBezTo>
                  <a:cubicBezTo>
                    <a:pt x="106" y="14"/>
                    <a:pt x="105" y="14"/>
                    <a:pt x="104" y="16"/>
                  </a:cubicBezTo>
                  <a:cubicBezTo>
                    <a:pt x="102" y="17"/>
                    <a:pt x="100" y="17"/>
                    <a:pt x="97" y="17"/>
                  </a:cubicBezTo>
                  <a:cubicBezTo>
                    <a:pt x="95" y="17"/>
                    <a:pt x="94" y="17"/>
                    <a:pt x="93" y="17"/>
                  </a:cubicBezTo>
                  <a:cubicBezTo>
                    <a:pt x="91" y="16"/>
                    <a:pt x="90" y="12"/>
                    <a:pt x="91" y="9"/>
                  </a:cubicBezTo>
                  <a:cubicBezTo>
                    <a:pt x="91" y="5"/>
                    <a:pt x="88" y="1"/>
                    <a:pt x="83" y="0"/>
                  </a:cubicBezTo>
                  <a:cubicBezTo>
                    <a:pt x="82" y="0"/>
                    <a:pt x="81" y="0"/>
                    <a:pt x="8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chenying0907 51"/>
            <p:cNvSpPr>
              <a:spLocks noEditPoints="1"/>
            </p:cNvSpPr>
            <p:nvPr/>
          </p:nvSpPr>
          <p:spPr bwMode="auto">
            <a:xfrm>
              <a:off x="3587036" y="2022682"/>
              <a:ext cx="263930" cy="273191"/>
            </a:xfrm>
            <a:custGeom>
              <a:avLst/>
              <a:gdLst>
                <a:gd name="T0" fmla="*/ 19 w 84"/>
                <a:gd name="T1" fmla="*/ 51 h 87"/>
                <a:gd name="T2" fmla="*/ 42 w 84"/>
                <a:gd name="T3" fmla="*/ 18 h 87"/>
                <a:gd name="T4" fmla="*/ 49 w 84"/>
                <a:gd name="T5" fmla="*/ 67 h 87"/>
                <a:gd name="T6" fmla="*/ 49 w 84"/>
                <a:gd name="T7" fmla="*/ 0 h 87"/>
                <a:gd name="T8" fmla="*/ 42 w 84"/>
                <a:gd name="T9" fmla="*/ 6 h 87"/>
                <a:gd name="T10" fmla="*/ 39 w 84"/>
                <a:gd name="T11" fmla="*/ 7 h 87"/>
                <a:gd name="T12" fmla="*/ 31 w 84"/>
                <a:gd name="T13" fmla="*/ 1 h 87"/>
                <a:gd name="T14" fmla="*/ 25 w 84"/>
                <a:gd name="T15" fmla="*/ 7 h 87"/>
                <a:gd name="T16" fmla="*/ 21 w 84"/>
                <a:gd name="T17" fmla="*/ 14 h 87"/>
                <a:gd name="T18" fmla="*/ 15 w 84"/>
                <a:gd name="T19" fmla="*/ 12 h 87"/>
                <a:gd name="T20" fmla="*/ 10 w 84"/>
                <a:gd name="T21" fmla="*/ 21 h 87"/>
                <a:gd name="T22" fmla="*/ 7 w 84"/>
                <a:gd name="T23" fmla="*/ 29 h 87"/>
                <a:gd name="T24" fmla="*/ 5 w 84"/>
                <a:gd name="T25" fmla="*/ 29 h 87"/>
                <a:gd name="T26" fmla="*/ 4 w 84"/>
                <a:gd name="T27" fmla="*/ 41 h 87"/>
                <a:gd name="T28" fmla="*/ 4 w 84"/>
                <a:gd name="T29" fmla="*/ 50 h 87"/>
                <a:gd name="T30" fmla="*/ 6 w 84"/>
                <a:gd name="T31" fmla="*/ 61 h 87"/>
                <a:gd name="T32" fmla="*/ 10 w 84"/>
                <a:gd name="T33" fmla="*/ 61 h 87"/>
                <a:gd name="T34" fmla="*/ 12 w 84"/>
                <a:gd name="T35" fmla="*/ 69 h 87"/>
                <a:gd name="T36" fmla="*/ 18 w 84"/>
                <a:gd name="T37" fmla="*/ 78 h 87"/>
                <a:gd name="T38" fmla="*/ 24 w 84"/>
                <a:gd name="T39" fmla="*/ 75 h 87"/>
                <a:gd name="T40" fmla="*/ 29 w 84"/>
                <a:gd name="T41" fmla="*/ 81 h 87"/>
                <a:gd name="T42" fmla="*/ 35 w 84"/>
                <a:gd name="T43" fmla="*/ 87 h 87"/>
                <a:gd name="T44" fmla="*/ 42 w 84"/>
                <a:gd name="T45" fmla="*/ 80 h 87"/>
                <a:gd name="T46" fmla="*/ 45 w 84"/>
                <a:gd name="T47" fmla="*/ 79 h 87"/>
                <a:gd name="T48" fmla="*/ 53 w 84"/>
                <a:gd name="T49" fmla="*/ 86 h 87"/>
                <a:gd name="T50" fmla="*/ 59 w 84"/>
                <a:gd name="T51" fmla="*/ 79 h 87"/>
                <a:gd name="T52" fmla="*/ 63 w 84"/>
                <a:gd name="T53" fmla="*/ 73 h 87"/>
                <a:gd name="T54" fmla="*/ 69 w 84"/>
                <a:gd name="T55" fmla="*/ 75 h 87"/>
                <a:gd name="T56" fmla="*/ 74 w 84"/>
                <a:gd name="T57" fmla="*/ 66 h 87"/>
                <a:gd name="T58" fmla="*/ 77 w 84"/>
                <a:gd name="T59" fmla="*/ 57 h 87"/>
                <a:gd name="T60" fmla="*/ 79 w 84"/>
                <a:gd name="T61" fmla="*/ 57 h 87"/>
                <a:gd name="T62" fmla="*/ 80 w 84"/>
                <a:gd name="T63" fmla="*/ 46 h 87"/>
                <a:gd name="T64" fmla="*/ 80 w 84"/>
                <a:gd name="T65" fmla="*/ 37 h 87"/>
                <a:gd name="T66" fmla="*/ 78 w 84"/>
                <a:gd name="T67" fmla="*/ 26 h 87"/>
                <a:gd name="T68" fmla="*/ 76 w 84"/>
                <a:gd name="T69" fmla="*/ 26 h 87"/>
                <a:gd name="T70" fmla="*/ 72 w 84"/>
                <a:gd name="T71" fmla="*/ 18 h 87"/>
                <a:gd name="T72" fmla="*/ 66 w 84"/>
                <a:gd name="T73" fmla="*/ 9 h 87"/>
                <a:gd name="T74" fmla="*/ 60 w 84"/>
                <a:gd name="T75" fmla="*/ 11 h 87"/>
                <a:gd name="T76" fmla="*/ 55 w 84"/>
                <a:gd name="T77" fmla="*/ 6 h 87"/>
                <a:gd name="T78" fmla="*/ 49 w 84"/>
                <a:gd name="T7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87">
                  <a:moveTo>
                    <a:pt x="42" y="69"/>
                  </a:moveTo>
                  <a:cubicBezTo>
                    <a:pt x="32" y="69"/>
                    <a:pt x="22" y="62"/>
                    <a:pt x="19" y="51"/>
                  </a:cubicBezTo>
                  <a:cubicBezTo>
                    <a:pt x="15" y="38"/>
                    <a:pt x="22" y="24"/>
                    <a:pt x="35" y="19"/>
                  </a:cubicBezTo>
                  <a:cubicBezTo>
                    <a:pt x="37" y="18"/>
                    <a:pt x="40" y="18"/>
                    <a:pt x="42" y="18"/>
                  </a:cubicBezTo>
                  <a:cubicBezTo>
                    <a:pt x="52" y="18"/>
                    <a:pt x="62" y="25"/>
                    <a:pt x="65" y="36"/>
                  </a:cubicBezTo>
                  <a:cubicBezTo>
                    <a:pt x="69" y="49"/>
                    <a:pt x="62" y="63"/>
                    <a:pt x="49" y="67"/>
                  </a:cubicBezTo>
                  <a:cubicBezTo>
                    <a:pt x="47" y="68"/>
                    <a:pt x="44" y="69"/>
                    <a:pt x="42" y="69"/>
                  </a:cubicBezTo>
                  <a:moveTo>
                    <a:pt x="49" y="0"/>
                  </a:moveTo>
                  <a:cubicBezTo>
                    <a:pt x="47" y="0"/>
                    <a:pt x="45" y="1"/>
                    <a:pt x="45" y="3"/>
                  </a:cubicBezTo>
                  <a:cubicBezTo>
                    <a:pt x="44" y="4"/>
                    <a:pt x="43" y="6"/>
                    <a:pt x="42" y="6"/>
                  </a:cubicBezTo>
                  <a:cubicBezTo>
                    <a:pt x="41" y="7"/>
                    <a:pt x="40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6" y="6"/>
                    <a:pt x="36" y="4"/>
                  </a:cubicBezTo>
                  <a:cubicBezTo>
                    <a:pt x="35" y="2"/>
                    <a:pt x="33" y="1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cubicBezTo>
                    <a:pt x="26" y="2"/>
                    <a:pt x="24" y="5"/>
                    <a:pt x="25" y="7"/>
                  </a:cubicBezTo>
                  <a:cubicBezTo>
                    <a:pt x="26" y="9"/>
                    <a:pt x="23" y="13"/>
                    <a:pt x="22" y="14"/>
                  </a:cubicBezTo>
                  <a:cubicBezTo>
                    <a:pt x="22" y="14"/>
                    <a:pt x="22" y="14"/>
                    <a:pt x="21" y="14"/>
                  </a:cubicBezTo>
                  <a:cubicBezTo>
                    <a:pt x="20" y="14"/>
                    <a:pt x="19" y="13"/>
                    <a:pt x="17" y="12"/>
                  </a:cubicBezTo>
                  <a:cubicBezTo>
                    <a:pt x="17" y="12"/>
                    <a:pt x="16" y="12"/>
                    <a:pt x="15" y="12"/>
                  </a:cubicBezTo>
                  <a:cubicBezTo>
                    <a:pt x="14" y="12"/>
                    <a:pt x="12" y="12"/>
                    <a:pt x="11" y="14"/>
                  </a:cubicBezTo>
                  <a:cubicBezTo>
                    <a:pt x="9" y="16"/>
                    <a:pt x="8" y="19"/>
                    <a:pt x="10" y="21"/>
                  </a:cubicBezTo>
                  <a:cubicBezTo>
                    <a:pt x="12" y="22"/>
                    <a:pt x="11" y="27"/>
                    <a:pt x="11" y="28"/>
                  </a:cubicBezTo>
                  <a:cubicBezTo>
                    <a:pt x="10" y="29"/>
                    <a:pt x="9" y="29"/>
                    <a:pt x="7" y="29"/>
                  </a:cubicBezTo>
                  <a:cubicBezTo>
                    <a:pt x="7" y="29"/>
                    <a:pt x="6" y="29"/>
                    <a:pt x="6" y="29"/>
                  </a:cubicBezTo>
                  <a:cubicBezTo>
                    <a:pt x="6" y="29"/>
                    <a:pt x="5" y="29"/>
                    <a:pt x="5" y="29"/>
                  </a:cubicBezTo>
                  <a:cubicBezTo>
                    <a:pt x="3" y="29"/>
                    <a:pt x="1" y="31"/>
                    <a:pt x="1" y="34"/>
                  </a:cubicBezTo>
                  <a:cubicBezTo>
                    <a:pt x="0" y="37"/>
                    <a:pt x="1" y="40"/>
                    <a:pt x="4" y="41"/>
                  </a:cubicBezTo>
                  <a:cubicBezTo>
                    <a:pt x="6" y="41"/>
                    <a:pt x="7" y="45"/>
                    <a:pt x="8" y="46"/>
                  </a:cubicBezTo>
                  <a:cubicBezTo>
                    <a:pt x="8" y="48"/>
                    <a:pt x="6" y="49"/>
                    <a:pt x="4" y="50"/>
                  </a:cubicBezTo>
                  <a:cubicBezTo>
                    <a:pt x="2" y="51"/>
                    <a:pt x="1" y="54"/>
                    <a:pt x="2" y="57"/>
                  </a:cubicBezTo>
                  <a:cubicBezTo>
                    <a:pt x="3" y="59"/>
                    <a:pt x="5" y="61"/>
                    <a:pt x="6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8" y="61"/>
                    <a:pt x="9" y="61"/>
                    <a:pt x="10" y="61"/>
                  </a:cubicBezTo>
                  <a:cubicBezTo>
                    <a:pt x="11" y="61"/>
                    <a:pt x="12" y="61"/>
                    <a:pt x="12" y="62"/>
                  </a:cubicBezTo>
                  <a:cubicBezTo>
                    <a:pt x="13" y="63"/>
                    <a:pt x="14" y="67"/>
                    <a:pt x="12" y="69"/>
                  </a:cubicBezTo>
                  <a:cubicBezTo>
                    <a:pt x="11" y="71"/>
                    <a:pt x="11" y="74"/>
                    <a:pt x="14" y="76"/>
                  </a:cubicBezTo>
                  <a:cubicBezTo>
                    <a:pt x="15" y="77"/>
                    <a:pt x="17" y="78"/>
                    <a:pt x="18" y="78"/>
                  </a:cubicBezTo>
                  <a:cubicBezTo>
                    <a:pt x="19" y="78"/>
                    <a:pt x="20" y="77"/>
                    <a:pt x="21" y="77"/>
                  </a:cubicBezTo>
                  <a:cubicBezTo>
                    <a:pt x="21" y="76"/>
                    <a:pt x="23" y="75"/>
                    <a:pt x="24" y="75"/>
                  </a:cubicBezTo>
                  <a:cubicBezTo>
                    <a:pt x="26" y="75"/>
                    <a:pt x="27" y="76"/>
                    <a:pt x="27" y="76"/>
                  </a:cubicBezTo>
                  <a:cubicBezTo>
                    <a:pt x="28" y="76"/>
                    <a:pt x="29" y="79"/>
                    <a:pt x="29" y="81"/>
                  </a:cubicBezTo>
                  <a:cubicBezTo>
                    <a:pt x="28" y="83"/>
                    <a:pt x="30" y="86"/>
                    <a:pt x="33" y="86"/>
                  </a:cubicBezTo>
                  <a:cubicBezTo>
                    <a:pt x="34" y="86"/>
                    <a:pt x="34" y="87"/>
                    <a:pt x="35" y="87"/>
                  </a:cubicBezTo>
                  <a:cubicBezTo>
                    <a:pt x="37" y="87"/>
                    <a:pt x="39" y="85"/>
                    <a:pt x="39" y="83"/>
                  </a:cubicBezTo>
                  <a:cubicBezTo>
                    <a:pt x="40" y="82"/>
                    <a:pt x="41" y="81"/>
                    <a:pt x="42" y="80"/>
                  </a:cubicBezTo>
                  <a:cubicBezTo>
                    <a:pt x="43" y="80"/>
                    <a:pt x="44" y="79"/>
                    <a:pt x="45" y="79"/>
                  </a:cubicBezTo>
                  <a:cubicBezTo>
                    <a:pt x="45" y="79"/>
                    <a:pt x="45" y="79"/>
                    <a:pt x="45" y="79"/>
                  </a:cubicBezTo>
                  <a:cubicBezTo>
                    <a:pt x="46" y="79"/>
                    <a:pt x="48" y="81"/>
                    <a:pt x="48" y="83"/>
                  </a:cubicBezTo>
                  <a:cubicBezTo>
                    <a:pt x="49" y="85"/>
                    <a:pt x="51" y="86"/>
                    <a:pt x="53" y="86"/>
                  </a:cubicBezTo>
                  <a:cubicBezTo>
                    <a:pt x="53" y="86"/>
                    <a:pt x="54" y="85"/>
                    <a:pt x="55" y="85"/>
                  </a:cubicBezTo>
                  <a:cubicBezTo>
                    <a:pt x="58" y="84"/>
                    <a:pt x="60" y="82"/>
                    <a:pt x="59" y="79"/>
                  </a:cubicBezTo>
                  <a:cubicBezTo>
                    <a:pt x="58" y="77"/>
                    <a:pt x="61" y="74"/>
                    <a:pt x="62" y="73"/>
                  </a:cubicBezTo>
                  <a:cubicBezTo>
                    <a:pt x="62" y="73"/>
                    <a:pt x="62" y="73"/>
                    <a:pt x="63" y="73"/>
                  </a:cubicBezTo>
                  <a:cubicBezTo>
                    <a:pt x="64" y="73"/>
                    <a:pt x="65" y="73"/>
                    <a:pt x="67" y="74"/>
                  </a:cubicBezTo>
                  <a:cubicBezTo>
                    <a:pt x="67" y="75"/>
                    <a:pt x="68" y="75"/>
                    <a:pt x="69" y="75"/>
                  </a:cubicBezTo>
                  <a:cubicBezTo>
                    <a:pt x="70" y="75"/>
                    <a:pt x="72" y="74"/>
                    <a:pt x="73" y="73"/>
                  </a:cubicBezTo>
                  <a:cubicBezTo>
                    <a:pt x="75" y="71"/>
                    <a:pt x="76" y="67"/>
                    <a:pt x="74" y="66"/>
                  </a:cubicBezTo>
                  <a:cubicBezTo>
                    <a:pt x="72" y="64"/>
                    <a:pt x="73" y="60"/>
                    <a:pt x="73" y="59"/>
                  </a:cubicBezTo>
                  <a:cubicBezTo>
                    <a:pt x="74" y="58"/>
                    <a:pt x="75" y="57"/>
                    <a:pt x="77" y="57"/>
                  </a:cubicBezTo>
                  <a:cubicBezTo>
                    <a:pt x="77" y="57"/>
                    <a:pt x="78" y="57"/>
                    <a:pt x="78" y="57"/>
                  </a:cubicBezTo>
                  <a:cubicBezTo>
                    <a:pt x="78" y="57"/>
                    <a:pt x="79" y="57"/>
                    <a:pt x="79" y="57"/>
                  </a:cubicBezTo>
                  <a:cubicBezTo>
                    <a:pt x="81" y="57"/>
                    <a:pt x="83" y="55"/>
                    <a:pt x="83" y="53"/>
                  </a:cubicBezTo>
                  <a:cubicBezTo>
                    <a:pt x="84" y="49"/>
                    <a:pt x="83" y="47"/>
                    <a:pt x="80" y="46"/>
                  </a:cubicBezTo>
                  <a:cubicBezTo>
                    <a:pt x="78" y="46"/>
                    <a:pt x="77" y="42"/>
                    <a:pt x="76" y="40"/>
                  </a:cubicBezTo>
                  <a:cubicBezTo>
                    <a:pt x="76" y="39"/>
                    <a:pt x="78" y="37"/>
                    <a:pt x="80" y="37"/>
                  </a:cubicBezTo>
                  <a:cubicBezTo>
                    <a:pt x="82" y="36"/>
                    <a:pt x="83" y="33"/>
                    <a:pt x="82" y="30"/>
                  </a:cubicBezTo>
                  <a:cubicBezTo>
                    <a:pt x="81" y="27"/>
                    <a:pt x="79" y="26"/>
                    <a:pt x="7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74" y="26"/>
                    <a:pt x="71" y="24"/>
                    <a:pt x="70" y="23"/>
                  </a:cubicBezTo>
                  <a:cubicBezTo>
                    <a:pt x="70" y="22"/>
                    <a:pt x="70" y="19"/>
                    <a:pt x="72" y="18"/>
                  </a:cubicBezTo>
                  <a:cubicBezTo>
                    <a:pt x="73" y="16"/>
                    <a:pt x="73" y="13"/>
                    <a:pt x="70" y="11"/>
                  </a:cubicBezTo>
                  <a:cubicBezTo>
                    <a:pt x="69" y="10"/>
                    <a:pt x="67" y="9"/>
                    <a:pt x="66" y="9"/>
                  </a:cubicBezTo>
                  <a:cubicBezTo>
                    <a:pt x="65" y="9"/>
                    <a:pt x="64" y="9"/>
                    <a:pt x="63" y="10"/>
                  </a:cubicBezTo>
                  <a:cubicBezTo>
                    <a:pt x="63" y="11"/>
                    <a:pt x="61" y="11"/>
                    <a:pt x="60" y="11"/>
                  </a:cubicBezTo>
                  <a:cubicBezTo>
                    <a:pt x="58" y="11"/>
                    <a:pt x="57" y="11"/>
                    <a:pt x="57" y="11"/>
                  </a:cubicBezTo>
                  <a:cubicBezTo>
                    <a:pt x="56" y="10"/>
                    <a:pt x="55" y="8"/>
                    <a:pt x="55" y="6"/>
                  </a:cubicBezTo>
                  <a:cubicBezTo>
                    <a:pt x="56" y="3"/>
                    <a:pt x="54" y="1"/>
                    <a:pt x="51" y="0"/>
                  </a:cubicBezTo>
                  <a:cubicBezTo>
                    <a:pt x="50" y="0"/>
                    <a:pt x="50" y="0"/>
                    <a:pt x="4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chenying0907 52"/>
            <p:cNvSpPr>
              <a:spLocks noEditPoints="1"/>
            </p:cNvSpPr>
            <p:nvPr/>
          </p:nvSpPr>
          <p:spPr bwMode="auto">
            <a:xfrm>
              <a:off x="4981627" y="3803054"/>
              <a:ext cx="166693" cy="155118"/>
            </a:xfrm>
            <a:custGeom>
              <a:avLst/>
              <a:gdLst>
                <a:gd name="T0" fmla="*/ 12 w 53"/>
                <a:gd name="T1" fmla="*/ 29 h 49"/>
                <a:gd name="T2" fmla="*/ 26 w 53"/>
                <a:gd name="T3" fmla="*/ 10 h 49"/>
                <a:gd name="T4" fmla="*/ 31 w 53"/>
                <a:gd name="T5" fmla="*/ 38 h 49"/>
                <a:gd name="T6" fmla="*/ 31 w 53"/>
                <a:gd name="T7" fmla="*/ 0 h 49"/>
                <a:gd name="T8" fmla="*/ 26 w 53"/>
                <a:gd name="T9" fmla="*/ 3 h 49"/>
                <a:gd name="T10" fmla="*/ 25 w 53"/>
                <a:gd name="T11" fmla="*/ 4 h 49"/>
                <a:gd name="T12" fmla="*/ 20 w 53"/>
                <a:gd name="T13" fmla="*/ 0 h 49"/>
                <a:gd name="T14" fmla="*/ 16 w 53"/>
                <a:gd name="T15" fmla="*/ 4 h 49"/>
                <a:gd name="T16" fmla="*/ 13 w 53"/>
                <a:gd name="T17" fmla="*/ 8 h 49"/>
                <a:gd name="T18" fmla="*/ 9 w 53"/>
                <a:gd name="T19" fmla="*/ 6 h 49"/>
                <a:gd name="T20" fmla="*/ 6 w 53"/>
                <a:gd name="T21" fmla="*/ 12 h 49"/>
                <a:gd name="T22" fmla="*/ 4 w 53"/>
                <a:gd name="T23" fmla="*/ 16 h 49"/>
                <a:gd name="T24" fmla="*/ 3 w 53"/>
                <a:gd name="T25" fmla="*/ 16 h 49"/>
                <a:gd name="T26" fmla="*/ 2 w 53"/>
                <a:gd name="T27" fmla="*/ 23 h 49"/>
                <a:gd name="T28" fmla="*/ 2 w 53"/>
                <a:gd name="T29" fmla="*/ 28 h 49"/>
                <a:gd name="T30" fmla="*/ 4 w 53"/>
                <a:gd name="T31" fmla="*/ 35 h 49"/>
                <a:gd name="T32" fmla="*/ 6 w 53"/>
                <a:gd name="T33" fmla="*/ 34 h 49"/>
                <a:gd name="T34" fmla="*/ 7 w 53"/>
                <a:gd name="T35" fmla="*/ 39 h 49"/>
                <a:gd name="T36" fmla="*/ 11 w 53"/>
                <a:gd name="T37" fmla="*/ 44 h 49"/>
                <a:gd name="T38" fmla="*/ 15 w 53"/>
                <a:gd name="T39" fmla="*/ 43 h 49"/>
                <a:gd name="T40" fmla="*/ 18 w 53"/>
                <a:gd name="T41" fmla="*/ 46 h 49"/>
                <a:gd name="T42" fmla="*/ 22 w 53"/>
                <a:gd name="T43" fmla="*/ 49 h 49"/>
                <a:gd name="T44" fmla="*/ 26 w 53"/>
                <a:gd name="T45" fmla="*/ 46 h 49"/>
                <a:gd name="T46" fmla="*/ 28 w 53"/>
                <a:gd name="T47" fmla="*/ 45 h 49"/>
                <a:gd name="T48" fmla="*/ 33 w 53"/>
                <a:gd name="T49" fmla="*/ 49 h 49"/>
                <a:gd name="T50" fmla="*/ 37 w 53"/>
                <a:gd name="T51" fmla="*/ 45 h 49"/>
                <a:gd name="T52" fmla="*/ 40 w 53"/>
                <a:gd name="T53" fmla="*/ 41 h 49"/>
                <a:gd name="T54" fmla="*/ 44 w 53"/>
                <a:gd name="T55" fmla="*/ 43 h 49"/>
                <a:gd name="T56" fmla="*/ 47 w 53"/>
                <a:gd name="T57" fmla="*/ 37 h 49"/>
                <a:gd name="T58" fmla="*/ 49 w 53"/>
                <a:gd name="T59" fmla="*/ 32 h 49"/>
                <a:gd name="T60" fmla="*/ 50 w 53"/>
                <a:gd name="T61" fmla="*/ 32 h 49"/>
                <a:gd name="T62" fmla="*/ 51 w 53"/>
                <a:gd name="T63" fmla="*/ 26 h 49"/>
                <a:gd name="T64" fmla="*/ 51 w 53"/>
                <a:gd name="T65" fmla="*/ 21 h 49"/>
                <a:gd name="T66" fmla="*/ 49 w 53"/>
                <a:gd name="T67" fmla="*/ 14 h 49"/>
                <a:gd name="T68" fmla="*/ 48 w 53"/>
                <a:gd name="T69" fmla="*/ 14 h 49"/>
                <a:gd name="T70" fmla="*/ 45 w 53"/>
                <a:gd name="T71" fmla="*/ 10 h 49"/>
                <a:gd name="T72" fmla="*/ 42 w 53"/>
                <a:gd name="T73" fmla="*/ 5 h 49"/>
                <a:gd name="T74" fmla="*/ 38 w 53"/>
                <a:gd name="T75" fmla="*/ 6 h 49"/>
                <a:gd name="T76" fmla="*/ 35 w 53"/>
                <a:gd name="T77" fmla="*/ 3 h 49"/>
                <a:gd name="T78" fmla="*/ 31 w 53"/>
                <a:gd name="T7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3" h="49">
                  <a:moveTo>
                    <a:pt x="26" y="39"/>
                  </a:moveTo>
                  <a:cubicBezTo>
                    <a:pt x="20" y="39"/>
                    <a:pt x="14" y="35"/>
                    <a:pt x="12" y="29"/>
                  </a:cubicBezTo>
                  <a:cubicBezTo>
                    <a:pt x="9" y="21"/>
                    <a:pt x="13" y="13"/>
                    <a:pt x="22" y="11"/>
                  </a:cubicBezTo>
                  <a:cubicBezTo>
                    <a:pt x="23" y="10"/>
                    <a:pt x="25" y="10"/>
                    <a:pt x="26" y="10"/>
                  </a:cubicBezTo>
                  <a:cubicBezTo>
                    <a:pt x="33" y="10"/>
                    <a:pt x="39" y="14"/>
                    <a:pt x="41" y="20"/>
                  </a:cubicBezTo>
                  <a:cubicBezTo>
                    <a:pt x="44" y="28"/>
                    <a:pt x="39" y="36"/>
                    <a:pt x="31" y="38"/>
                  </a:cubicBezTo>
                  <a:cubicBezTo>
                    <a:pt x="30" y="39"/>
                    <a:pt x="28" y="39"/>
                    <a:pt x="26" y="39"/>
                  </a:cubicBezTo>
                  <a:moveTo>
                    <a:pt x="31" y="0"/>
                  </a:moveTo>
                  <a:cubicBezTo>
                    <a:pt x="30" y="0"/>
                    <a:pt x="28" y="0"/>
                    <a:pt x="28" y="1"/>
                  </a:cubicBezTo>
                  <a:cubicBezTo>
                    <a:pt x="28" y="2"/>
                    <a:pt x="27" y="3"/>
                    <a:pt x="26" y="3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3" y="3"/>
                    <a:pt x="22" y="2"/>
                  </a:cubicBezTo>
                  <a:cubicBezTo>
                    <a:pt x="22" y="1"/>
                    <a:pt x="21" y="0"/>
                    <a:pt x="20" y="0"/>
                  </a:cubicBezTo>
                  <a:cubicBezTo>
                    <a:pt x="19" y="0"/>
                    <a:pt x="19" y="0"/>
                    <a:pt x="18" y="0"/>
                  </a:cubicBezTo>
                  <a:cubicBezTo>
                    <a:pt x="16" y="1"/>
                    <a:pt x="15" y="3"/>
                    <a:pt x="16" y="4"/>
                  </a:cubicBezTo>
                  <a:cubicBezTo>
                    <a:pt x="16" y="5"/>
                    <a:pt x="14" y="7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2" y="8"/>
                    <a:pt x="11" y="7"/>
                    <a:pt x="11" y="7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8" y="6"/>
                    <a:pt x="7" y="7"/>
                    <a:pt x="6" y="8"/>
                  </a:cubicBezTo>
                  <a:cubicBezTo>
                    <a:pt x="5" y="9"/>
                    <a:pt x="5" y="11"/>
                    <a:pt x="6" y="12"/>
                  </a:cubicBezTo>
                  <a:cubicBezTo>
                    <a:pt x="7" y="12"/>
                    <a:pt x="7" y="15"/>
                    <a:pt x="6" y="16"/>
                  </a:cubicBezTo>
                  <a:cubicBezTo>
                    <a:pt x="6" y="16"/>
                    <a:pt x="5" y="16"/>
                    <a:pt x="4" y="16"/>
                  </a:cubicBezTo>
                  <a:cubicBezTo>
                    <a:pt x="4" y="16"/>
                    <a:pt x="4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6"/>
                    <a:pt x="0" y="18"/>
                    <a:pt x="0" y="19"/>
                  </a:cubicBezTo>
                  <a:cubicBezTo>
                    <a:pt x="0" y="21"/>
                    <a:pt x="0" y="23"/>
                    <a:pt x="2" y="23"/>
                  </a:cubicBezTo>
                  <a:cubicBezTo>
                    <a:pt x="3" y="23"/>
                    <a:pt x="4" y="25"/>
                    <a:pt x="4" y="26"/>
                  </a:cubicBezTo>
                  <a:cubicBezTo>
                    <a:pt x="4" y="27"/>
                    <a:pt x="3" y="28"/>
                    <a:pt x="2" y="28"/>
                  </a:cubicBezTo>
                  <a:cubicBezTo>
                    <a:pt x="1" y="29"/>
                    <a:pt x="0" y="30"/>
                    <a:pt x="1" y="32"/>
                  </a:cubicBezTo>
                  <a:cubicBezTo>
                    <a:pt x="1" y="34"/>
                    <a:pt x="2" y="35"/>
                    <a:pt x="4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5" y="34"/>
                    <a:pt x="5" y="34"/>
                    <a:pt x="6" y="34"/>
                  </a:cubicBezTo>
                  <a:cubicBezTo>
                    <a:pt x="6" y="34"/>
                    <a:pt x="7" y="35"/>
                    <a:pt x="7" y="35"/>
                  </a:cubicBezTo>
                  <a:cubicBezTo>
                    <a:pt x="8" y="36"/>
                    <a:pt x="8" y="38"/>
                    <a:pt x="7" y="39"/>
                  </a:cubicBezTo>
                  <a:cubicBezTo>
                    <a:pt x="6" y="40"/>
                    <a:pt x="7" y="42"/>
                    <a:pt x="8" y="43"/>
                  </a:cubicBezTo>
                  <a:cubicBezTo>
                    <a:pt x="9" y="44"/>
                    <a:pt x="10" y="44"/>
                    <a:pt x="11" y="44"/>
                  </a:cubicBezTo>
                  <a:cubicBezTo>
                    <a:pt x="12" y="44"/>
                    <a:pt x="12" y="44"/>
                    <a:pt x="13" y="44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7" y="43"/>
                    <a:pt x="17" y="43"/>
                  </a:cubicBezTo>
                  <a:cubicBezTo>
                    <a:pt x="18" y="43"/>
                    <a:pt x="18" y="45"/>
                    <a:pt x="18" y="46"/>
                  </a:cubicBezTo>
                  <a:cubicBezTo>
                    <a:pt x="17" y="47"/>
                    <a:pt x="19" y="49"/>
                    <a:pt x="21" y="49"/>
                  </a:cubicBezTo>
                  <a:cubicBezTo>
                    <a:pt x="21" y="49"/>
                    <a:pt x="21" y="49"/>
                    <a:pt x="22" y="49"/>
                  </a:cubicBezTo>
                  <a:cubicBezTo>
                    <a:pt x="23" y="49"/>
                    <a:pt x="24" y="48"/>
                    <a:pt x="25" y="47"/>
                  </a:cubicBezTo>
                  <a:cubicBezTo>
                    <a:pt x="25" y="47"/>
                    <a:pt x="26" y="46"/>
                    <a:pt x="26" y="46"/>
                  </a:cubicBezTo>
                  <a:cubicBezTo>
                    <a:pt x="27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5"/>
                    <a:pt x="30" y="46"/>
                    <a:pt x="31" y="47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4" y="49"/>
                    <a:pt x="35" y="48"/>
                  </a:cubicBezTo>
                  <a:cubicBezTo>
                    <a:pt x="37" y="48"/>
                    <a:pt x="38" y="46"/>
                    <a:pt x="37" y="45"/>
                  </a:cubicBezTo>
                  <a:cubicBezTo>
                    <a:pt x="37" y="44"/>
                    <a:pt x="38" y="42"/>
                    <a:pt x="39" y="41"/>
                  </a:cubicBezTo>
                  <a:cubicBezTo>
                    <a:pt x="39" y="41"/>
                    <a:pt x="39" y="41"/>
                    <a:pt x="40" y="41"/>
                  </a:cubicBezTo>
                  <a:cubicBezTo>
                    <a:pt x="40" y="41"/>
                    <a:pt x="41" y="42"/>
                    <a:pt x="42" y="42"/>
                  </a:cubicBezTo>
                  <a:cubicBezTo>
                    <a:pt x="43" y="42"/>
                    <a:pt x="43" y="43"/>
                    <a:pt x="44" y="43"/>
                  </a:cubicBezTo>
                  <a:cubicBezTo>
                    <a:pt x="45" y="43"/>
                    <a:pt x="46" y="42"/>
                    <a:pt x="46" y="41"/>
                  </a:cubicBezTo>
                  <a:cubicBezTo>
                    <a:pt x="48" y="40"/>
                    <a:pt x="48" y="38"/>
                    <a:pt x="47" y="37"/>
                  </a:cubicBezTo>
                  <a:cubicBezTo>
                    <a:pt x="46" y="36"/>
                    <a:pt x="46" y="34"/>
                    <a:pt x="46" y="33"/>
                  </a:cubicBezTo>
                  <a:cubicBezTo>
                    <a:pt x="47" y="33"/>
                    <a:pt x="48" y="32"/>
                    <a:pt x="49" y="32"/>
                  </a:cubicBezTo>
                  <a:cubicBezTo>
                    <a:pt x="49" y="32"/>
                    <a:pt x="49" y="32"/>
                    <a:pt x="50" y="32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1" y="32"/>
                    <a:pt x="52" y="31"/>
                    <a:pt x="53" y="30"/>
                  </a:cubicBezTo>
                  <a:cubicBezTo>
                    <a:pt x="53" y="28"/>
                    <a:pt x="52" y="26"/>
                    <a:pt x="51" y="26"/>
                  </a:cubicBezTo>
                  <a:cubicBezTo>
                    <a:pt x="50" y="26"/>
                    <a:pt x="49" y="23"/>
                    <a:pt x="48" y="23"/>
                  </a:cubicBezTo>
                  <a:cubicBezTo>
                    <a:pt x="48" y="22"/>
                    <a:pt x="49" y="21"/>
                    <a:pt x="51" y="21"/>
                  </a:cubicBezTo>
                  <a:cubicBezTo>
                    <a:pt x="52" y="20"/>
                    <a:pt x="53" y="18"/>
                    <a:pt x="52" y="17"/>
                  </a:cubicBezTo>
                  <a:cubicBezTo>
                    <a:pt x="52" y="15"/>
                    <a:pt x="50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5" y="13"/>
                    <a:pt x="45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6" y="7"/>
                    <a:pt x="45" y="6"/>
                  </a:cubicBezTo>
                  <a:cubicBezTo>
                    <a:pt x="44" y="5"/>
                    <a:pt x="43" y="5"/>
                    <a:pt x="42" y="5"/>
                  </a:cubicBezTo>
                  <a:cubicBezTo>
                    <a:pt x="41" y="5"/>
                    <a:pt x="41" y="5"/>
                    <a:pt x="40" y="5"/>
                  </a:cubicBezTo>
                  <a:cubicBezTo>
                    <a:pt x="40" y="6"/>
                    <a:pt x="39" y="6"/>
                    <a:pt x="38" y="6"/>
                  </a:cubicBezTo>
                  <a:cubicBezTo>
                    <a:pt x="37" y="6"/>
                    <a:pt x="36" y="6"/>
                    <a:pt x="36" y="6"/>
                  </a:cubicBezTo>
                  <a:cubicBezTo>
                    <a:pt x="35" y="5"/>
                    <a:pt x="35" y="4"/>
                    <a:pt x="35" y="3"/>
                  </a:cubicBezTo>
                  <a:cubicBezTo>
                    <a:pt x="35" y="2"/>
                    <a:pt x="34" y="0"/>
                    <a:pt x="32" y="0"/>
                  </a:cubicBezTo>
                  <a:cubicBezTo>
                    <a:pt x="32" y="0"/>
                    <a:pt x="31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chenying0907 53"/>
            <p:cNvSpPr>
              <a:spLocks noEditPoints="1"/>
            </p:cNvSpPr>
            <p:nvPr/>
          </p:nvSpPr>
          <p:spPr bwMode="auto">
            <a:xfrm>
              <a:off x="4997834" y="3992898"/>
              <a:ext cx="169007" cy="152802"/>
            </a:xfrm>
            <a:custGeom>
              <a:avLst/>
              <a:gdLst>
                <a:gd name="T0" fmla="*/ 12 w 54"/>
                <a:gd name="T1" fmla="*/ 29 h 49"/>
                <a:gd name="T2" fmla="*/ 27 w 54"/>
                <a:gd name="T3" fmla="*/ 10 h 49"/>
                <a:gd name="T4" fmla="*/ 32 w 54"/>
                <a:gd name="T5" fmla="*/ 38 h 49"/>
                <a:gd name="T6" fmla="*/ 31 w 54"/>
                <a:gd name="T7" fmla="*/ 0 h 49"/>
                <a:gd name="T8" fmla="*/ 27 w 54"/>
                <a:gd name="T9" fmla="*/ 3 h 49"/>
                <a:gd name="T10" fmla="*/ 25 w 54"/>
                <a:gd name="T11" fmla="*/ 4 h 49"/>
                <a:gd name="T12" fmla="*/ 20 w 54"/>
                <a:gd name="T13" fmla="*/ 0 h 49"/>
                <a:gd name="T14" fmla="*/ 16 w 54"/>
                <a:gd name="T15" fmla="*/ 4 h 49"/>
                <a:gd name="T16" fmla="*/ 13 w 54"/>
                <a:gd name="T17" fmla="*/ 8 h 49"/>
                <a:gd name="T18" fmla="*/ 10 w 54"/>
                <a:gd name="T19" fmla="*/ 6 h 49"/>
                <a:gd name="T20" fmla="*/ 6 w 54"/>
                <a:gd name="T21" fmla="*/ 12 h 49"/>
                <a:gd name="T22" fmla="*/ 5 w 54"/>
                <a:gd name="T23" fmla="*/ 17 h 49"/>
                <a:gd name="T24" fmla="*/ 3 w 54"/>
                <a:gd name="T25" fmla="*/ 16 h 49"/>
                <a:gd name="T26" fmla="*/ 2 w 54"/>
                <a:gd name="T27" fmla="*/ 23 h 49"/>
                <a:gd name="T28" fmla="*/ 2 w 54"/>
                <a:gd name="T29" fmla="*/ 28 h 49"/>
                <a:gd name="T30" fmla="*/ 4 w 54"/>
                <a:gd name="T31" fmla="*/ 35 h 49"/>
                <a:gd name="T32" fmla="*/ 6 w 54"/>
                <a:gd name="T33" fmla="*/ 34 h 49"/>
                <a:gd name="T34" fmla="*/ 8 w 54"/>
                <a:gd name="T35" fmla="*/ 39 h 49"/>
                <a:gd name="T36" fmla="*/ 11 w 54"/>
                <a:gd name="T37" fmla="*/ 44 h 49"/>
                <a:gd name="T38" fmla="*/ 16 w 54"/>
                <a:gd name="T39" fmla="*/ 43 h 49"/>
                <a:gd name="T40" fmla="*/ 18 w 54"/>
                <a:gd name="T41" fmla="*/ 46 h 49"/>
                <a:gd name="T42" fmla="*/ 22 w 54"/>
                <a:gd name="T43" fmla="*/ 49 h 49"/>
                <a:gd name="T44" fmla="*/ 27 w 54"/>
                <a:gd name="T45" fmla="*/ 46 h 49"/>
                <a:gd name="T46" fmla="*/ 29 w 54"/>
                <a:gd name="T47" fmla="*/ 45 h 49"/>
                <a:gd name="T48" fmla="*/ 34 w 54"/>
                <a:gd name="T49" fmla="*/ 49 h 49"/>
                <a:gd name="T50" fmla="*/ 38 w 54"/>
                <a:gd name="T51" fmla="*/ 45 h 49"/>
                <a:gd name="T52" fmla="*/ 40 w 54"/>
                <a:gd name="T53" fmla="*/ 41 h 49"/>
                <a:gd name="T54" fmla="*/ 44 w 54"/>
                <a:gd name="T55" fmla="*/ 43 h 49"/>
                <a:gd name="T56" fmla="*/ 47 w 54"/>
                <a:gd name="T57" fmla="*/ 37 h 49"/>
                <a:gd name="T58" fmla="*/ 49 w 54"/>
                <a:gd name="T59" fmla="*/ 32 h 49"/>
                <a:gd name="T60" fmla="*/ 50 w 54"/>
                <a:gd name="T61" fmla="*/ 33 h 49"/>
                <a:gd name="T62" fmla="*/ 51 w 54"/>
                <a:gd name="T63" fmla="*/ 26 h 49"/>
                <a:gd name="T64" fmla="*/ 51 w 54"/>
                <a:gd name="T65" fmla="*/ 21 h 49"/>
                <a:gd name="T66" fmla="*/ 50 w 54"/>
                <a:gd name="T67" fmla="*/ 14 h 49"/>
                <a:gd name="T68" fmla="*/ 48 w 54"/>
                <a:gd name="T69" fmla="*/ 14 h 49"/>
                <a:gd name="T70" fmla="*/ 46 w 54"/>
                <a:gd name="T71" fmla="*/ 10 h 49"/>
                <a:gd name="T72" fmla="*/ 42 w 54"/>
                <a:gd name="T73" fmla="*/ 5 h 49"/>
                <a:gd name="T74" fmla="*/ 38 w 54"/>
                <a:gd name="T75" fmla="*/ 6 h 49"/>
                <a:gd name="T76" fmla="*/ 35 w 54"/>
                <a:gd name="T77" fmla="*/ 3 h 49"/>
                <a:gd name="T78" fmla="*/ 31 w 54"/>
                <a:gd name="T7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4" h="49">
                  <a:moveTo>
                    <a:pt x="27" y="39"/>
                  </a:moveTo>
                  <a:cubicBezTo>
                    <a:pt x="20" y="39"/>
                    <a:pt x="14" y="35"/>
                    <a:pt x="12" y="29"/>
                  </a:cubicBezTo>
                  <a:cubicBezTo>
                    <a:pt x="9" y="21"/>
                    <a:pt x="14" y="13"/>
                    <a:pt x="22" y="11"/>
                  </a:cubicBezTo>
                  <a:cubicBezTo>
                    <a:pt x="24" y="10"/>
                    <a:pt x="25" y="10"/>
                    <a:pt x="27" y="10"/>
                  </a:cubicBezTo>
                  <a:cubicBezTo>
                    <a:pt x="33" y="10"/>
                    <a:pt x="39" y="14"/>
                    <a:pt x="42" y="20"/>
                  </a:cubicBezTo>
                  <a:cubicBezTo>
                    <a:pt x="44" y="28"/>
                    <a:pt x="40" y="36"/>
                    <a:pt x="32" y="38"/>
                  </a:cubicBezTo>
                  <a:cubicBezTo>
                    <a:pt x="30" y="39"/>
                    <a:pt x="28" y="39"/>
                    <a:pt x="27" y="39"/>
                  </a:cubicBezTo>
                  <a:moveTo>
                    <a:pt x="31" y="0"/>
                  </a:moveTo>
                  <a:cubicBezTo>
                    <a:pt x="30" y="0"/>
                    <a:pt x="29" y="1"/>
                    <a:pt x="28" y="2"/>
                  </a:cubicBezTo>
                  <a:cubicBezTo>
                    <a:pt x="28" y="2"/>
                    <a:pt x="28" y="3"/>
                    <a:pt x="27" y="3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3" y="3"/>
                    <a:pt x="23" y="2"/>
                  </a:cubicBezTo>
                  <a:cubicBezTo>
                    <a:pt x="22" y="1"/>
                    <a:pt x="21" y="0"/>
                    <a:pt x="20" y="0"/>
                  </a:cubicBezTo>
                  <a:cubicBezTo>
                    <a:pt x="19" y="0"/>
                    <a:pt x="19" y="0"/>
                    <a:pt x="19" y="1"/>
                  </a:cubicBezTo>
                  <a:cubicBezTo>
                    <a:pt x="17" y="1"/>
                    <a:pt x="15" y="3"/>
                    <a:pt x="16" y="4"/>
                  </a:cubicBezTo>
                  <a:cubicBezTo>
                    <a:pt x="16" y="5"/>
                    <a:pt x="15" y="7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2" y="7"/>
                    <a:pt x="11" y="7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6"/>
                    <a:pt x="8" y="7"/>
                    <a:pt x="7" y="8"/>
                  </a:cubicBezTo>
                  <a:cubicBezTo>
                    <a:pt x="5" y="9"/>
                    <a:pt x="5" y="11"/>
                    <a:pt x="6" y="12"/>
                  </a:cubicBezTo>
                  <a:cubicBezTo>
                    <a:pt x="7" y="13"/>
                    <a:pt x="7" y="15"/>
                    <a:pt x="7" y="16"/>
                  </a:cubicBezTo>
                  <a:cubicBezTo>
                    <a:pt x="7" y="16"/>
                    <a:pt x="6" y="17"/>
                    <a:pt x="5" y="17"/>
                  </a:cubicBezTo>
                  <a:cubicBezTo>
                    <a:pt x="4" y="17"/>
                    <a:pt x="4" y="17"/>
                    <a:pt x="4" y="16"/>
                  </a:cubicBezTo>
                  <a:cubicBezTo>
                    <a:pt x="4" y="16"/>
                    <a:pt x="3" y="16"/>
                    <a:pt x="3" y="16"/>
                  </a:cubicBezTo>
                  <a:cubicBezTo>
                    <a:pt x="2" y="16"/>
                    <a:pt x="1" y="18"/>
                    <a:pt x="0" y="19"/>
                  </a:cubicBezTo>
                  <a:cubicBezTo>
                    <a:pt x="0" y="21"/>
                    <a:pt x="1" y="23"/>
                    <a:pt x="2" y="23"/>
                  </a:cubicBezTo>
                  <a:cubicBezTo>
                    <a:pt x="4" y="23"/>
                    <a:pt x="5" y="25"/>
                    <a:pt x="5" y="26"/>
                  </a:cubicBezTo>
                  <a:cubicBezTo>
                    <a:pt x="5" y="27"/>
                    <a:pt x="4" y="28"/>
                    <a:pt x="2" y="28"/>
                  </a:cubicBezTo>
                  <a:cubicBezTo>
                    <a:pt x="1" y="29"/>
                    <a:pt x="0" y="30"/>
                    <a:pt x="1" y="32"/>
                  </a:cubicBezTo>
                  <a:cubicBezTo>
                    <a:pt x="2" y="34"/>
                    <a:pt x="3" y="35"/>
                    <a:pt x="4" y="35"/>
                  </a:cubicBezTo>
                  <a:cubicBezTo>
                    <a:pt x="4" y="35"/>
                    <a:pt x="4" y="35"/>
                    <a:pt x="5" y="35"/>
                  </a:cubicBezTo>
                  <a:cubicBezTo>
                    <a:pt x="5" y="34"/>
                    <a:pt x="6" y="34"/>
                    <a:pt x="6" y="34"/>
                  </a:cubicBezTo>
                  <a:cubicBezTo>
                    <a:pt x="7" y="34"/>
                    <a:pt x="8" y="35"/>
                    <a:pt x="8" y="35"/>
                  </a:cubicBezTo>
                  <a:cubicBezTo>
                    <a:pt x="8" y="36"/>
                    <a:pt x="9" y="38"/>
                    <a:pt x="8" y="39"/>
                  </a:cubicBezTo>
                  <a:cubicBezTo>
                    <a:pt x="7" y="40"/>
                    <a:pt x="7" y="42"/>
                    <a:pt x="9" y="43"/>
                  </a:cubicBezTo>
                  <a:cubicBezTo>
                    <a:pt x="9" y="44"/>
                    <a:pt x="10" y="44"/>
                    <a:pt x="11" y="44"/>
                  </a:cubicBezTo>
                  <a:cubicBezTo>
                    <a:pt x="12" y="44"/>
                    <a:pt x="13" y="44"/>
                    <a:pt x="13" y="44"/>
                  </a:cubicBezTo>
                  <a:cubicBezTo>
                    <a:pt x="14" y="43"/>
                    <a:pt x="15" y="43"/>
                    <a:pt x="16" y="43"/>
                  </a:cubicBezTo>
                  <a:cubicBezTo>
                    <a:pt x="16" y="43"/>
                    <a:pt x="17" y="43"/>
                    <a:pt x="17" y="43"/>
                  </a:cubicBezTo>
                  <a:cubicBezTo>
                    <a:pt x="18" y="43"/>
                    <a:pt x="18" y="45"/>
                    <a:pt x="18" y="46"/>
                  </a:cubicBezTo>
                  <a:cubicBezTo>
                    <a:pt x="18" y="47"/>
                    <a:pt x="19" y="49"/>
                    <a:pt x="21" y="49"/>
                  </a:cubicBezTo>
                  <a:cubicBezTo>
                    <a:pt x="21" y="49"/>
                    <a:pt x="22" y="49"/>
                    <a:pt x="22" y="49"/>
                  </a:cubicBezTo>
                  <a:cubicBezTo>
                    <a:pt x="24" y="49"/>
                    <a:pt x="25" y="49"/>
                    <a:pt x="25" y="47"/>
                  </a:cubicBezTo>
                  <a:cubicBezTo>
                    <a:pt x="25" y="47"/>
                    <a:pt x="26" y="46"/>
                    <a:pt x="27" y="46"/>
                  </a:cubicBezTo>
                  <a:cubicBezTo>
                    <a:pt x="28" y="45"/>
                    <a:pt x="28" y="45"/>
                    <a:pt x="29" y="45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30" y="45"/>
                    <a:pt x="30" y="46"/>
                    <a:pt x="31" y="47"/>
                  </a:cubicBezTo>
                  <a:cubicBezTo>
                    <a:pt x="31" y="48"/>
                    <a:pt x="32" y="49"/>
                    <a:pt x="34" y="49"/>
                  </a:cubicBezTo>
                  <a:cubicBezTo>
                    <a:pt x="34" y="49"/>
                    <a:pt x="35" y="49"/>
                    <a:pt x="35" y="48"/>
                  </a:cubicBezTo>
                  <a:cubicBezTo>
                    <a:pt x="37" y="48"/>
                    <a:pt x="38" y="46"/>
                    <a:pt x="38" y="45"/>
                  </a:cubicBezTo>
                  <a:cubicBezTo>
                    <a:pt x="37" y="44"/>
                    <a:pt x="39" y="42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2" y="42"/>
                    <a:pt x="43" y="42"/>
                  </a:cubicBezTo>
                  <a:cubicBezTo>
                    <a:pt x="43" y="43"/>
                    <a:pt x="43" y="43"/>
                    <a:pt x="44" y="43"/>
                  </a:cubicBezTo>
                  <a:cubicBezTo>
                    <a:pt x="45" y="43"/>
                    <a:pt x="46" y="42"/>
                    <a:pt x="47" y="41"/>
                  </a:cubicBezTo>
                  <a:cubicBezTo>
                    <a:pt x="48" y="40"/>
                    <a:pt x="48" y="38"/>
                    <a:pt x="47" y="37"/>
                  </a:cubicBezTo>
                  <a:cubicBezTo>
                    <a:pt x="46" y="36"/>
                    <a:pt x="46" y="34"/>
                    <a:pt x="47" y="33"/>
                  </a:cubicBezTo>
                  <a:cubicBezTo>
                    <a:pt x="47" y="33"/>
                    <a:pt x="48" y="32"/>
                    <a:pt x="49" y="32"/>
                  </a:cubicBezTo>
                  <a:cubicBezTo>
                    <a:pt x="49" y="32"/>
                    <a:pt x="50" y="32"/>
                    <a:pt x="50" y="33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2" y="33"/>
                    <a:pt x="53" y="31"/>
                    <a:pt x="53" y="30"/>
                  </a:cubicBezTo>
                  <a:cubicBezTo>
                    <a:pt x="54" y="28"/>
                    <a:pt x="53" y="26"/>
                    <a:pt x="51" y="26"/>
                  </a:cubicBezTo>
                  <a:cubicBezTo>
                    <a:pt x="50" y="26"/>
                    <a:pt x="49" y="24"/>
                    <a:pt x="49" y="23"/>
                  </a:cubicBezTo>
                  <a:cubicBezTo>
                    <a:pt x="49" y="22"/>
                    <a:pt x="50" y="21"/>
                    <a:pt x="51" y="21"/>
                  </a:cubicBezTo>
                  <a:cubicBezTo>
                    <a:pt x="53" y="20"/>
                    <a:pt x="53" y="19"/>
                    <a:pt x="53" y="17"/>
                  </a:cubicBezTo>
                  <a:cubicBezTo>
                    <a:pt x="52" y="15"/>
                    <a:pt x="51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8" y="14"/>
                  </a:cubicBezTo>
                  <a:cubicBezTo>
                    <a:pt x="47" y="14"/>
                    <a:pt x="45" y="13"/>
                    <a:pt x="45" y="13"/>
                  </a:cubicBezTo>
                  <a:cubicBezTo>
                    <a:pt x="45" y="12"/>
                    <a:pt x="45" y="11"/>
                    <a:pt x="46" y="10"/>
                  </a:cubicBezTo>
                  <a:cubicBezTo>
                    <a:pt x="47" y="9"/>
                    <a:pt x="46" y="7"/>
                    <a:pt x="45" y="6"/>
                  </a:cubicBezTo>
                  <a:cubicBezTo>
                    <a:pt x="44" y="5"/>
                    <a:pt x="43" y="5"/>
                    <a:pt x="42" y="5"/>
                  </a:cubicBezTo>
                  <a:cubicBezTo>
                    <a:pt x="42" y="5"/>
                    <a:pt x="41" y="5"/>
                    <a:pt x="41" y="5"/>
                  </a:cubicBezTo>
                  <a:cubicBezTo>
                    <a:pt x="40" y="6"/>
                    <a:pt x="39" y="6"/>
                    <a:pt x="38" y="6"/>
                  </a:cubicBezTo>
                  <a:cubicBezTo>
                    <a:pt x="37" y="6"/>
                    <a:pt x="37" y="6"/>
                    <a:pt x="36" y="6"/>
                  </a:cubicBezTo>
                  <a:cubicBezTo>
                    <a:pt x="35" y="6"/>
                    <a:pt x="35" y="4"/>
                    <a:pt x="35" y="3"/>
                  </a:cubicBezTo>
                  <a:cubicBezTo>
                    <a:pt x="36" y="2"/>
                    <a:pt x="34" y="0"/>
                    <a:pt x="33" y="0"/>
                  </a:cubicBezTo>
                  <a:cubicBezTo>
                    <a:pt x="32" y="0"/>
                    <a:pt x="32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chenying0907 54"/>
            <p:cNvSpPr/>
            <p:nvPr/>
          </p:nvSpPr>
          <p:spPr bwMode="auto">
            <a:xfrm>
              <a:off x="4780207" y="2096768"/>
              <a:ext cx="148171" cy="143541"/>
            </a:xfrm>
            <a:custGeom>
              <a:avLst/>
              <a:gdLst>
                <a:gd name="T0" fmla="*/ 9 w 47"/>
                <a:gd name="T1" fmla="*/ 0 h 46"/>
                <a:gd name="T2" fmla="*/ 9 w 47"/>
                <a:gd name="T3" fmla="*/ 2 h 46"/>
                <a:gd name="T4" fmla="*/ 6 w 47"/>
                <a:gd name="T5" fmla="*/ 3 h 46"/>
                <a:gd name="T6" fmla="*/ 4 w 47"/>
                <a:gd name="T7" fmla="*/ 3 h 46"/>
                <a:gd name="T8" fmla="*/ 4 w 47"/>
                <a:gd name="T9" fmla="*/ 3 h 46"/>
                <a:gd name="T10" fmla="*/ 0 w 47"/>
                <a:gd name="T11" fmla="*/ 6 h 46"/>
                <a:gd name="T12" fmla="*/ 2 w 47"/>
                <a:gd name="T13" fmla="*/ 11 h 46"/>
                <a:gd name="T14" fmla="*/ 6 w 47"/>
                <a:gd name="T15" fmla="*/ 16 h 46"/>
                <a:gd name="T16" fmla="*/ 3 w 47"/>
                <a:gd name="T17" fmla="*/ 18 h 46"/>
                <a:gd name="T18" fmla="*/ 1 w 47"/>
                <a:gd name="T19" fmla="*/ 24 h 46"/>
                <a:gd name="T20" fmla="*/ 5 w 47"/>
                <a:gd name="T21" fmla="*/ 27 h 46"/>
                <a:gd name="T22" fmla="*/ 6 w 47"/>
                <a:gd name="T23" fmla="*/ 27 h 46"/>
                <a:gd name="T24" fmla="*/ 8 w 47"/>
                <a:gd name="T25" fmla="*/ 26 h 46"/>
                <a:gd name="T26" fmla="*/ 10 w 47"/>
                <a:gd name="T27" fmla="*/ 27 h 46"/>
                <a:gd name="T28" fmla="*/ 10 w 47"/>
                <a:gd name="T29" fmla="*/ 33 h 46"/>
                <a:gd name="T30" fmla="*/ 11 w 47"/>
                <a:gd name="T31" fmla="*/ 38 h 46"/>
                <a:gd name="T32" fmla="*/ 15 w 47"/>
                <a:gd name="T33" fmla="*/ 39 h 46"/>
                <a:gd name="T34" fmla="*/ 17 w 47"/>
                <a:gd name="T35" fmla="*/ 39 h 46"/>
                <a:gd name="T36" fmla="*/ 20 w 47"/>
                <a:gd name="T37" fmla="*/ 38 h 46"/>
                <a:gd name="T38" fmla="*/ 23 w 47"/>
                <a:gd name="T39" fmla="*/ 38 h 46"/>
                <a:gd name="T40" fmla="*/ 24 w 47"/>
                <a:gd name="T41" fmla="*/ 42 h 46"/>
                <a:gd name="T42" fmla="*/ 28 w 47"/>
                <a:gd name="T43" fmla="*/ 46 h 46"/>
                <a:gd name="T44" fmla="*/ 29 w 47"/>
                <a:gd name="T45" fmla="*/ 46 h 46"/>
                <a:gd name="T46" fmla="*/ 33 w 47"/>
                <a:gd name="T47" fmla="*/ 44 h 46"/>
                <a:gd name="T48" fmla="*/ 35 w 47"/>
                <a:gd name="T49" fmla="*/ 41 h 46"/>
                <a:gd name="T50" fmla="*/ 38 w 47"/>
                <a:gd name="T51" fmla="*/ 40 h 46"/>
                <a:gd name="T52" fmla="*/ 38 w 47"/>
                <a:gd name="T53" fmla="*/ 40 h 46"/>
                <a:gd name="T54" fmla="*/ 41 w 47"/>
                <a:gd name="T55" fmla="*/ 43 h 46"/>
                <a:gd name="T56" fmla="*/ 44 w 47"/>
                <a:gd name="T57" fmla="*/ 45 h 46"/>
                <a:gd name="T58" fmla="*/ 46 w 47"/>
                <a:gd name="T59" fmla="*/ 45 h 46"/>
                <a:gd name="T60" fmla="*/ 47 w 47"/>
                <a:gd name="T61" fmla="*/ 45 h 46"/>
                <a:gd name="T62" fmla="*/ 38 w 47"/>
                <a:gd name="T63" fmla="*/ 32 h 46"/>
                <a:gd name="T64" fmla="*/ 35 w 47"/>
                <a:gd name="T65" fmla="*/ 32 h 46"/>
                <a:gd name="T66" fmla="*/ 16 w 47"/>
                <a:gd name="T67" fmla="*/ 19 h 46"/>
                <a:gd name="T68" fmla="*/ 16 w 47"/>
                <a:gd name="T69" fmla="*/ 7 h 46"/>
                <a:gd name="T70" fmla="*/ 9 w 47"/>
                <a:gd name="T7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7" h="46">
                  <a:moveTo>
                    <a:pt x="9" y="0"/>
                  </a:moveTo>
                  <a:cubicBezTo>
                    <a:pt x="9" y="1"/>
                    <a:pt x="9" y="1"/>
                    <a:pt x="9" y="2"/>
                  </a:cubicBezTo>
                  <a:cubicBezTo>
                    <a:pt x="8" y="2"/>
                    <a:pt x="7" y="3"/>
                    <a:pt x="6" y="3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3"/>
                    <a:pt x="1" y="4"/>
                    <a:pt x="0" y="6"/>
                  </a:cubicBezTo>
                  <a:cubicBezTo>
                    <a:pt x="0" y="9"/>
                    <a:pt x="1" y="11"/>
                    <a:pt x="2" y="11"/>
                  </a:cubicBezTo>
                  <a:cubicBezTo>
                    <a:pt x="4" y="12"/>
                    <a:pt x="6" y="15"/>
                    <a:pt x="6" y="16"/>
                  </a:cubicBezTo>
                  <a:cubicBezTo>
                    <a:pt x="6" y="17"/>
                    <a:pt x="5" y="18"/>
                    <a:pt x="3" y="18"/>
                  </a:cubicBezTo>
                  <a:cubicBezTo>
                    <a:pt x="1" y="19"/>
                    <a:pt x="0" y="21"/>
                    <a:pt x="1" y="24"/>
                  </a:cubicBezTo>
                  <a:cubicBezTo>
                    <a:pt x="2" y="25"/>
                    <a:pt x="3" y="27"/>
                    <a:pt x="5" y="27"/>
                  </a:cubicBezTo>
                  <a:cubicBezTo>
                    <a:pt x="5" y="27"/>
                    <a:pt x="5" y="27"/>
                    <a:pt x="6" y="27"/>
                  </a:cubicBezTo>
                  <a:cubicBezTo>
                    <a:pt x="6" y="27"/>
                    <a:pt x="7" y="26"/>
                    <a:pt x="8" y="26"/>
                  </a:cubicBezTo>
                  <a:cubicBezTo>
                    <a:pt x="9" y="26"/>
                    <a:pt x="10" y="27"/>
                    <a:pt x="10" y="27"/>
                  </a:cubicBezTo>
                  <a:cubicBezTo>
                    <a:pt x="11" y="28"/>
                    <a:pt x="11" y="31"/>
                    <a:pt x="10" y="33"/>
                  </a:cubicBezTo>
                  <a:cubicBezTo>
                    <a:pt x="9" y="34"/>
                    <a:pt x="9" y="36"/>
                    <a:pt x="11" y="38"/>
                  </a:cubicBezTo>
                  <a:cubicBezTo>
                    <a:pt x="12" y="39"/>
                    <a:pt x="13" y="39"/>
                    <a:pt x="15" y="39"/>
                  </a:cubicBezTo>
                  <a:cubicBezTo>
                    <a:pt x="16" y="39"/>
                    <a:pt x="16" y="39"/>
                    <a:pt x="17" y="39"/>
                  </a:cubicBezTo>
                  <a:cubicBezTo>
                    <a:pt x="18" y="38"/>
                    <a:pt x="19" y="38"/>
                    <a:pt x="20" y="38"/>
                  </a:cubicBezTo>
                  <a:cubicBezTo>
                    <a:pt x="21" y="38"/>
                    <a:pt x="22" y="38"/>
                    <a:pt x="23" y="38"/>
                  </a:cubicBezTo>
                  <a:cubicBezTo>
                    <a:pt x="24" y="38"/>
                    <a:pt x="24" y="40"/>
                    <a:pt x="24" y="42"/>
                  </a:cubicBezTo>
                  <a:cubicBezTo>
                    <a:pt x="23" y="44"/>
                    <a:pt x="25" y="45"/>
                    <a:pt x="28" y="46"/>
                  </a:cubicBezTo>
                  <a:cubicBezTo>
                    <a:pt x="28" y="46"/>
                    <a:pt x="28" y="46"/>
                    <a:pt x="29" y="46"/>
                  </a:cubicBezTo>
                  <a:cubicBezTo>
                    <a:pt x="31" y="46"/>
                    <a:pt x="33" y="45"/>
                    <a:pt x="33" y="44"/>
                  </a:cubicBezTo>
                  <a:cubicBezTo>
                    <a:pt x="33" y="43"/>
                    <a:pt x="34" y="42"/>
                    <a:pt x="35" y="41"/>
                  </a:cubicBezTo>
                  <a:cubicBezTo>
                    <a:pt x="36" y="41"/>
                    <a:pt x="37" y="41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9" y="40"/>
                    <a:pt x="40" y="42"/>
                    <a:pt x="41" y="43"/>
                  </a:cubicBezTo>
                  <a:cubicBezTo>
                    <a:pt x="41" y="45"/>
                    <a:pt x="42" y="45"/>
                    <a:pt x="44" y="45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4" y="40"/>
                    <a:pt x="41" y="36"/>
                    <a:pt x="38" y="32"/>
                  </a:cubicBezTo>
                  <a:cubicBezTo>
                    <a:pt x="37" y="32"/>
                    <a:pt x="36" y="32"/>
                    <a:pt x="35" y="32"/>
                  </a:cubicBezTo>
                  <a:cubicBezTo>
                    <a:pt x="26" y="32"/>
                    <a:pt x="18" y="27"/>
                    <a:pt x="16" y="19"/>
                  </a:cubicBezTo>
                  <a:cubicBezTo>
                    <a:pt x="14" y="15"/>
                    <a:pt x="14" y="11"/>
                    <a:pt x="16" y="7"/>
                  </a:cubicBezTo>
                  <a:cubicBezTo>
                    <a:pt x="13" y="5"/>
                    <a:pt x="11" y="2"/>
                    <a:pt x="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chenying0907 55"/>
            <p:cNvSpPr>
              <a:spLocks noEditPoints="1"/>
            </p:cNvSpPr>
            <p:nvPr/>
          </p:nvSpPr>
          <p:spPr bwMode="auto">
            <a:xfrm>
              <a:off x="3765098" y="2321813"/>
              <a:ext cx="222257" cy="206052"/>
            </a:xfrm>
            <a:custGeom>
              <a:avLst/>
              <a:gdLst>
                <a:gd name="T0" fmla="*/ 16 w 71"/>
                <a:gd name="T1" fmla="*/ 39 h 66"/>
                <a:gd name="T2" fmla="*/ 36 w 71"/>
                <a:gd name="T3" fmla="*/ 14 h 66"/>
                <a:gd name="T4" fmla="*/ 42 w 71"/>
                <a:gd name="T5" fmla="*/ 51 h 66"/>
                <a:gd name="T6" fmla="*/ 42 w 71"/>
                <a:gd name="T7" fmla="*/ 0 h 66"/>
                <a:gd name="T8" fmla="*/ 36 w 71"/>
                <a:gd name="T9" fmla="*/ 5 h 66"/>
                <a:gd name="T10" fmla="*/ 33 w 71"/>
                <a:gd name="T11" fmla="*/ 6 h 66"/>
                <a:gd name="T12" fmla="*/ 27 w 71"/>
                <a:gd name="T13" fmla="*/ 1 h 66"/>
                <a:gd name="T14" fmla="*/ 21 w 71"/>
                <a:gd name="T15" fmla="*/ 5 h 66"/>
                <a:gd name="T16" fmla="*/ 18 w 71"/>
                <a:gd name="T17" fmla="*/ 11 h 66"/>
                <a:gd name="T18" fmla="*/ 13 w 71"/>
                <a:gd name="T19" fmla="*/ 9 h 66"/>
                <a:gd name="T20" fmla="*/ 9 w 71"/>
                <a:gd name="T21" fmla="*/ 16 h 66"/>
                <a:gd name="T22" fmla="*/ 6 w 71"/>
                <a:gd name="T23" fmla="*/ 22 h 66"/>
                <a:gd name="T24" fmla="*/ 5 w 71"/>
                <a:gd name="T25" fmla="*/ 22 h 66"/>
                <a:gd name="T26" fmla="*/ 3 w 71"/>
                <a:gd name="T27" fmla="*/ 31 h 66"/>
                <a:gd name="T28" fmla="*/ 4 w 71"/>
                <a:gd name="T29" fmla="*/ 38 h 66"/>
                <a:gd name="T30" fmla="*/ 6 w 71"/>
                <a:gd name="T31" fmla="*/ 46 h 66"/>
                <a:gd name="T32" fmla="*/ 8 w 71"/>
                <a:gd name="T33" fmla="*/ 46 h 66"/>
                <a:gd name="T34" fmla="*/ 11 w 71"/>
                <a:gd name="T35" fmla="*/ 52 h 66"/>
                <a:gd name="T36" fmla="*/ 15 w 71"/>
                <a:gd name="T37" fmla="*/ 59 h 66"/>
                <a:gd name="T38" fmla="*/ 21 w 71"/>
                <a:gd name="T39" fmla="*/ 57 h 66"/>
                <a:gd name="T40" fmla="*/ 24 w 71"/>
                <a:gd name="T41" fmla="*/ 61 h 66"/>
                <a:gd name="T42" fmla="*/ 30 w 71"/>
                <a:gd name="T43" fmla="*/ 66 h 66"/>
                <a:gd name="T44" fmla="*/ 36 w 71"/>
                <a:gd name="T45" fmla="*/ 61 h 66"/>
                <a:gd name="T46" fmla="*/ 38 w 71"/>
                <a:gd name="T47" fmla="*/ 60 h 66"/>
                <a:gd name="T48" fmla="*/ 45 w 71"/>
                <a:gd name="T49" fmla="*/ 65 h 66"/>
                <a:gd name="T50" fmla="*/ 50 w 71"/>
                <a:gd name="T51" fmla="*/ 60 h 66"/>
                <a:gd name="T52" fmla="*/ 54 w 71"/>
                <a:gd name="T53" fmla="*/ 55 h 66"/>
                <a:gd name="T54" fmla="*/ 59 w 71"/>
                <a:gd name="T55" fmla="*/ 57 h 66"/>
                <a:gd name="T56" fmla="*/ 63 w 71"/>
                <a:gd name="T57" fmla="*/ 50 h 66"/>
                <a:gd name="T58" fmla="*/ 65 w 71"/>
                <a:gd name="T59" fmla="*/ 43 h 66"/>
                <a:gd name="T60" fmla="*/ 67 w 71"/>
                <a:gd name="T61" fmla="*/ 43 h 66"/>
                <a:gd name="T62" fmla="*/ 69 w 71"/>
                <a:gd name="T63" fmla="*/ 35 h 66"/>
                <a:gd name="T64" fmla="*/ 68 w 71"/>
                <a:gd name="T65" fmla="*/ 28 h 66"/>
                <a:gd name="T66" fmla="*/ 66 w 71"/>
                <a:gd name="T67" fmla="*/ 19 h 66"/>
                <a:gd name="T68" fmla="*/ 65 w 71"/>
                <a:gd name="T69" fmla="*/ 19 h 66"/>
                <a:gd name="T70" fmla="*/ 61 w 71"/>
                <a:gd name="T71" fmla="*/ 13 h 66"/>
                <a:gd name="T72" fmla="*/ 56 w 71"/>
                <a:gd name="T73" fmla="*/ 7 h 66"/>
                <a:gd name="T74" fmla="*/ 51 w 71"/>
                <a:gd name="T75" fmla="*/ 8 h 66"/>
                <a:gd name="T76" fmla="*/ 47 w 71"/>
                <a:gd name="T77" fmla="*/ 4 h 66"/>
                <a:gd name="T78" fmla="*/ 42 w 71"/>
                <a:gd name="T7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1" h="66">
                  <a:moveTo>
                    <a:pt x="36" y="52"/>
                  </a:moveTo>
                  <a:cubicBezTo>
                    <a:pt x="27" y="52"/>
                    <a:pt x="19" y="47"/>
                    <a:pt x="16" y="39"/>
                  </a:cubicBezTo>
                  <a:cubicBezTo>
                    <a:pt x="13" y="29"/>
                    <a:pt x="19" y="18"/>
                    <a:pt x="30" y="15"/>
                  </a:cubicBezTo>
                  <a:cubicBezTo>
                    <a:pt x="32" y="14"/>
                    <a:pt x="34" y="14"/>
                    <a:pt x="36" y="14"/>
                  </a:cubicBezTo>
                  <a:cubicBezTo>
                    <a:pt x="45" y="14"/>
                    <a:pt x="53" y="19"/>
                    <a:pt x="55" y="27"/>
                  </a:cubicBezTo>
                  <a:cubicBezTo>
                    <a:pt x="59" y="37"/>
                    <a:pt x="53" y="48"/>
                    <a:pt x="42" y="51"/>
                  </a:cubicBezTo>
                  <a:cubicBezTo>
                    <a:pt x="40" y="52"/>
                    <a:pt x="38" y="52"/>
                    <a:pt x="36" y="52"/>
                  </a:cubicBezTo>
                  <a:moveTo>
                    <a:pt x="42" y="0"/>
                  </a:moveTo>
                  <a:cubicBezTo>
                    <a:pt x="40" y="0"/>
                    <a:pt x="38" y="1"/>
                    <a:pt x="38" y="2"/>
                  </a:cubicBezTo>
                  <a:cubicBezTo>
                    <a:pt x="38" y="3"/>
                    <a:pt x="37" y="4"/>
                    <a:pt x="36" y="5"/>
                  </a:cubicBezTo>
                  <a:cubicBezTo>
                    <a:pt x="35" y="5"/>
                    <a:pt x="34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2" y="6"/>
                    <a:pt x="31" y="4"/>
                    <a:pt x="30" y="3"/>
                  </a:cubicBezTo>
                  <a:cubicBezTo>
                    <a:pt x="30" y="1"/>
                    <a:pt x="29" y="1"/>
                    <a:pt x="27" y="1"/>
                  </a:cubicBezTo>
                  <a:cubicBezTo>
                    <a:pt x="26" y="1"/>
                    <a:pt x="26" y="1"/>
                    <a:pt x="25" y="1"/>
                  </a:cubicBezTo>
                  <a:cubicBezTo>
                    <a:pt x="22" y="2"/>
                    <a:pt x="21" y="4"/>
                    <a:pt x="21" y="5"/>
                  </a:cubicBezTo>
                  <a:cubicBezTo>
                    <a:pt x="22" y="7"/>
                    <a:pt x="20" y="10"/>
                    <a:pt x="19" y="10"/>
                  </a:cubicBezTo>
                  <a:cubicBezTo>
                    <a:pt x="19" y="11"/>
                    <a:pt x="19" y="11"/>
                    <a:pt x="18" y="11"/>
                  </a:cubicBezTo>
                  <a:cubicBezTo>
                    <a:pt x="17" y="11"/>
                    <a:pt x="16" y="10"/>
                    <a:pt x="15" y="9"/>
                  </a:cubicBezTo>
                  <a:cubicBezTo>
                    <a:pt x="14" y="9"/>
                    <a:pt x="14" y="9"/>
                    <a:pt x="13" y="9"/>
                  </a:cubicBezTo>
                  <a:cubicBezTo>
                    <a:pt x="12" y="9"/>
                    <a:pt x="10" y="9"/>
                    <a:pt x="9" y="10"/>
                  </a:cubicBezTo>
                  <a:cubicBezTo>
                    <a:pt x="8" y="12"/>
                    <a:pt x="7" y="15"/>
                    <a:pt x="9" y="16"/>
                  </a:cubicBezTo>
                  <a:cubicBezTo>
                    <a:pt x="10" y="17"/>
                    <a:pt x="10" y="20"/>
                    <a:pt x="9" y="21"/>
                  </a:cubicBezTo>
                  <a:cubicBezTo>
                    <a:pt x="9" y="22"/>
                    <a:pt x="8" y="22"/>
                    <a:pt x="6" y="22"/>
                  </a:cubicBezTo>
                  <a:cubicBezTo>
                    <a:pt x="6" y="22"/>
                    <a:pt x="6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3" y="22"/>
                    <a:pt x="1" y="24"/>
                    <a:pt x="1" y="26"/>
                  </a:cubicBezTo>
                  <a:cubicBezTo>
                    <a:pt x="0" y="28"/>
                    <a:pt x="1" y="30"/>
                    <a:pt x="3" y="31"/>
                  </a:cubicBezTo>
                  <a:cubicBezTo>
                    <a:pt x="5" y="31"/>
                    <a:pt x="7" y="34"/>
                    <a:pt x="7" y="35"/>
                  </a:cubicBezTo>
                  <a:cubicBezTo>
                    <a:pt x="7" y="36"/>
                    <a:pt x="5" y="37"/>
                    <a:pt x="4" y="38"/>
                  </a:cubicBezTo>
                  <a:cubicBezTo>
                    <a:pt x="2" y="38"/>
                    <a:pt x="1" y="41"/>
                    <a:pt x="2" y="43"/>
                  </a:cubicBezTo>
                  <a:cubicBezTo>
                    <a:pt x="2" y="45"/>
                    <a:pt x="4" y="46"/>
                    <a:pt x="6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7" y="46"/>
                    <a:pt x="8" y="46"/>
                    <a:pt x="8" y="46"/>
                  </a:cubicBezTo>
                  <a:cubicBezTo>
                    <a:pt x="9" y="46"/>
                    <a:pt x="10" y="46"/>
                    <a:pt x="11" y="47"/>
                  </a:cubicBezTo>
                  <a:cubicBezTo>
                    <a:pt x="11" y="48"/>
                    <a:pt x="12" y="51"/>
                    <a:pt x="11" y="52"/>
                  </a:cubicBezTo>
                  <a:cubicBezTo>
                    <a:pt x="9" y="54"/>
                    <a:pt x="10" y="56"/>
                    <a:pt x="12" y="58"/>
                  </a:cubicBezTo>
                  <a:cubicBezTo>
                    <a:pt x="13" y="58"/>
                    <a:pt x="14" y="59"/>
                    <a:pt x="15" y="59"/>
                  </a:cubicBezTo>
                  <a:cubicBezTo>
                    <a:pt x="16" y="59"/>
                    <a:pt x="17" y="59"/>
                    <a:pt x="18" y="58"/>
                  </a:cubicBezTo>
                  <a:cubicBezTo>
                    <a:pt x="18" y="57"/>
                    <a:pt x="20" y="57"/>
                    <a:pt x="21" y="57"/>
                  </a:cubicBezTo>
                  <a:cubicBezTo>
                    <a:pt x="22" y="57"/>
                    <a:pt x="23" y="57"/>
                    <a:pt x="23" y="57"/>
                  </a:cubicBezTo>
                  <a:cubicBezTo>
                    <a:pt x="24" y="58"/>
                    <a:pt x="25" y="60"/>
                    <a:pt x="24" y="61"/>
                  </a:cubicBezTo>
                  <a:cubicBezTo>
                    <a:pt x="24" y="63"/>
                    <a:pt x="26" y="65"/>
                    <a:pt x="28" y="65"/>
                  </a:cubicBezTo>
                  <a:cubicBezTo>
                    <a:pt x="29" y="65"/>
                    <a:pt x="29" y="66"/>
                    <a:pt x="30" y="66"/>
                  </a:cubicBezTo>
                  <a:cubicBezTo>
                    <a:pt x="32" y="66"/>
                    <a:pt x="33" y="65"/>
                    <a:pt x="34" y="63"/>
                  </a:cubicBezTo>
                  <a:cubicBezTo>
                    <a:pt x="34" y="62"/>
                    <a:pt x="35" y="61"/>
                    <a:pt x="36" y="61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60"/>
                    <a:pt x="41" y="61"/>
                    <a:pt x="41" y="63"/>
                  </a:cubicBezTo>
                  <a:cubicBezTo>
                    <a:pt x="42" y="64"/>
                    <a:pt x="43" y="65"/>
                    <a:pt x="45" y="65"/>
                  </a:cubicBezTo>
                  <a:cubicBezTo>
                    <a:pt x="46" y="65"/>
                    <a:pt x="46" y="65"/>
                    <a:pt x="47" y="65"/>
                  </a:cubicBezTo>
                  <a:cubicBezTo>
                    <a:pt x="49" y="64"/>
                    <a:pt x="51" y="62"/>
                    <a:pt x="50" y="60"/>
                  </a:cubicBezTo>
                  <a:cubicBezTo>
                    <a:pt x="50" y="58"/>
                    <a:pt x="52" y="56"/>
                    <a:pt x="53" y="55"/>
                  </a:cubicBezTo>
                  <a:cubicBezTo>
                    <a:pt x="53" y="55"/>
                    <a:pt x="53" y="55"/>
                    <a:pt x="54" y="55"/>
                  </a:cubicBezTo>
                  <a:cubicBezTo>
                    <a:pt x="55" y="55"/>
                    <a:pt x="56" y="55"/>
                    <a:pt x="57" y="56"/>
                  </a:cubicBezTo>
                  <a:cubicBezTo>
                    <a:pt x="57" y="57"/>
                    <a:pt x="58" y="57"/>
                    <a:pt x="59" y="57"/>
                  </a:cubicBezTo>
                  <a:cubicBezTo>
                    <a:pt x="60" y="57"/>
                    <a:pt x="61" y="56"/>
                    <a:pt x="62" y="55"/>
                  </a:cubicBezTo>
                  <a:cubicBezTo>
                    <a:pt x="64" y="53"/>
                    <a:pt x="64" y="51"/>
                    <a:pt x="63" y="50"/>
                  </a:cubicBezTo>
                  <a:cubicBezTo>
                    <a:pt x="62" y="49"/>
                    <a:pt x="62" y="45"/>
                    <a:pt x="62" y="44"/>
                  </a:cubicBezTo>
                  <a:cubicBezTo>
                    <a:pt x="63" y="44"/>
                    <a:pt x="64" y="43"/>
                    <a:pt x="65" y="43"/>
                  </a:cubicBezTo>
                  <a:cubicBezTo>
                    <a:pt x="66" y="43"/>
                    <a:pt x="66" y="43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9" y="43"/>
                    <a:pt x="70" y="42"/>
                    <a:pt x="71" y="40"/>
                  </a:cubicBezTo>
                  <a:cubicBezTo>
                    <a:pt x="71" y="37"/>
                    <a:pt x="70" y="35"/>
                    <a:pt x="69" y="35"/>
                  </a:cubicBezTo>
                  <a:cubicBezTo>
                    <a:pt x="67" y="34"/>
                    <a:pt x="65" y="32"/>
                    <a:pt x="65" y="31"/>
                  </a:cubicBezTo>
                  <a:cubicBezTo>
                    <a:pt x="65" y="30"/>
                    <a:pt x="66" y="28"/>
                    <a:pt x="68" y="28"/>
                  </a:cubicBezTo>
                  <a:cubicBezTo>
                    <a:pt x="70" y="27"/>
                    <a:pt x="71" y="25"/>
                    <a:pt x="70" y="23"/>
                  </a:cubicBezTo>
                  <a:cubicBezTo>
                    <a:pt x="69" y="21"/>
                    <a:pt x="68" y="19"/>
                    <a:pt x="66" y="19"/>
                  </a:cubicBezTo>
                  <a:cubicBezTo>
                    <a:pt x="66" y="19"/>
                    <a:pt x="66" y="19"/>
                    <a:pt x="65" y="19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9"/>
                    <a:pt x="61" y="18"/>
                    <a:pt x="60" y="17"/>
                  </a:cubicBezTo>
                  <a:cubicBezTo>
                    <a:pt x="59" y="16"/>
                    <a:pt x="60" y="15"/>
                    <a:pt x="61" y="13"/>
                  </a:cubicBezTo>
                  <a:cubicBezTo>
                    <a:pt x="62" y="12"/>
                    <a:pt x="62" y="10"/>
                    <a:pt x="60" y="8"/>
                  </a:cubicBezTo>
                  <a:cubicBezTo>
                    <a:pt x="59" y="7"/>
                    <a:pt x="58" y="7"/>
                    <a:pt x="56" y="7"/>
                  </a:cubicBezTo>
                  <a:cubicBezTo>
                    <a:pt x="55" y="7"/>
                    <a:pt x="55" y="7"/>
                    <a:pt x="54" y="7"/>
                  </a:cubicBezTo>
                  <a:cubicBezTo>
                    <a:pt x="53" y="8"/>
                    <a:pt x="52" y="8"/>
                    <a:pt x="51" y="8"/>
                  </a:cubicBezTo>
                  <a:cubicBezTo>
                    <a:pt x="50" y="8"/>
                    <a:pt x="49" y="8"/>
                    <a:pt x="48" y="8"/>
                  </a:cubicBezTo>
                  <a:cubicBezTo>
                    <a:pt x="47" y="8"/>
                    <a:pt x="47" y="6"/>
                    <a:pt x="47" y="4"/>
                  </a:cubicBezTo>
                  <a:cubicBezTo>
                    <a:pt x="48" y="3"/>
                    <a:pt x="46" y="1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chenying0907 56"/>
            <p:cNvSpPr>
              <a:spLocks noEditPoints="1"/>
            </p:cNvSpPr>
            <p:nvPr/>
          </p:nvSpPr>
          <p:spPr bwMode="auto">
            <a:xfrm>
              <a:off x="1791310" y="3608579"/>
              <a:ext cx="224572" cy="208366"/>
            </a:xfrm>
            <a:custGeom>
              <a:avLst/>
              <a:gdLst>
                <a:gd name="T0" fmla="*/ 16 w 71"/>
                <a:gd name="T1" fmla="*/ 39 h 66"/>
                <a:gd name="T2" fmla="*/ 35 w 71"/>
                <a:gd name="T3" fmla="*/ 14 h 66"/>
                <a:gd name="T4" fmla="*/ 42 w 71"/>
                <a:gd name="T5" fmla="*/ 51 h 66"/>
                <a:gd name="T6" fmla="*/ 42 w 71"/>
                <a:gd name="T7" fmla="*/ 0 h 66"/>
                <a:gd name="T8" fmla="*/ 35 w 71"/>
                <a:gd name="T9" fmla="*/ 5 h 66"/>
                <a:gd name="T10" fmla="*/ 33 w 71"/>
                <a:gd name="T11" fmla="*/ 6 h 66"/>
                <a:gd name="T12" fmla="*/ 26 w 71"/>
                <a:gd name="T13" fmla="*/ 1 h 66"/>
                <a:gd name="T14" fmla="*/ 21 w 71"/>
                <a:gd name="T15" fmla="*/ 6 h 66"/>
                <a:gd name="T16" fmla="*/ 18 w 71"/>
                <a:gd name="T17" fmla="*/ 11 h 66"/>
                <a:gd name="T18" fmla="*/ 12 w 71"/>
                <a:gd name="T19" fmla="*/ 9 h 66"/>
                <a:gd name="T20" fmla="*/ 8 w 71"/>
                <a:gd name="T21" fmla="*/ 16 h 66"/>
                <a:gd name="T22" fmla="*/ 6 w 71"/>
                <a:gd name="T23" fmla="*/ 23 h 66"/>
                <a:gd name="T24" fmla="*/ 4 w 71"/>
                <a:gd name="T25" fmla="*/ 22 h 66"/>
                <a:gd name="T26" fmla="*/ 3 w 71"/>
                <a:gd name="T27" fmla="*/ 31 h 66"/>
                <a:gd name="T28" fmla="*/ 3 w 71"/>
                <a:gd name="T29" fmla="*/ 38 h 66"/>
                <a:gd name="T30" fmla="*/ 5 w 71"/>
                <a:gd name="T31" fmla="*/ 47 h 66"/>
                <a:gd name="T32" fmla="*/ 8 w 71"/>
                <a:gd name="T33" fmla="*/ 46 h 66"/>
                <a:gd name="T34" fmla="*/ 10 w 71"/>
                <a:gd name="T35" fmla="*/ 53 h 66"/>
                <a:gd name="T36" fmla="*/ 15 w 71"/>
                <a:gd name="T37" fmla="*/ 59 h 66"/>
                <a:gd name="T38" fmla="*/ 20 w 71"/>
                <a:gd name="T39" fmla="*/ 57 h 66"/>
                <a:gd name="T40" fmla="*/ 24 w 71"/>
                <a:gd name="T41" fmla="*/ 62 h 66"/>
                <a:gd name="T42" fmla="*/ 29 w 71"/>
                <a:gd name="T43" fmla="*/ 66 h 66"/>
                <a:gd name="T44" fmla="*/ 35 w 71"/>
                <a:gd name="T45" fmla="*/ 61 h 66"/>
                <a:gd name="T46" fmla="*/ 38 w 71"/>
                <a:gd name="T47" fmla="*/ 60 h 66"/>
                <a:gd name="T48" fmla="*/ 44 w 71"/>
                <a:gd name="T49" fmla="*/ 65 h 66"/>
                <a:gd name="T50" fmla="*/ 50 w 71"/>
                <a:gd name="T51" fmla="*/ 60 h 66"/>
                <a:gd name="T52" fmla="*/ 53 w 71"/>
                <a:gd name="T53" fmla="*/ 55 h 66"/>
                <a:gd name="T54" fmla="*/ 58 w 71"/>
                <a:gd name="T55" fmla="*/ 57 h 66"/>
                <a:gd name="T56" fmla="*/ 62 w 71"/>
                <a:gd name="T57" fmla="*/ 50 h 66"/>
                <a:gd name="T58" fmla="*/ 65 w 71"/>
                <a:gd name="T59" fmla="*/ 44 h 66"/>
                <a:gd name="T60" fmla="*/ 67 w 71"/>
                <a:gd name="T61" fmla="*/ 44 h 66"/>
                <a:gd name="T62" fmla="*/ 68 w 71"/>
                <a:gd name="T63" fmla="*/ 35 h 66"/>
                <a:gd name="T64" fmla="*/ 68 w 71"/>
                <a:gd name="T65" fmla="*/ 28 h 66"/>
                <a:gd name="T66" fmla="*/ 65 w 71"/>
                <a:gd name="T67" fmla="*/ 20 h 66"/>
                <a:gd name="T68" fmla="*/ 64 w 71"/>
                <a:gd name="T69" fmla="*/ 20 h 66"/>
                <a:gd name="T70" fmla="*/ 61 w 71"/>
                <a:gd name="T71" fmla="*/ 14 h 66"/>
                <a:gd name="T72" fmla="*/ 56 w 71"/>
                <a:gd name="T73" fmla="*/ 7 h 66"/>
                <a:gd name="T74" fmla="*/ 50 w 71"/>
                <a:gd name="T75" fmla="*/ 9 h 66"/>
                <a:gd name="T76" fmla="*/ 47 w 71"/>
                <a:gd name="T77" fmla="*/ 5 h 66"/>
                <a:gd name="T78" fmla="*/ 42 w 71"/>
                <a:gd name="T7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1" h="66">
                  <a:moveTo>
                    <a:pt x="35" y="52"/>
                  </a:moveTo>
                  <a:cubicBezTo>
                    <a:pt x="27" y="52"/>
                    <a:pt x="18" y="47"/>
                    <a:pt x="16" y="39"/>
                  </a:cubicBezTo>
                  <a:cubicBezTo>
                    <a:pt x="12" y="29"/>
                    <a:pt x="18" y="18"/>
                    <a:pt x="29" y="15"/>
                  </a:cubicBezTo>
                  <a:cubicBezTo>
                    <a:pt x="31" y="14"/>
                    <a:pt x="33" y="14"/>
                    <a:pt x="35" y="14"/>
                  </a:cubicBezTo>
                  <a:cubicBezTo>
                    <a:pt x="44" y="14"/>
                    <a:pt x="52" y="19"/>
                    <a:pt x="55" y="27"/>
                  </a:cubicBezTo>
                  <a:cubicBezTo>
                    <a:pt x="58" y="37"/>
                    <a:pt x="52" y="48"/>
                    <a:pt x="42" y="51"/>
                  </a:cubicBezTo>
                  <a:cubicBezTo>
                    <a:pt x="39" y="52"/>
                    <a:pt x="37" y="52"/>
                    <a:pt x="35" y="52"/>
                  </a:cubicBezTo>
                  <a:moveTo>
                    <a:pt x="42" y="0"/>
                  </a:moveTo>
                  <a:cubicBezTo>
                    <a:pt x="40" y="0"/>
                    <a:pt x="38" y="1"/>
                    <a:pt x="38" y="3"/>
                  </a:cubicBezTo>
                  <a:cubicBezTo>
                    <a:pt x="37" y="4"/>
                    <a:pt x="36" y="4"/>
                    <a:pt x="35" y="5"/>
                  </a:cubicBezTo>
                  <a:cubicBezTo>
                    <a:pt x="34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2" y="6"/>
                    <a:pt x="30" y="5"/>
                    <a:pt x="30" y="3"/>
                  </a:cubicBezTo>
                  <a:cubicBezTo>
                    <a:pt x="29" y="2"/>
                    <a:pt x="28" y="1"/>
                    <a:pt x="26" y="1"/>
                  </a:cubicBezTo>
                  <a:cubicBezTo>
                    <a:pt x="26" y="1"/>
                    <a:pt x="25" y="1"/>
                    <a:pt x="24" y="1"/>
                  </a:cubicBezTo>
                  <a:cubicBezTo>
                    <a:pt x="22" y="2"/>
                    <a:pt x="20" y="4"/>
                    <a:pt x="21" y="6"/>
                  </a:cubicBezTo>
                  <a:cubicBezTo>
                    <a:pt x="21" y="7"/>
                    <a:pt x="19" y="10"/>
                    <a:pt x="1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1"/>
                    <a:pt x="15" y="10"/>
                    <a:pt x="14" y="10"/>
                  </a:cubicBezTo>
                  <a:cubicBezTo>
                    <a:pt x="14" y="9"/>
                    <a:pt x="13" y="9"/>
                    <a:pt x="12" y="9"/>
                  </a:cubicBezTo>
                  <a:cubicBezTo>
                    <a:pt x="11" y="9"/>
                    <a:pt x="10" y="10"/>
                    <a:pt x="9" y="11"/>
                  </a:cubicBezTo>
                  <a:cubicBezTo>
                    <a:pt x="7" y="12"/>
                    <a:pt x="7" y="15"/>
                    <a:pt x="8" y="16"/>
                  </a:cubicBezTo>
                  <a:cubicBezTo>
                    <a:pt x="9" y="17"/>
                    <a:pt x="9" y="21"/>
                    <a:pt x="9" y="21"/>
                  </a:cubicBezTo>
                  <a:cubicBezTo>
                    <a:pt x="8" y="22"/>
                    <a:pt x="7" y="23"/>
                    <a:pt x="6" y="23"/>
                  </a:cubicBezTo>
                  <a:cubicBezTo>
                    <a:pt x="5" y="23"/>
                    <a:pt x="5" y="23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1" y="24"/>
                    <a:pt x="0" y="26"/>
                  </a:cubicBezTo>
                  <a:cubicBezTo>
                    <a:pt x="0" y="28"/>
                    <a:pt x="1" y="31"/>
                    <a:pt x="3" y="31"/>
                  </a:cubicBezTo>
                  <a:cubicBezTo>
                    <a:pt x="4" y="31"/>
                    <a:pt x="6" y="34"/>
                    <a:pt x="6" y="35"/>
                  </a:cubicBezTo>
                  <a:cubicBezTo>
                    <a:pt x="6" y="36"/>
                    <a:pt x="5" y="38"/>
                    <a:pt x="3" y="38"/>
                  </a:cubicBezTo>
                  <a:cubicBezTo>
                    <a:pt x="1" y="39"/>
                    <a:pt x="0" y="41"/>
                    <a:pt x="1" y="43"/>
                  </a:cubicBezTo>
                  <a:cubicBezTo>
                    <a:pt x="2" y="45"/>
                    <a:pt x="3" y="47"/>
                    <a:pt x="5" y="47"/>
                  </a:cubicBezTo>
                  <a:cubicBezTo>
                    <a:pt x="5" y="47"/>
                    <a:pt x="6" y="47"/>
                    <a:pt x="6" y="47"/>
                  </a:cubicBezTo>
                  <a:cubicBezTo>
                    <a:pt x="6" y="46"/>
                    <a:pt x="7" y="46"/>
                    <a:pt x="8" y="46"/>
                  </a:cubicBezTo>
                  <a:cubicBezTo>
                    <a:pt x="9" y="46"/>
                    <a:pt x="10" y="47"/>
                    <a:pt x="10" y="47"/>
                  </a:cubicBezTo>
                  <a:cubicBezTo>
                    <a:pt x="11" y="48"/>
                    <a:pt x="11" y="51"/>
                    <a:pt x="10" y="53"/>
                  </a:cubicBezTo>
                  <a:cubicBezTo>
                    <a:pt x="9" y="54"/>
                    <a:pt x="9" y="56"/>
                    <a:pt x="11" y="58"/>
                  </a:cubicBezTo>
                  <a:cubicBezTo>
                    <a:pt x="12" y="59"/>
                    <a:pt x="14" y="59"/>
                    <a:pt x="15" y="59"/>
                  </a:cubicBezTo>
                  <a:cubicBezTo>
                    <a:pt x="16" y="59"/>
                    <a:pt x="16" y="59"/>
                    <a:pt x="17" y="58"/>
                  </a:cubicBezTo>
                  <a:cubicBezTo>
                    <a:pt x="18" y="58"/>
                    <a:pt x="19" y="57"/>
                    <a:pt x="20" y="57"/>
                  </a:cubicBezTo>
                  <a:cubicBezTo>
                    <a:pt x="21" y="57"/>
                    <a:pt x="22" y="58"/>
                    <a:pt x="23" y="58"/>
                  </a:cubicBezTo>
                  <a:cubicBezTo>
                    <a:pt x="24" y="58"/>
                    <a:pt x="24" y="60"/>
                    <a:pt x="24" y="62"/>
                  </a:cubicBezTo>
                  <a:cubicBezTo>
                    <a:pt x="23" y="63"/>
                    <a:pt x="25" y="65"/>
                    <a:pt x="28" y="66"/>
                  </a:cubicBezTo>
                  <a:cubicBezTo>
                    <a:pt x="28" y="66"/>
                    <a:pt x="29" y="66"/>
                    <a:pt x="29" y="66"/>
                  </a:cubicBezTo>
                  <a:cubicBezTo>
                    <a:pt x="31" y="66"/>
                    <a:pt x="33" y="65"/>
                    <a:pt x="33" y="64"/>
                  </a:cubicBezTo>
                  <a:cubicBezTo>
                    <a:pt x="33" y="63"/>
                    <a:pt x="34" y="62"/>
                    <a:pt x="35" y="61"/>
                  </a:cubicBezTo>
                  <a:cubicBezTo>
                    <a:pt x="36" y="61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60"/>
                    <a:pt x="40" y="62"/>
                    <a:pt x="41" y="63"/>
                  </a:cubicBezTo>
                  <a:cubicBezTo>
                    <a:pt x="41" y="64"/>
                    <a:pt x="43" y="65"/>
                    <a:pt x="44" y="65"/>
                  </a:cubicBezTo>
                  <a:cubicBezTo>
                    <a:pt x="45" y="65"/>
                    <a:pt x="46" y="65"/>
                    <a:pt x="46" y="65"/>
                  </a:cubicBezTo>
                  <a:cubicBezTo>
                    <a:pt x="49" y="64"/>
                    <a:pt x="50" y="62"/>
                    <a:pt x="50" y="60"/>
                  </a:cubicBezTo>
                  <a:cubicBezTo>
                    <a:pt x="49" y="59"/>
                    <a:pt x="51" y="56"/>
                    <a:pt x="52" y="56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5" y="56"/>
                    <a:pt x="56" y="57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9" y="57"/>
                    <a:pt x="61" y="57"/>
                    <a:pt x="62" y="55"/>
                  </a:cubicBezTo>
                  <a:cubicBezTo>
                    <a:pt x="64" y="54"/>
                    <a:pt x="64" y="51"/>
                    <a:pt x="62" y="50"/>
                  </a:cubicBezTo>
                  <a:cubicBezTo>
                    <a:pt x="61" y="49"/>
                    <a:pt x="61" y="46"/>
                    <a:pt x="62" y="45"/>
                  </a:cubicBezTo>
                  <a:cubicBezTo>
                    <a:pt x="62" y="44"/>
                    <a:pt x="63" y="44"/>
                    <a:pt x="65" y="44"/>
                  </a:cubicBezTo>
                  <a:cubicBezTo>
                    <a:pt x="65" y="44"/>
                    <a:pt x="66" y="44"/>
                    <a:pt x="66" y="44"/>
                  </a:cubicBezTo>
                  <a:cubicBezTo>
                    <a:pt x="66" y="44"/>
                    <a:pt x="66" y="44"/>
                    <a:pt x="67" y="44"/>
                  </a:cubicBezTo>
                  <a:cubicBezTo>
                    <a:pt x="68" y="44"/>
                    <a:pt x="70" y="42"/>
                    <a:pt x="70" y="40"/>
                  </a:cubicBezTo>
                  <a:cubicBezTo>
                    <a:pt x="71" y="38"/>
                    <a:pt x="70" y="36"/>
                    <a:pt x="68" y="35"/>
                  </a:cubicBezTo>
                  <a:cubicBezTo>
                    <a:pt x="66" y="35"/>
                    <a:pt x="65" y="32"/>
                    <a:pt x="65" y="31"/>
                  </a:cubicBezTo>
                  <a:cubicBezTo>
                    <a:pt x="64" y="30"/>
                    <a:pt x="66" y="29"/>
                    <a:pt x="68" y="28"/>
                  </a:cubicBezTo>
                  <a:cubicBezTo>
                    <a:pt x="69" y="28"/>
                    <a:pt x="70" y="25"/>
                    <a:pt x="69" y="23"/>
                  </a:cubicBezTo>
                  <a:cubicBezTo>
                    <a:pt x="69" y="21"/>
                    <a:pt x="67" y="20"/>
                    <a:pt x="65" y="20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2" y="20"/>
                    <a:pt x="60" y="18"/>
                    <a:pt x="59" y="18"/>
                  </a:cubicBezTo>
                  <a:cubicBezTo>
                    <a:pt x="59" y="17"/>
                    <a:pt x="59" y="15"/>
                    <a:pt x="61" y="14"/>
                  </a:cubicBezTo>
                  <a:cubicBezTo>
                    <a:pt x="62" y="12"/>
                    <a:pt x="61" y="10"/>
                    <a:pt x="59" y="8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5" y="7"/>
                    <a:pt x="54" y="7"/>
                    <a:pt x="54" y="8"/>
                  </a:cubicBezTo>
                  <a:cubicBezTo>
                    <a:pt x="53" y="9"/>
                    <a:pt x="51" y="9"/>
                    <a:pt x="50" y="9"/>
                  </a:cubicBezTo>
                  <a:cubicBezTo>
                    <a:pt x="49" y="9"/>
                    <a:pt x="48" y="9"/>
                    <a:pt x="48" y="8"/>
                  </a:cubicBezTo>
                  <a:cubicBezTo>
                    <a:pt x="47" y="8"/>
                    <a:pt x="46" y="6"/>
                    <a:pt x="47" y="5"/>
                  </a:cubicBezTo>
                  <a:cubicBezTo>
                    <a:pt x="47" y="3"/>
                    <a:pt x="45" y="1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chenying0907 57"/>
            <p:cNvSpPr>
              <a:spLocks noEditPoints="1"/>
            </p:cNvSpPr>
            <p:nvPr/>
          </p:nvSpPr>
          <p:spPr bwMode="auto">
            <a:xfrm>
              <a:off x="1821408" y="3886400"/>
              <a:ext cx="222257" cy="203736"/>
            </a:xfrm>
            <a:custGeom>
              <a:avLst/>
              <a:gdLst>
                <a:gd name="T0" fmla="*/ 16 w 71"/>
                <a:gd name="T1" fmla="*/ 39 h 65"/>
                <a:gd name="T2" fmla="*/ 35 w 71"/>
                <a:gd name="T3" fmla="*/ 14 h 65"/>
                <a:gd name="T4" fmla="*/ 42 w 71"/>
                <a:gd name="T5" fmla="*/ 51 h 65"/>
                <a:gd name="T6" fmla="*/ 41 w 71"/>
                <a:gd name="T7" fmla="*/ 0 h 65"/>
                <a:gd name="T8" fmla="*/ 35 w 71"/>
                <a:gd name="T9" fmla="*/ 5 h 65"/>
                <a:gd name="T10" fmla="*/ 33 w 71"/>
                <a:gd name="T11" fmla="*/ 6 h 65"/>
                <a:gd name="T12" fmla="*/ 26 w 71"/>
                <a:gd name="T13" fmla="*/ 1 h 65"/>
                <a:gd name="T14" fmla="*/ 21 w 71"/>
                <a:gd name="T15" fmla="*/ 5 h 65"/>
                <a:gd name="T16" fmla="*/ 18 w 71"/>
                <a:gd name="T17" fmla="*/ 11 h 65"/>
                <a:gd name="T18" fmla="*/ 12 w 71"/>
                <a:gd name="T19" fmla="*/ 9 h 65"/>
                <a:gd name="T20" fmla="*/ 8 w 71"/>
                <a:gd name="T21" fmla="*/ 16 h 65"/>
                <a:gd name="T22" fmla="*/ 6 w 71"/>
                <a:gd name="T23" fmla="*/ 22 h 65"/>
                <a:gd name="T24" fmla="*/ 4 w 71"/>
                <a:gd name="T25" fmla="*/ 22 h 65"/>
                <a:gd name="T26" fmla="*/ 3 w 71"/>
                <a:gd name="T27" fmla="*/ 31 h 65"/>
                <a:gd name="T28" fmla="*/ 3 w 71"/>
                <a:gd name="T29" fmla="*/ 38 h 65"/>
                <a:gd name="T30" fmla="*/ 5 w 71"/>
                <a:gd name="T31" fmla="*/ 46 h 65"/>
                <a:gd name="T32" fmla="*/ 8 w 71"/>
                <a:gd name="T33" fmla="*/ 46 h 65"/>
                <a:gd name="T34" fmla="*/ 10 w 71"/>
                <a:gd name="T35" fmla="*/ 52 h 65"/>
                <a:gd name="T36" fmla="*/ 15 w 71"/>
                <a:gd name="T37" fmla="*/ 59 h 65"/>
                <a:gd name="T38" fmla="*/ 20 w 71"/>
                <a:gd name="T39" fmla="*/ 57 h 65"/>
                <a:gd name="T40" fmla="*/ 24 w 71"/>
                <a:gd name="T41" fmla="*/ 61 h 65"/>
                <a:gd name="T42" fmla="*/ 29 w 71"/>
                <a:gd name="T43" fmla="*/ 65 h 65"/>
                <a:gd name="T44" fmla="*/ 35 w 71"/>
                <a:gd name="T45" fmla="*/ 61 h 65"/>
                <a:gd name="T46" fmla="*/ 38 w 71"/>
                <a:gd name="T47" fmla="*/ 60 h 65"/>
                <a:gd name="T48" fmla="*/ 44 w 71"/>
                <a:gd name="T49" fmla="*/ 65 h 65"/>
                <a:gd name="T50" fmla="*/ 50 w 71"/>
                <a:gd name="T51" fmla="*/ 60 h 65"/>
                <a:gd name="T52" fmla="*/ 53 w 71"/>
                <a:gd name="T53" fmla="*/ 55 h 65"/>
                <a:gd name="T54" fmla="*/ 58 w 71"/>
                <a:gd name="T55" fmla="*/ 57 h 65"/>
                <a:gd name="T56" fmla="*/ 62 w 71"/>
                <a:gd name="T57" fmla="*/ 50 h 65"/>
                <a:gd name="T58" fmla="*/ 65 w 71"/>
                <a:gd name="T59" fmla="*/ 43 h 65"/>
                <a:gd name="T60" fmla="*/ 66 w 71"/>
                <a:gd name="T61" fmla="*/ 43 h 65"/>
                <a:gd name="T62" fmla="*/ 68 w 71"/>
                <a:gd name="T63" fmla="*/ 35 h 65"/>
                <a:gd name="T64" fmla="*/ 68 w 71"/>
                <a:gd name="T65" fmla="*/ 28 h 65"/>
                <a:gd name="T66" fmla="*/ 65 w 71"/>
                <a:gd name="T67" fmla="*/ 19 h 65"/>
                <a:gd name="T68" fmla="*/ 64 w 71"/>
                <a:gd name="T69" fmla="*/ 19 h 65"/>
                <a:gd name="T70" fmla="*/ 60 w 71"/>
                <a:gd name="T71" fmla="*/ 13 h 65"/>
                <a:gd name="T72" fmla="*/ 56 w 71"/>
                <a:gd name="T73" fmla="*/ 7 h 65"/>
                <a:gd name="T74" fmla="*/ 50 w 71"/>
                <a:gd name="T75" fmla="*/ 8 h 65"/>
                <a:gd name="T76" fmla="*/ 47 w 71"/>
                <a:gd name="T77" fmla="*/ 4 h 65"/>
                <a:gd name="T78" fmla="*/ 41 w 71"/>
                <a:gd name="T7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1" h="65">
                  <a:moveTo>
                    <a:pt x="35" y="52"/>
                  </a:moveTo>
                  <a:cubicBezTo>
                    <a:pt x="27" y="52"/>
                    <a:pt x="18" y="47"/>
                    <a:pt x="16" y="39"/>
                  </a:cubicBezTo>
                  <a:cubicBezTo>
                    <a:pt x="12" y="29"/>
                    <a:pt x="18" y="18"/>
                    <a:pt x="29" y="14"/>
                  </a:cubicBezTo>
                  <a:cubicBezTo>
                    <a:pt x="31" y="14"/>
                    <a:pt x="33" y="14"/>
                    <a:pt x="35" y="14"/>
                  </a:cubicBezTo>
                  <a:cubicBezTo>
                    <a:pt x="44" y="14"/>
                    <a:pt x="52" y="19"/>
                    <a:pt x="55" y="27"/>
                  </a:cubicBezTo>
                  <a:cubicBezTo>
                    <a:pt x="58" y="37"/>
                    <a:pt x="52" y="48"/>
                    <a:pt x="42" y="51"/>
                  </a:cubicBezTo>
                  <a:cubicBezTo>
                    <a:pt x="39" y="52"/>
                    <a:pt x="37" y="52"/>
                    <a:pt x="35" y="52"/>
                  </a:cubicBezTo>
                  <a:moveTo>
                    <a:pt x="41" y="0"/>
                  </a:moveTo>
                  <a:cubicBezTo>
                    <a:pt x="39" y="0"/>
                    <a:pt x="38" y="1"/>
                    <a:pt x="37" y="2"/>
                  </a:cubicBezTo>
                  <a:cubicBezTo>
                    <a:pt x="37" y="3"/>
                    <a:pt x="36" y="4"/>
                    <a:pt x="35" y="5"/>
                  </a:cubicBezTo>
                  <a:cubicBezTo>
                    <a:pt x="34" y="5"/>
                    <a:pt x="33" y="5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2" y="6"/>
                    <a:pt x="30" y="4"/>
                    <a:pt x="30" y="3"/>
                  </a:cubicBezTo>
                  <a:cubicBezTo>
                    <a:pt x="29" y="1"/>
                    <a:pt x="28" y="1"/>
                    <a:pt x="26" y="1"/>
                  </a:cubicBezTo>
                  <a:cubicBezTo>
                    <a:pt x="26" y="1"/>
                    <a:pt x="25" y="1"/>
                    <a:pt x="24" y="1"/>
                  </a:cubicBezTo>
                  <a:cubicBezTo>
                    <a:pt x="22" y="2"/>
                    <a:pt x="20" y="4"/>
                    <a:pt x="21" y="5"/>
                  </a:cubicBezTo>
                  <a:cubicBezTo>
                    <a:pt x="21" y="7"/>
                    <a:pt x="19" y="10"/>
                    <a:pt x="18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17" y="11"/>
                    <a:pt x="15" y="10"/>
                    <a:pt x="14" y="9"/>
                  </a:cubicBezTo>
                  <a:cubicBezTo>
                    <a:pt x="14" y="9"/>
                    <a:pt x="13" y="9"/>
                    <a:pt x="12" y="9"/>
                  </a:cubicBezTo>
                  <a:cubicBezTo>
                    <a:pt x="11" y="9"/>
                    <a:pt x="10" y="9"/>
                    <a:pt x="9" y="10"/>
                  </a:cubicBezTo>
                  <a:cubicBezTo>
                    <a:pt x="7" y="12"/>
                    <a:pt x="7" y="15"/>
                    <a:pt x="8" y="16"/>
                  </a:cubicBezTo>
                  <a:cubicBezTo>
                    <a:pt x="9" y="17"/>
                    <a:pt x="9" y="20"/>
                    <a:pt x="9" y="21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1" y="24"/>
                    <a:pt x="0" y="26"/>
                  </a:cubicBezTo>
                  <a:cubicBezTo>
                    <a:pt x="0" y="28"/>
                    <a:pt x="1" y="30"/>
                    <a:pt x="3" y="31"/>
                  </a:cubicBezTo>
                  <a:cubicBezTo>
                    <a:pt x="4" y="31"/>
                    <a:pt x="6" y="34"/>
                    <a:pt x="6" y="35"/>
                  </a:cubicBezTo>
                  <a:cubicBezTo>
                    <a:pt x="6" y="36"/>
                    <a:pt x="5" y="37"/>
                    <a:pt x="3" y="38"/>
                  </a:cubicBezTo>
                  <a:cubicBezTo>
                    <a:pt x="1" y="38"/>
                    <a:pt x="0" y="41"/>
                    <a:pt x="1" y="43"/>
                  </a:cubicBezTo>
                  <a:cubicBezTo>
                    <a:pt x="2" y="45"/>
                    <a:pt x="3" y="46"/>
                    <a:pt x="5" y="46"/>
                  </a:cubicBezTo>
                  <a:cubicBezTo>
                    <a:pt x="5" y="46"/>
                    <a:pt x="6" y="46"/>
                    <a:pt x="6" y="46"/>
                  </a:cubicBezTo>
                  <a:cubicBezTo>
                    <a:pt x="6" y="46"/>
                    <a:pt x="7" y="46"/>
                    <a:pt x="8" y="46"/>
                  </a:cubicBezTo>
                  <a:cubicBezTo>
                    <a:pt x="9" y="46"/>
                    <a:pt x="10" y="46"/>
                    <a:pt x="10" y="47"/>
                  </a:cubicBezTo>
                  <a:cubicBezTo>
                    <a:pt x="11" y="48"/>
                    <a:pt x="11" y="51"/>
                    <a:pt x="10" y="52"/>
                  </a:cubicBezTo>
                  <a:cubicBezTo>
                    <a:pt x="9" y="53"/>
                    <a:pt x="9" y="56"/>
                    <a:pt x="11" y="57"/>
                  </a:cubicBezTo>
                  <a:cubicBezTo>
                    <a:pt x="12" y="58"/>
                    <a:pt x="14" y="59"/>
                    <a:pt x="15" y="59"/>
                  </a:cubicBezTo>
                  <a:cubicBezTo>
                    <a:pt x="16" y="59"/>
                    <a:pt x="16" y="59"/>
                    <a:pt x="17" y="58"/>
                  </a:cubicBezTo>
                  <a:cubicBezTo>
                    <a:pt x="18" y="57"/>
                    <a:pt x="19" y="57"/>
                    <a:pt x="20" y="57"/>
                  </a:cubicBezTo>
                  <a:cubicBezTo>
                    <a:pt x="21" y="57"/>
                    <a:pt x="22" y="57"/>
                    <a:pt x="23" y="57"/>
                  </a:cubicBezTo>
                  <a:cubicBezTo>
                    <a:pt x="24" y="58"/>
                    <a:pt x="24" y="60"/>
                    <a:pt x="24" y="61"/>
                  </a:cubicBezTo>
                  <a:cubicBezTo>
                    <a:pt x="23" y="63"/>
                    <a:pt x="25" y="65"/>
                    <a:pt x="28" y="65"/>
                  </a:cubicBezTo>
                  <a:cubicBezTo>
                    <a:pt x="28" y="65"/>
                    <a:pt x="29" y="65"/>
                    <a:pt x="29" y="65"/>
                  </a:cubicBezTo>
                  <a:cubicBezTo>
                    <a:pt x="31" y="65"/>
                    <a:pt x="33" y="65"/>
                    <a:pt x="33" y="63"/>
                  </a:cubicBezTo>
                  <a:cubicBezTo>
                    <a:pt x="33" y="62"/>
                    <a:pt x="34" y="61"/>
                    <a:pt x="35" y="61"/>
                  </a:cubicBezTo>
                  <a:cubicBezTo>
                    <a:pt x="36" y="60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60"/>
                    <a:pt x="40" y="61"/>
                    <a:pt x="41" y="63"/>
                  </a:cubicBezTo>
                  <a:cubicBezTo>
                    <a:pt x="41" y="64"/>
                    <a:pt x="43" y="65"/>
                    <a:pt x="44" y="65"/>
                  </a:cubicBezTo>
                  <a:cubicBezTo>
                    <a:pt x="45" y="65"/>
                    <a:pt x="46" y="65"/>
                    <a:pt x="46" y="64"/>
                  </a:cubicBezTo>
                  <a:cubicBezTo>
                    <a:pt x="49" y="64"/>
                    <a:pt x="50" y="62"/>
                    <a:pt x="50" y="60"/>
                  </a:cubicBezTo>
                  <a:cubicBezTo>
                    <a:pt x="49" y="58"/>
                    <a:pt x="51" y="56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5" y="55"/>
                    <a:pt x="56" y="56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9" y="57"/>
                    <a:pt x="61" y="56"/>
                    <a:pt x="62" y="55"/>
                  </a:cubicBezTo>
                  <a:cubicBezTo>
                    <a:pt x="64" y="53"/>
                    <a:pt x="64" y="51"/>
                    <a:pt x="62" y="50"/>
                  </a:cubicBezTo>
                  <a:cubicBezTo>
                    <a:pt x="61" y="49"/>
                    <a:pt x="61" y="45"/>
                    <a:pt x="62" y="44"/>
                  </a:cubicBezTo>
                  <a:cubicBezTo>
                    <a:pt x="62" y="44"/>
                    <a:pt x="63" y="43"/>
                    <a:pt x="65" y="43"/>
                  </a:cubicBezTo>
                  <a:cubicBezTo>
                    <a:pt x="65" y="43"/>
                    <a:pt x="65" y="43"/>
                    <a:pt x="66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8" y="43"/>
                    <a:pt x="70" y="42"/>
                    <a:pt x="70" y="40"/>
                  </a:cubicBezTo>
                  <a:cubicBezTo>
                    <a:pt x="71" y="37"/>
                    <a:pt x="70" y="35"/>
                    <a:pt x="68" y="35"/>
                  </a:cubicBezTo>
                  <a:cubicBezTo>
                    <a:pt x="66" y="34"/>
                    <a:pt x="65" y="31"/>
                    <a:pt x="64" y="30"/>
                  </a:cubicBezTo>
                  <a:cubicBezTo>
                    <a:pt x="64" y="29"/>
                    <a:pt x="66" y="28"/>
                    <a:pt x="68" y="28"/>
                  </a:cubicBezTo>
                  <a:cubicBezTo>
                    <a:pt x="69" y="27"/>
                    <a:pt x="70" y="25"/>
                    <a:pt x="69" y="23"/>
                  </a:cubicBezTo>
                  <a:cubicBezTo>
                    <a:pt x="69" y="21"/>
                    <a:pt x="67" y="19"/>
                    <a:pt x="65" y="19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2" y="19"/>
                    <a:pt x="60" y="18"/>
                    <a:pt x="59" y="17"/>
                  </a:cubicBezTo>
                  <a:cubicBezTo>
                    <a:pt x="59" y="16"/>
                    <a:pt x="59" y="15"/>
                    <a:pt x="60" y="13"/>
                  </a:cubicBezTo>
                  <a:cubicBezTo>
                    <a:pt x="62" y="12"/>
                    <a:pt x="61" y="10"/>
                    <a:pt x="59" y="8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5" y="7"/>
                    <a:pt x="54" y="7"/>
                    <a:pt x="53" y="7"/>
                  </a:cubicBezTo>
                  <a:cubicBezTo>
                    <a:pt x="53" y="8"/>
                    <a:pt x="51" y="8"/>
                    <a:pt x="50" y="8"/>
                  </a:cubicBezTo>
                  <a:cubicBezTo>
                    <a:pt x="49" y="8"/>
                    <a:pt x="48" y="8"/>
                    <a:pt x="48" y="8"/>
                  </a:cubicBezTo>
                  <a:cubicBezTo>
                    <a:pt x="47" y="8"/>
                    <a:pt x="46" y="6"/>
                    <a:pt x="47" y="4"/>
                  </a:cubicBezTo>
                  <a:cubicBezTo>
                    <a:pt x="47" y="2"/>
                    <a:pt x="45" y="1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chenying0907 58"/>
            <p:cNvSpPr>
              <a:spLocks noEditPoints="1"/>
            </p:cNvSpPr>
            <p:nvPr/>
          </p:nvSpPr>
          <p:spPr bwMode="auto">
            <a:xfrm>
              <a:off x="5784995" y="3478929"/>
              <a:ext cx="224572" cy="206052"/>
            </a:xfrm>
            <a:custGeom>
              <a:avLst/>
              <a:gdLst>
                <a:gd name="T0" fmla="*/ 16 w 71"/>
                <a:gd name="T1" fmla="*/ 39 h 66"/>
                <a:gd name="T2" fmla="*/ 36 w 71"/>
                <a:gd name="T3" fmla="*/ 14 h 66"/>
                <a:gd name="T4" fmla="*/ 42 w 71"/>
                <a:gd name="T5" fmla="*/ 51 h 66"/>
                <a:gd name="T6" fmla="*/ 42 w 71"/>
                <a:gd name="T7" fmla="*/ 0 h 66"/>
                <a:gd name="T8" fmla="*/ 36 w 71"/>
                <a:gd name="T9" fmla="*/ 5 h 66"/>
                <a:gd name="T10" fmla="*/ 33 w 71"/>
                <a:gd name="T11" fmla="*/ 6 h 66"/>
                <a:gd name="T12" fmla="*/ 27 w 71"/>
                <a:gd name="T13" fmla="*/ 1 h 66"/>
                <a:gd name="T14" fmla="*/ 21 w 71"/>
                <a:gd name="T15" fmla="*/ 5 h 66"/>
                <a:gd name="T16" fmla="*/ 18 w 71"/>
                <a:gd name="T17" fmla="*/ 11 h 66"/>
                <a:gd name="T18" fmla="*/ 13 w 71"/>
                <a:gd name="T19" fmla="*/ 9 h 66"/>
                <a:gd name="T20" fmla="*/ 8 w 71"/>
                <a:gd name="T21" fmla="*/ 16 h 66"/>
                <a:gd name="T22" fmla="*/ 6 w 71"/>
                <a:gd name="T23" fmla="*/ 22 h 66"/>
                <a:gd name="T24" fmla="*/ 4 w 71"/>
                <a:gd name="T25" fmla="*/ 22 h 66"/>
                <a:gd name="T26" fmla="*/ 3 w 71"/>
                <a:gd name="T27" fmla="*/ 31 h 66"/>
                <a:gd name="T28" fmla="*/ 3 w 71"/>
                <a:gd name="T29" fmla="*/ 38 h 66"/>
                <a:gd name="T30" fmla="*/ 5 w 71"/>
                <a:gd name="T31" fmla="*/ 46 h 66"/>
                <a:gd name="T32" fmla="*/ 8 w 71"/>
                <a:gd name="T33" fmla="*/ 46 h 66"/>
                <a:gd name="T34" fmla="*/ 10 w 71"/>
                <a:gd name="T35" fmla="*/ 52 h 66"/>
                <a:gd name="T36" fmla="*/ 15 w 71"/>
                <a:gd name="T37" fmla="*/ 59 h 66"/>
                <a:gd name="T38" fmla="*/ 21 w 71"/>
                <a:gd name="T39" fmla="*/ 57 h 66"/>
                <a:gd name="T40" fmla="*/ 24 w 71"/>
                <a:gd name="T41" fmla="*/ 61 h 66"/>
                <a:gd name="T42" fmla="*/ 29 w 71"/>
                <a:gd name="T43" fmla="*/ 66 h 66"/>
                <a:gd name="T44" fmla="*/ 36 w 71"/>
                <a:gd name="T45" fmla="*/ 61 h 66"/>
                <a:gd name="T46" fmla="*/ 38 w 71"/>
                <a:gd name="T47" fmla="*/ 60 h 66"/>
                <a:gd name="T48" fmla="*/ 45 w 71"/>
                <a:gd name="T49" fmla="*/ 65 h 66"/>
                <a:gd name="T50" fmla="*/ 50 w 71"/>
                <a:gd name="T51" fmla="*/ 60 h 66"/>
                <a:gd name="T52" fmla="*/ 53 w 71"/>
                <a:gd name="T53" fmla="*/ 55 h 66"/>
                <a:gd name="T54" fmla="*/ 58 w 71"/>
                <a:gd name="T55" fmla="*/ 57 h 66"/>
                <a:gd name="T56" fmla="*/ 63 w 71"/>
                <a:gd name="T57" fmla="*/ 50 h 66"/>
                <a:gd name="T58" fmla="*/ 65 w 71"/>
                <a:gd name="T59" fmla="*/ 43 h 66"/>
                <a:gd name="T60" fmla="*/ 67 w 71"/>
                <a:gd name="T61" fmla="*/ 43 h 66"/>
                <a:gd name="T62" fmla="*/ 68 w 71"/>
                <a:gd name="T63" fmla="*/ 35 h 66"/>
                <a:gd name="T64" fmla="*/ 68 w 71"/>
                <a:gd name="T65" fmla="*/ 28 h 66"/>
                <a:gd name="T66" fmla="*/ 66 w 71"/>
                <a:gd name="T67" fmla="*/ 19 h 66"/>
                <a:gd name="T68" fmla="*/ 64 w 71"/>
                <a:gd name="T69" fmla="*/ 19 h 66"/>
                <a:gd name="T70" fmla="*/ 61 w 71"/>
                <a:gd name="T71" fmla="*/ 13 h 66"/>
                <a:gd name="T72" fmla="*/ 56 w 71"/>
                <a:gd name="T73" fmla="*/ 7 h 66"/>
                <a:gd name="T74" fmla="*/ 51 w 71"/>
                <a:gd name="T75" fmla="*/ 8 h 66"/>
                <a:gd name="T76" fmla="*/ 47 w 71"/>
                <a:gd name="T77" fmla="*/ 4 h 66"/>
                <a:gd name="T78" fmla="*/ 42 w 71"/>
                <a:gd name="T7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1" h="66">
                  <a:moveTo>
                    <a:pt x="36" y="52"/>
                  </a:moveTo>
                  <a:cubicBezTo>
                    <a:pt x="27" y="52"/>
                    <a:pt x="19" y="47"/>
                    <a:pt x="16" y="39"/>
                  </a:cubicBezTo>
                  <a:cubicBezTo>
                    <a:pt x="13" y="29"/>
                    <a:pt x="18" y="18"/>
                    <a:pt x="29" y="15"/>
                  </a:cubicBezTo>
                  <a:cubicBezTo>
                    <a:pt x="31" y="14"/>
                    <a:pt x="34" y="14"/>
                    <a:pt x="36" y="14"/>
                  </a:cubicBezTo>
                  <a:cubicBezTo>
                    <a:pt x="44" y="14"/>
                    <a:pt x="52" y="19"/>
                    <a:pt x="55" y="27"/>
                  </a:cubicBezTo>
                  <a:cubicBezTo>
                    <a:pt x="59" y="37"/>
                    <a:pt x="53" y="48"/>
                    <a:pt x="42" y="51"/>
                  </a:cubicBezTo>
                  <a:cubicBezTo>
                    <a:pt x="40" y="52"/>
                    <a:pt x="38" y="52"/>
                    <a:pt x="36" y="52"/>
                  </a:cubicBezTo>
                  <a:moveTo>
                    <a:pt x="42" y="0"/>
                  </a:moveTo>
                  <a:cubicBezTo>
                    <a:pt x="40" y="0"/>
                    <a:pt x="38" y="1"/>
                    <a:pt x="38" y="2"/>
                  </a:cubicBezTo>
                  <a:cubicBezTo>
                    <a:pt x="38" y="3"/>
                    <a:pt x="37" y="4"/>
                    <a:pt x="36" y="5"/>
                  </a:cubicBezTo>
                  <a:cubicBezTo>
                    <a:pt x="35" y="5"/>
                    <a:pt x="34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2" y="6"/>
                    <a:pt x="31" y="4"/>
                    <a:pt x="30" y="3"/>
                  </a:cubicBezTo>
                  <a:cubicBezTo>
                    <a:pt x="30" y="1"/>
                    <a:pt x="28" y="1"/>
                    <a:pt x="27" y="1"/>
                  </a:cubicBezTo>
                  <a:cubicBezTo>
                    <a:pt x="26" y="1"/>
                    <a:pt x="25" y="1"/>
                    <a:pt x="25" y="1"/>
                  </a:cubicBezTo>
                  <a:cubicBezTo>
                    <a:pt x="22" y="2"/>
                    <a:pt x="21" y="4"/>
                    <a:pt x="21" y="5"/>
                  </a:cubicBezTo>
                  <a:cubicBezTo>
                    <a:pt x="22" y="7"/>
                    <a:pt x="20" y="10"/>
                    <a:pt x="19" y="10"/>
                  </a:cubicBezTo>
                  <a:cubicBezTo>
                    <a:pt x="19" y="11"/>
                    <a:pt x="18" y="11"/>
                    <a:pt x="18" y="11"/>
                  </a:cubicBezTo>
                  <a:cubicBezTo>
                    <a:pt x="17" y="11"/>
                    <a:pt x="16" y="10"/>
                    <a:pt x="15" y="9"/>
                  </a:cubicBezTo>
                  <a:cubicBezTo>
                    <a:pt x="14" y="9"/>
                    <a:pt x="14" y="9"/>
                    <a:pt x="13" y="9"/>
                  </a:cubicBezTo>
                  <a:cubicBezTo>
                    <a:pt x="12" y="9"/>
                    <a:pt x="10" y="9"/>
                    <a:pt x="9" y="10"/>
                  </a:cubicBezTo>
                  <a:cubicBezTo>
                    <a:pt x="7" y="12"/>
                    <a:pt x="7" y="15"/>
                    <a:pt x="8" y="16"/>
                  </a:cubicBezTo>
                  <a:cubicBezTo>
                    <a:pt x="10" y="17"/>
                    <a:pt x="10" y="20"/>
                    <a:pt x="9" y="21"/>
                  </a:cubicBezTo>
                  <a:cubicBezTo>
                    <a:pt x="9" y="22"/>
                    <a:pt x="8" y="22"/>
                    <a:pt x="6" y="22"/>
                  </a:cubicBezTo>
                  <a:cubicBezTo>
                    <a:pt x="6" y="22"/>
                    <a:pt x="5" y="22"/>
                    <a:pt x="5" y="22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3" y="22"/>
                    <a:pt x="1" y="24"/>
                    <a:pt x="1" y="26"/>
                  </a:cubicBezTo>
                  <a:cubicBezTo>
                    <a:pt x="0" y="28"/>
                    <a:pt x="1" y="30"/>
                    <a:pt x="3" y="31"/>
                  </a:cubicBezTo>
                  <a:cubicBezTo>
                    <a:pt x="5" y="31"/>
                    <a:pt x="6" y="34"/>
                    <a:pt x="6" y="35"/>
                  </a:cubicBezTo>
                  <a:cubicBezTo>
                    <a:pt x="6" y="36"/>
                    <a:pt x="5" y="37"/>
                    <a:pt x="3" y="38"/>
                  </a:cubicBezTo>
                  <a:cubicBezTo>
                    <a:pt x="1" y="38"/>
                    <a:pt x="1" y="41"/>
                    <a:pt x="1" y="43"/>
                  </a:cubicBezTo>
                  <a:cubicBezTo>
                    <a:pt x="2" y="45"/>
                    <a:pt x="4" y="46"/>
                    <a:pt x="5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7" y="46"/>
                    <a:pt x="7" y="46"/>
                    <a:pt x="8" y="46"/>
                  </a:cubicBezTo>
                  <a:cubicBezTo>
                    <a:pt x="9" y="46"/>
                    <a:pt x="10" y="46"/>
                    <a:pt x="10" y="47"/>
                  </a:cubicBezTo>
                  <a:cubicBezTo>
                    <a:pt x="11" y="48"/>
                    <a:pt x="12" y="51"/>
                    <a:pt x="10" y="52"/>
                  </a:cubicBezTo>
                  <a:cubicBezTo>
                    <a:pt x="9" y="53"/>
                    <a:pt x="10" y="56"/>
                    <a:pt x="12" y="57"/>
                  </a:cubicBezTo>
                  <a:cubicBezTo>
                    <a:pt x="13" y="58"/>
                    <a:pt x="14" y="59"/>
                    <a:pt x="15" y="59"/>
                  </a:cubicBezTo>
                  <a:cubicBezTo>
                    <a:pt x="16" y="59"/>
                    <a:pt x="17" y="59"/>
                    <a:pt x="17" y="58"/>
                  </a:cubicBezTo>
                  <a:cubicBezTo>
                    <a:pt x="18" y="57"/>
                    <a:pt x="19" y="57"/>
                    <a:pt x="21" y="57"/>
                  </a:cubicBezTo>
                  <a:cubicBezTo>
                    <a:pt x="22" y="57"/>
                    <a:pt x="23" y="57"/>
                    <a:pt x="23" y="57"/>
                  </a:cubicBezTo>
                  <a:cubicBezTo>
                    <a:pt x="24" y="58"/>
                    <a:pt x="25" y="60"/>
                    <a:pt x="24" y="61"/>
                  </a:cubicBezTo>
                  <a:cubicBezTo>
                    <a:pt x="24" y="63"/>
                    <a:pt x="26" y="65"/>
                    <a:pt x="28" y="65"/>
                  </a:cubicBezTo>
                  <a:cubicBezTo>
                    <a:pt x="28" y="65"/>
                    <a:pt x="29" y="66"/>
                    <a:pt x="29" y="66"/>
                  </a:cubicBezTo>
                  <a:cubicBezTo>
                    <a:pt x="31" y="66"/>
                    <a:pt x="33" y="65"/>
                    <a:pt x="33" y="63"/>
                  </a:cubicBezTo>
                  <a:cubicBezTo>
                    <a:pt x="34" y="62"/>
                    <a:pt x="35" y="61"/>
                    <a:pt x="36" y="61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60"/>
                    <a:pt x="40" y="61"/>
                    <a:pt x="41" y="63"/>
                  </a:cubicBezTo>
                  <a:cubicBezTo>
                    <a:pt x="41" y="64"/>
                    <a:pt x="43" y="65"/>
                    <a:pt x="45" y="65"/>
                  </a:cubicBezTo>
                  <a:cubicBezTo>
                    <a:pt x="45" y="65"/>
                    <a:pt x="46" y="65"/>
                    <a:pt x="47" y="65"/>
                  </a:cubicBezTo>
                  <a:cubicBezTo>
                    <a:pt x="49" y="64"/>
                    <a:pt x="51" y="62"/>
                    <a:pt x="50" y="60"/>
                  </a:cubicBezTo>
                  <a:cubicBezTo>
                    <a:pt x="49" y="58"/>
                    <a:pt x="51" y="56"/>
                    <a:pt x="52" y="55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4" y="55"/>
                    <a:pt x="55" y="55"/>
                    <a:pt x="56" y="56"/>
                  </a:cubicBezTo>
                  <a:cubicBezTo>
                    <a:pt x="57" y="57"/>
                    <a:pt x="58" y="57"/>
                    <a:pt x="58" y="57"/>
                  </a:cubicBezTo>
                  <a:cubicBezTo>
                    <a:pt x="60" y="57"/>
                    <a:pt x="61" y="56"/>
                    <a:pt x="62" y="55"/>
                  </a:cubicBezTo>
                  <a:cubicBezTo>
                    <a:pt x="64" y="53"/>
                    <a:pt x="64" y="51"/>
                    <a:pt x="63" y="50"/>
                  </a:cubicBezTo>
                  <a:cubicBezTo>
                    <a:pt x="61" y="49"/>
                    <a:pt x="62" y="45"/>
                    <a:pt x="62" y="44"/>
                  </a:cubicBezTo>
                  <a:cubicBezTo>
                    <a:pt x="62" y="44"/>
                    <a:pt x="64" y="43"/>
                    <a:pt x="65" y="43"/>
                  </a:cubicBezTo>
                  <a:cubicBezTo>
                    <a:pt x="65" y="43"/>
                    <a:pt x="66" y="43"/>
                    <a:pt x="66" y="43"/>
                  </a:cubicBezTo>
                  <a:cubicBezTo>
                    <a:pt x="66" y="43"/>
                    <a:pt x="67" y="43"/>
                    <a:pt x="67" y="43"/>
                  </a:cubicBezTo>
                  <a:cubicBezTo>
                    <a:pt x="69" y="43"/>
                    <a:pt x="70" y="42"/>
                    <a:pt x="71" y="40"/>
                  </a:cubicBezTo>
                  <a:cubicBezTo>
                    <a:pt x="71" y="37"/>
                    <a:pt x="70" y="35"/>
                    <a:pt x="68" y="35"/>
                  </a:cubicBezTo>
                  <a:cubicBezTo>
                    <a:pt x="66" y="34"/>
                    <a:pt x="65" y="32"/>
                    <a:pt x="65" y="31"/>
                  </a:cubicBezTo>
                  <a:cubicBezTo>
                    <a:pt x="65" y="30"/>
                    <a:pt x="66" y="28"/>
                    <a:pt x="68" y="28"/>
                  </a:cubicBezTo>
                  <a:cubicBezTo>
                    <a:pt x="70" y="27"/>
                    <a:pt x="71" y="25"/>
                    <a:pt x="70" y="23"/>
                  </a:cubicBezTo>
                  <a:cubicBezTo>
                    <a:pt x="69" y="21"/>
                    <a:pt x="67" y="19"/>
                    <a:pt x="66" y="19"/>
                  </a:cubicBezTo>
                  <a:cubicBezTo>
                    <a:pt x="66" y="19"/>
                    <a:pt x="65" y="19"/>
                    <a:pt x="65" y="19"/>
                  </a:cubicBezTo>
                  <a:cubicBezTo>
                    <a:pt x="65" y="19"/>
                    <a:pt x="65" y="19"/>
                    <a:pt x="64" y="19"/>
                  </a:cubicBezTo>
                  <a:cubicBezTo>
                    <a:pt x="63" y="19"/>
                    <a:pt x="60" y="18"/>
                    <a:pt x="60" y="17"/>
                  </a:cubicBezTo>
                  <a:cubicBezTo>
                    <a:pt x="59" y="16"/>
                    <a:pt x="60" y="15"/>
                    <a:pt x="61" y="13"/>
                  </a:cubicBezTo>
                  <a:cubicBezTo>
                    <a:pt x="62" y="12"/>
                    <a:pt x="62" y="10"/>
                    <a:pt x="60" y="8"/>
                  </a:cubicBezTo>
                  <a:cubicBezTo>
                    <a:pt x="59" y="7"/>
                    <a:pt x="57" y="7"/>
                    <a:pt x="56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3" y="8"/>
                    <a:pt x="52" y="8"/>
                    <a:pt x="51" y="8"/>
                  </a:cubicBezTo>
                  <a:cubicBezTo>
                    <a:pt x="50" y="8"/>
                    <a:pt x="49" y="8"/>
                    <a:pt x="48" y="8"/>
                  </a:cubicBezTo>
                  <a:cubicBezTo>
                    <a:pt x="47" y="8"/>
                    <a:pt x="47" y="6"/>
                    <a:pt x="47" y="4"/>
                  </a:cubicBezTo>
                  <a:cubicBezTo>
                    <a:pt x="47" y="2"/>
                    <a:pt x="46" y="1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chenying0907 59"/>
            <p:cNvSpPr/>
            <p:nvPr/>
          </p:nvSpPr>
          <p:spPr bwMode="auto">
            <a:xfrm>
              <a:off x="5986415" y="3816945"/>
              <a:ext cx="113443" cy="203736"/>
            </a:xfrm>
            <a:custGeom>
              <a:avLst/>
              <a:gdLst>
                <a:gd name="T0" fmla="*/ 27 w 36"/>
                <a:gd name="T1" fmla="*/ 0 h 65"/>
                <a:gd name="T2" fmla="*/ 25 w 36"/>
                <a:gd name="T3" fmla="*/ 0 h 65"/>
                <a:gd name="T4" fmla="*/ 21 w 36"/>
                <a:gd name="T5" fmla="*/ 5 h 65"/>
                <a:gd name="T6" fmla="*/ 19 w 36"/>
                <a:gd name="T7" fmla="*/ 10 h 65"/>
                <a:gd name="T8" fmla="*/ 18 w 36"/>
                <a:gd name="T9" fmla="*/ 10 h 65"/>
                <a:gd name="T10" fmla="*/ 15 w 36"/>
                <a:gd name="T11" fmla="*/ 9 h 65"/>
                <a:gd name="T12" fmla="*/ 13 w 36"/>
                <a:gd name="T13" fmla="*/ 8 h 65"/>
                <a:gd name="T14" fmla="*/ 9 w 36"/>
                <a:gd name="T15" fmla="*/ 10 h 65"/>
                <a:gd name="T16" fmla="*/ 9 w 36"/>
                <a:gd name="T17" fmla="*/ 15 h 65"/>
                <a:gd name="T18" fmla="*/ 9 w 36"/>
                <a:gd name="T19" fmla="*/ 20 h 65"/>
                <a:gd name="T20" fmla="*/ 6 w 36"/>
                <a:gd name="T21" fmla="*/ 22 h 65"/>
                <a:gd name="T22" fmla="*/ 5 w 36"/>
                <a:gd name="T23" fmla="*/ 21 h 65"/>
                <a:gd name="T24" fmla="*/ 5 w 36"/>
                <a:gd name="T25" fmla="*/ 21 h 65"/>
                <a:gd name="T26" fmla="*/ 1 w 36"/>
                <a:gd name="T27" fmla="*/ 25 h 65"/>
                <a:gd name="T28" fmla="*/ 3 w 36"/>
                <a:gd name="T29" fmla="*/ 30 h 65"/>
                <a:gd name="T30" fmla="*/ 6 w 36"/>
                <a:gd name="T31" fmla="*/ 34 h 65"/>
                <a:gd name="T32" fmla="*/ 3 w 36"/>
                <a:gd name="T33" fmla="*/ 37 h 65"/>
                <a:gd name="T34" fmla="*/ 2 w 36"/>
                <a:gd name="T35" fmla="*/ 42 h 65"/>
                <a:gd name="T36" fmla="*/ 6 w 36"/>
                <a:gd name="T37" fmla="*/ 46 h 65"/>
                <a:gd name="T38" fmla="*/ 6 w 36"/>
                <a:gd name="T39" fmla="*/ 46 h 65"/>
                <a:gd name="T40" fmla="*/ 8 w 36"/>
                <a:gd name="T41" fmla="*/ 45 h 65"/>
                <a:gd name="T42" fmla="*/ 11 w 36"/>
                <a:gd name="T43" fmla="*/ 46 h 65"/>
                <a:gd name="T44" fmla="*/ 10 w 36"/>
                <a:gd name="T45" fmla="*/ 52 h 65"/>
                <a:gd name="T46" fmla="*/ 12 w 36"/>
                <a:gd name="T47" fmla="*/ 57 h 65"/>
                <a:gd name="T48" fmla="*/ 15 w 36"/>
                <a:gd name="T49" fmla="*/ 58 h 65"/>
                <a:gd name="T50" fmla="*/ 17 w 36"/>
                <a:gd name="T51" fmla="*/ 57 h 65"/>
                <a:gd name="T52" fmla="*/ 21 w 36"/>
                <a:gd name="T53" fmla="*/ 56 h 65"/>
                <a:gd name="T54" fmla="*/ 23 w 36"/>
                <a:gd name="T55" fmla="*/ 57 h 65"/>
                <a:gd name="T56" fmla="*/ 24 w 36"/>
                <a:gd name="T57" fmla="*/ 61 h 65"/>
                <a:gd name="T58" fmla="*/ 28 w 36"/>
                <a:gd name="T59" fmla="*/ 65 h 65"/>
                <a:gd name="T60" fmla="*/ 30 w 36"/>
                <a:gd name="T61" fmla="*/ 65 h 65"/>
                <a:gd name="T62" fmla="*/ 34 w 36"/>
                <a:gd name="T63" fmla="*/ 63 h 65"/>
                <a:gd name="T64" fmla="*/ 34 w 36"/>
                <a:gd name="T65" fmla="*/ 62 h 65"/>
                <a:gd name="T66" fmla="*/ 35 w 36"/>
                <a:gd name="T67" fmla="*/ 51 h 65"/>
                <a:gd name="T68" fmla="*/ 16 w 36"/>
                <a:gd name="T69" fmla="*/ 38 h 65"/>
                <a:gd name="T70" fmla="*/ 29 w 36"/>
                <a:gd name="T71" fmla="*/ 14 h 65"/>
                <a:gd name="T72" fmla="*/ 36 w 36"/>
                <a:gd name="T73" fmla="*/ 13 h 65"/>
                <a:gd name="T74" fmla="*/ 35 w 36"/>
                <a:gd name="T75" fmla="*/ 4 h 65"/>
                <a:gd name="T76" fmla="*/ 33 w 36"/>
                <a:gd name="T77" fmla="*/ 5 h 65"/>
                <a:gd name="T78" fmla="*/ 33 w 36"/>
                <a:gd name="T79" fmla="*/ 5 h 65"/>
                <a:gd name="T80" fmla="*/ 30 w 36"/>
                <a:gd name="T81" fmla="*/ 2 h 65"/>
                <a:gd name="T82" fmla="*/ 27 w 36"/>
                <a:gd name="T8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" h="65">
                  <a:moveTo>
                    <a:pt x="27" y="0"/>
                  </a:moveTo>
                  <a:cubicBezTo>
                    <a:pt x="26" y="0"/>
                    <a:pt x="25" y="0"/>
                    <a:pt x="25" y="0"/>
                  </a:cubicBezTo>
                  <a:cubicBezTo>
                    <a:pt x="22" y="1"/>
                    <a:pt x="21" y="3"/>
                    <a:pt x="21" y="5"/>
                  </a:cubicBezTo>
                  <a:cubicBezTo>
                    <a:pt x="22" y="6"/>
                    <a:pt x="20" y="9"/>
                    <a:pt x="19" y="10"/>
                  </a:cubicBezTo>
                  <a:cubicBezTo>
                    <a:pt x="19" y="10"/>
                    <a:pt x="18" y="10"/>
                    <a:pt x="18" y="10"/>
                  </a:cubicBezTo>
                  <a:cubicBezTo>
                    <a:pt x="17" y="10"/>
                    <a:pt x="16" y="9"/>
                    <a:pt x="15" y="9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2" y="8"/>
                    <a:pt x="10" y="9"/>
                    <a:pt x="9" y="10"/>
                  </a:cubicBezTo>
                  <a:cubicBezTo>
                    <a:pt x="7" y="12"/>
                    <a:pt x="7" y="14"/>
                    <a:pt x="9" y="15"/>
                  </a:cubicBezTo>
                  <a:cubicBezTo>
                    <a:pt x="10" y="16"/>
                    <a:pt x="10" y="20"/>
                    <a:pt x="9" y="20"/>
                  </a:cubicBezTo>
                  <a:cubicBezTo>
                    <a:pt x="9" y="21"/>
                    <a:pt x="8" y="22"/>
                    <a:pt x="6" y="22"/>
                  </a:cubicBezTo>
                  <a:cubicBezTo>
                    <a:pt x="6" y="22"/>
                    <a:pt x="5" y="22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3" y="21"/>
                    <a:pt x="1" y="23"/>
                    <a:pt x="1" y="25"/>
                  </a:cubicBezTo>
                  <a:cubicBezTo>
                    <a:pt x="0" y="27"/>
                    <a:pt x="1" y="30"/>
                    <a:pt x="3" y="30"/>
                  </a:cubicBezTo>
                  <a:cubicBezTo>
                    <a:pt x="5" y="30"/>
                    <a:pt x="6" y="33"/>
                    <a:pt x="6" y="34"/>
                  </a:cubicBezTo>
                  <a:cubicBezTo>
                    <a:pt x="7" y="35"/>
                    <a:pt x="5" y="37"/>
                    <a:pt x="3" y="37"/>
                  </a:cubicBezTo>
                  <a:cubicBezTo>
                    <a:pt x="2" y="38"/>
                    <a:pt x="1" y="40"/>
                    <a:pt x="2" y="42"/>
                  </a:cubicBezTo>
                  <a:cubicBezTo>
                    <a:pt x="2" y="44"/>
                    <a:pt x="4" y="46"/>
                    <a:pt x="6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7" y="45"/>
                    <a:pt x="8" y="45"/>
                    <a:pt x="8" y="45"/>
                  </a:cubicBezTo>
                  <a:cubicBezTo>
                    <a:pt x="9" y="45"/>
                    <a:pt x="10" y="46"/>
                    <a:pt x="11" y="46"/>
                  </a:cubicBezTo>
                  <a:cubicBezTo>
                    <a:pt x="11" y="47"/>
                    <a:pt x="12" y="50"/>
                    <a:pt x="10" y="52"/>
                  </a:cubicBezTo>
                  <a:cubicBezTo>
                    <a:pt x="9" y="53"/>
                    <a:pt x="10" y="55"/>
                    <a:pt x="12" y="57"/>
                  </a:cubicBezTo>
                  <a:cubicBezTo>
                    <a:pt x="13" y="58"/>
                    <a:pt x="14" y="58"/>
                    <a:pt x="15" y="58"/>
                  </a:cubicBezTo>
                  <a:cubicBezTo>
                    <a:pt x="16" y="58"/>
                    <a:pt x="17" y="58"/>
                    <a:pt x="17" y="57"/>
                  </a:cubicBezTo>
                  <a:cubicBezTo>
                    <a:pt x="18" y="57"/>
                    <a:pt x="20" y="56"/>
                    <a:pt x="21" y="56"/>
                  </a:cubicBezTo>
                  <a:cubicBezTo>
                    <a:pt x="22" y="56"/>
                    <a:pt x="23" y="57"/>
                    <a:pt x="23" y="57"/>
                  </a:cubicBezTo>
                  <a:cubicBezTo>
                    <a:pt x="24" y="57"/>
                    <a:pt x="25" y="59"/>
                    <a:pt x="24" y="61"/>
                  </a:cubicBezTo>
                  <a:cubicBezTo>
                    <a:pt x="24" y="62"/>
                    <a:pt x="26" y="64"/>
                    <a:pt x="28" y="65"/>
                  </a:cubicBezTo>
                  <a:cubicBezTo>
                    <a:pt x="29" y="65"/>
                    <a:pt x="29" y="65"/>
                    <a:pt x="30" y="65"/>
                  </a:cubicBezTo>
                  <a:cubicBezTo>
                    <a:pt x="32" y="65"/>
                    <a:pt x="33" y="64"/>
                    <a:pt x="34" y="63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58"/>
                    <a:pt x="35" y="55"/>
                    <a:pt x="35" y="51"/>
                  </a:cubicBezTo>
                  <a:cubicBezTo>
                    <a:pt x="27" y="51"/>
                    <a:pt x="19" y="46"/>
                    <a:pt x="16" y="38"/>
                  </a:cubicBezTo>
                  <a:cubicBezTo>
                    <a:pt x="13" y="28"/>
                    <a:pt x="19" y="17"/>
                    <a:pt x="29" y="14"/>
                  </a:cubicBezTo>
                  <a:cubicBezTo>
                    <a:pt x="31" y="13"/>
                    <a:pt x="34" y="13"/>
                    <a:pt x="36" y="13"/>
                  </a:cubicBezTo>
                  <a:cubicBezTo>
                    <a:pt x="35" y="10"/>
                    <a:pt x="35" y="7"/>
                    <a:pt x="35" y="4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1" y="4"/>
                    <a:pt x="30" y="2"/>
                  </a:cubicBezTo>
                  <a:cubicBezTo>
                    <a:pt x="30" y="1"/>
                    <a:pt x="28" y="0"/>
                    <a:pt x="2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chenying0907 60"/>
            <p:cNvSpPr>
              <a:spLocks noEditPoints="1"/>
            </p:cNvSpPr>
            <p:nvPr/>
          </p:nvSpPr>
          <p:spPr bwMode="auto">
            <a:xfrm>
              <a:off x="2763685" y="2673247"/>
              <a:ext cx="300973" cy="266246"/>
            </a:xfrm>
            <a:custGeom>
              <a:avLst/>
              <a:gdLst>
                <a:gd name="T0" fmla="*/ 22 w 96"/>
                <a:gd name="T1" fmla="*/ 50 h 85"/>
                <a:gd name="T2" fmla="*/ 48 w 96"/>
                <a:gd name="T3" fmla="*/ 18 h 85"/>
                <a:gd name="T4" fmla="*/ 57 w 96"/>
                <a:gd name="T5" fmla="*/ 66 h 85"/>
                <a:gd name="T6" fmla="*/ 56 w 96"/>
                <a:gd name="T7" fmla="*/ 0 h 85"/>
                <a:gd name="T8" fmla="*/ 48 w 96"/>
                <a:gd name="T9" fmla="*/ 6 h 85"/>
                <a:gd name="T10" fmla="*/ 45 w 96"/>
                <a:gd name="T11" fmla="*/ 7 h 85"/>
                <a:gd name="T12" fmla="*/ 36 w 96"/>
                <a:gd name="T13" fmla="*/ 1 h 85"/>
                <a:gd name="T14" fmla="*/ 29 w 96"/>
                <a:gd name="T15" fmla="*/ 7 h 85"/>
                <a:gd name="T16" fmla="*/ 24 w 96"/>
                <a:gd name="T17" fmla="*/ 14 h 85"/>
                <a:gd name="T18" fmla="*/ 17 w 96"/>
                <a:gd name="T19" fmla="*/ 11 h 85"/>
                <a:gd name="T20" fmla="*/ 11 w 96"/>
                <a:gd name="T21" fmla="*/ 20 h 85"/>
                <a:gd name="T22" fmla="*/ 8 w 96"/>
                <a:gd name="T23" fmla="*/ 29 h 85"/>
                <a:gd name="T24" fmla="*/ 6 w 96"/>
                <a:gd name="T25" fmla="*/ 29 h 85"/>
                <a:gd name="T26" fmla="*/ 4 w 96"/>
                <a:gd name="T27" fmla="*/ 40 h 85"/>
                <a:gd name="T28" fmla="*/ 4 w 96"/>
                <a:gd name="T29" fmla="*/ 49 h 85"/>
                <a:gd name="T30" fmla="*/ 7 w 96"/>
                <a:gd name="T31" fmla="*/ 60 h 85"/>
                <a:gd name="T32" fmla="*/ 11 w 96"/>
                <a:gd name="T33" fmla="*/ 60 h 85"/>
                <a:gd name="T34" fmla="*/ 14 w 96"/>
                <a:gd name="T35" fmla="*/ 68 h 85"/>
                <a:gd name="T36" fmla="*/ 20 w 96"/>
                <a:gd name="T37" fmla="*/ 77 h 85"/>
                <a:gd name="T38" fmla="*/ 28 w 96"/>
                <a:gd name="T39" fmla="*/ 74 h 85"/>
                <a:gd name="T40" fmla="*/ 33 w 96"/>
                <a:gd name="T41" fmla="*/ 80 h 85"/>
                <a:gd name="T42" fmla="*/ 40 w 96"/>
                <a:gd name="T43" fmla="*/ 85 h 85"/>
                <a:gd name="T44" fmla="*/ 48 w 96"/>
                <a:gd name="T45" fmla="*/ 79 h 85"/>
                <a:gd name="T46" fmla="*/ 52 w 96"/>
                <a:gd name="T47" fmla="*/ 78 h 85"/>
                <a:gd name="T48" fmla="*/ 60 w 96"/>
                <a:gd name="T49" fmla="*/ 84 h 85"/>
                <a:gd name="T50" fmla="*/ 68 w 96"/>
                <a:gd name="T51" fmla="*/ 78 h 85"/>
                <a:gd name="T52" fmla="*/ 72 w 96"/>
                <a:gd name="T53" fmla="*/ 71 h 85"/>
                <a:gd name="T54" fmla="*/ 79 w 96"/>
                <a:gd name="T55" fmla="*/ 74 h 85"/>
                <a:gd name="T56" fmla="*/ 85 w 96"/>
                <a:gd name="T57" fmla="*/ 65 h 85"/>
                <a:gd name="T58" fmla="*/ 88 w 96"/>
                <a:gd name="T59" fmla="*/ 56 h 85"/>
                <a:gd name="T60" fmla="*/ 90 w 96"/>
                <a:gd name="T61" fmla="*/ 56 h 85"/>
                <a:gd name="T62" fmla="*/ 92 w 96"/>
                <a:gd name="T63" fmla="*/ 45 h 85"/>
                <a:gd name="T64" fmla="*/ 92 w 96"/>
                <a:gd name="T65" fmla="*/ 36 h 85"/>
                <a:gd name="T66" fmla="*/ 89 w 96"/>
                <a:gd name="T67" fmla="*/ 25 h 85"/>
                <a:gd name="T68" fmla="*/ 87 w 96"/>
                <a:gd name="T69" fmla="*/ 25 h 85"/>
                <a:gd name="T70" fmla="*/ 82 w 96"/>
                <a:gd name="T71" fmla="*/ 17 h 85"/>
                <a:gd name="T72" fmla="*/ 76 w 96"/>
                <a:gd name="T73" fmla="*/ 8 h 85"/>
                <a:gd name="T74" fmla="*/ 68 w 96"/>
                <a:gd name="T75" fmla="*/ 11 h 85"/>
                <a:gd name="T76" fmla="*/ 64 w 96"/>
                <a:gd name="T77" fmla="*/ 5 h 85"/>
                <a:gd name="T78" fmla="*/ 56 w 96"/>
                <a:gd name="T7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6" h="85">
                  <a:moveTo>
                    <a:pt x="48" y="67"/>
                  </a:moveTo>
                  <a:cubicBezTo>
                    <a:pt x="36" y="67"/>
                    <a:pt x="25" y="61"/>
                    <a:pt x="22" y="50"/>
                  </a:cubicBezTo>
                  <a:cubicBezTo>
                    <a:pt x="17" y="37"/>
                    <a:pt x="25" y="23"/>
                    <a:pt x="40" y="19"/>
                  </a:cubicBezTo>
                  <a:cubicBezTo>
                    <a:pt x="42" y="18"/>
                    <a:pt x="45" y="18"/>
                    <a:pt x="48" y="18"/>
                  </a:cubicBezTo>
                  <a:cubicBezTo>
                    <a:pt x="60" y="18"/>
                    <a:pt x="71" y="24"/>
                    <a:pt x="75" y="35"/>
                  </a:cubicBezTo>
                  <a:cubicBezTo>
                    <a:pt x="79" y="48"/>
                    <a:pt x="71" y="62"/>
                    <a:pt x="57" y="66"/>
                  </a:cubicBezTo>
                  <a:cubicBezTo>
                    <a:pt x="54" y="67"/>
                    <a:pt x="51" y="67"/>
                    <a:pt x="48" y="67"/>
                  </a:cubicBezTo>
                  <a:moveTo>
                    <a:pt x="56" y="0"/>
                  </a:moveTo>
                  <a:cubicBezTo>
                    <a:pt x="54" y="0"/>
                    <a:pt x="52" y="1"/>
                    <a:pt x="51" y="3"/>
                  </a:cubicBezTo>
                  <a:cubicBezTo>
                    <a:pt x="51" y="4"/>
                    <a:pt x="49" y="5"/>
                    <a:pt x="48" y="6"/>
                  </a:cubicBezTo>
                  <a:cubicBezTo>
                    <a:pt x="47" y="7"/>
                    <a:pt x="46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7"/>
                    <a:pt x="41" y="5"/>
                    <a:pt x="41" y="3"/>
                  </a:cubicBezTo>
                  <a:cubicBezTo>
                    <a:pt x="40" y="2"/>
                    <a:pt x="38" y="1"/>
                    <a:pt x="36" y="1"/>
                  </a:cubicBezTo>
                  <a:cubicBezTo>
                    <a:pt x="35" y="1"/>
                    <a:pt x="34" y="1"/>
                    <a:pt x="33" y="1"/>
                  </a:cubicBezTo>
                  <a:cubicBezTo>
                    <a:pt x="30" y="2"/>
                    <a:pt x="28" y="5"/>
                    <a:pt x="29" y="7"/>
                  </a:cubicBezTo>
                  <a:cubicBezTo>
                    <a:pt x="29" y="9"/>
                    <a:pt x="27" y="13"/>
                    <a:pt x="25" y="13"/>
                  </a:cubicBezTo>
                  <a:cubicBezTo>
                    <a:pt x="25" y="13"/>
                    <a:pt x="25" y="14"/>
                    <a:pt x="24" y="14"/>
                  </a:cubicBezTo>
                  <a:cubicBezTo>
                    <a:pt x="23" y="14"/>
                    <a:pt x="21" y="13"/>
                    <a:pt x="20" y="12"/>
                  </a:cubicBezTo>
                  <a:cubicBezTo>
                    <a:pt x="19" y="11"/>
                    <a:pt x="18" y="11"/>
                    <a:pt x="17" y="11"/>
                  </a:cubicBezTo>
                  <a:cubicBezTo>
                    <a:pt x="16" y="11"/>
                    <a:pt x="14" y="12"/>
                    <a:pt x="12" y="13"/>
                  </a:cubicBezTo>
                  <a:cubicBezTo>
                    <a:pt x="10" y="16"/>
                    <a:pt x="9" y="19"/>
                    <a:pt x="11" y="20"/>
                  </a:cubicBezTo>
                  <a:cubicBezTo>
                    <a:pt x="13" y="22"/>
                    <a:pt x="13" y="26"/>
                    <a:pt x="12" y="27"/>
                  </a:cubicBezTo>
                  <a:cubicBezTo>
                    <a:pt x="12" y="28"/>
                    <a:pt x="10" y="29"/>
                    <a:pt x="8" y="29"/>
                  </a:cubicBezTo>
                  <a:cubicBezTo>
                    <a:pt x="8" y="29"/>
                    <a:pt x="7" y="29"/>
                    <a:pt x="7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29"/>
                    <a:pt x="1" y="31"/>
                    <a:pt x="1" y="33"/>
                  </a:cubicBezTo>
                  <a:cubicBezTo>
                    <a:pt x="0" y="36"/>
                    <a:pt x="1" y="39"/>
                    <a:pt x="4" y="40"/>
                  </a:cubicBezTo>
                  <a:cubicBezTo>
                    <a:pt x="6" y="40"/>
                    <a:pt x="8" y="44"/>
                    <a:pt x="9" y="45"/>
                  </a:cubicBezTo>
                  <a:cubicBezTo>
                    <a:pt x="9" y="47"/>
                    <a:pt x="7" y="48"/>
                    <a:pt x="4" y="49"/>
                  </a:cubicBezTo>
                  <a:cubicBezTo>
                    <a:pt x="2" y="50"/>
                    <a:pt x="1" y="53"/>
                    <a:pt x="2" y="56"/>
                  </a:cubicBezTo>
                  <a:cubicBezTo>
                    <a:pt x="3" y="58"/>
                    <a:pt x="5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10" y="60"/>
                    <a:pt x="11" y="60"/>
                  </a:cubicBezTo>
                  <a:cubicBezTo>
                    <a:pt x="12" y="60"/>
                    <a:pt x="14" y="60"/>
                    <a:pt x="14" y="61"/>
                  </a:cubicBezTo>
                  <a:cubicBezTo>
                    <a:pt x="15" y="62"/>
                    <a:pt x="16" y="66"/>
                    <a:pt x="14" y="68"/>
                  </a:cubicBezTo>
                  <a:cubicBezTo>
                    <a:pt x="12" y="69"/>
                    <a:pt x="13" y="73"/>
                    <a:pt x="16" y="75"/>
                  </a:cubicBezTo>
                  <a:cubicBezTo>
                    <a:pt x="17" y="76"/>
                    <a:pt x="19" y="77"/>
                    <a:pt x="20" y="77"/>
                  </a:cubicBezTo>
                  <a:cubicBezTo>
                    <a:pt x="22" y="77"/>
                    <a:pt x="23" y="76"/>
                    <a:pt x="23" y="75"/>
                  </a:cubicBezTo>
                  <a:cubicBezTo>
                    <a:pt x="24" y="75"/>
                    <a:pt x="26" y="74"/>
                    <a:pt x="28" y="74"/>
                  </a:cubicBezTo>
                  <a:cubicBezTo>
                    <a:pt x="29" y="74"/>
                    <a:pt x="31" y="74"/>
                    <a:pt x="31" y="75"/>
                  </a:cubicBezTo>
                  <a:cubicBezTo>
                    <a:pt x="33" y="75"/>
                    <a:pt x="33" y="77"/>
                    <a:pt x="33" y="80"/>
                  </a:cubicBezTo>
                  <a:cubicBezTo>
                    <a:pt x="32" y="82"/>
                    <a:pt x="34" y="84"/>
                    <a:pt x="38" y="85"/>
                  </a:cubicBezTo>
                  <a:cubicBezTo>
                    <a:pt x="38" y="85"/>
                    <a:pt x="39" y="85"/>
                    <a:pt x="40" y="85"/>
                  </a:cubicBezTo>
                  <a:cubicBezTo>
                    <a:pt x="42" y="85"/>
                    <a:pt x="45" y="84"/>
                    <a:pt x="45" y="82"/>
                  </a:cubicBezTo>
                  <a:cubicBezTo>
                    <a:pt x="45" y="81"/>
                    <a:pt x="47" y="80"/>
                    <a:pt x="48" y="79"/>
                  </a:cubicBezTo>
                  <a:cubicBezTo>
                    <a:pt x="49" y="78"/>
                    <a:pt x="51" y="78"/>
                    <a:pt x="51" y="78"/>
                  </a:cubicBezTo>
                  <a:cubicBezTo>
                    <a:pt x="51" y="78"/>
                    <a:pt x="51" y="78"/>
                    <a:pt x="52" y="78"/>
                  </a:cubicBezTo>
                  <a:cubicBezTo>
                    <a:pt x="53" y="78"/>
                    <a:pt x="55" y="80"/>
                    <a:pt x="55" y="82"/>
                  </a:cubicBezTo>
                  <a:cubicBezTo>
                    <a:pt x="56" y="83"/>
                    <a:pt x="58" y="84"/>
                    <a:pt x="60" y="84"/>
                  </a:cubicBezTo>
                  <a:cubicBezTo>
                    <a:pt x="61" y="84"/>
                    <a:pt x="62" y="84"/>
                    <a:pt x="63" y="84"/>
                  </a:cubicBezTo>
                  <a:cubicBezTo>
                    <a:pt x="66" y="83"/>
                    <a:pt x="68" y="80"/>
                    <a:pt x="68" y="78"/>
                  </a:cubicBezTo>
                  <a:cubicBezTo>
                    <a:pt x="67" y="76"/>
                    <a:pt x="70" y="72"/>
                    <a:pt x="71" y="72"/>
                  </a:cubicBezTo>
                  <a:cubicBezTo>
                    <a:pt x="71" y="71"/>
                    <a:pt x="71" y="71"/>
                    <a:pt x="72" y="71"/>
                  </a:cubicBezTo>
                  <a:cubicBezTo>
                    <a:pt x="73" y="71"/>
                    <a:pt x="75" y="72"/>
                    <a:pt x="76" y="73"/>
                  </a:cubicBezTo>
                  <a:cubicBezTo>
                    <a:pt x="77" y="74"/>
                    <a:pt x="78" y="74"/>
                    <a:pt x="79" y="74"/>
                  </a:cubicBezTo>
                  <a:cubicBezTo>
                    <a:pt x="81" y="74"/>
                    <a:pt x="83" y="73"/>
                    <a:pt x="84" y="72"/>
                  </a:cubicBezTo>
                  <a:cubicBezTo>
                    <a:pt x="86" y="69"/>
                    <a:pt x="87" y="66"/>
                    <a:pt x="85" y="65"/>
                  </a:cubicBezTo>
                  <a:cubicBezTo>
                    <a:pt x="83" y="63"/>
                    <a:pt x="83" y="59"/>
                    <a:pt x="84" y="58"/>
                  </a:cubicBezTo>
                  <a:cubicBezTo>
                    <a:pt x="84" y="57"/>
                    <a:pt x="86" y="56"/>
                    <a:pt x="88" y="56"/>
                  </a:cubicBezTo>
                  <a:cubicBezTo>
                    <a:pt x="88" y="56"/>
                    <a:pt x="89" y="56"/>
                    <a:pt x="90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93" y="56"/>
                    <a:pt x="95" y="54"/>
                    <a:pt x="95" y="52"/>
                  </a:cubicBezTo>
                  <a:cubicBezTo>
                    <a:pt x="96" y="49"/>
                    <a:pt x="95" y="46"/>
                    <a:pt x="92" y="45"/>
                  </a:cubicBezTo>
                  <a:cubicBezTo>
                    <a:pt x="90" y="45"/>
                    <a:pt x="88" y="41"/>
                    <a:pt x="88" y="40"/>
                  </a:cubicBezTo>
                  <a:cubicBezTo>
                    <a:pt x="87" y="38"/>
                    <a:pt x="89" y="37"/>
                    <a:pt x="92" y="36"/>
                  </a:cubicBezTo>
                  <a:cubicBezTo>
                    <a:pt x="94" y="35"/>
                    <a:pt x="95" y="32"/>
                    <a:pt x="94" y="29"/>
                  </a:cubicBezTo>
                  <a:cubicBezTo>
                    <a:pt x="93" y="27"/>
                    <a:pt x="91" y="25"/>
                    <a:pt x="89" y="25"/>
                  </a:cubicBezTo>
                  <a:cubicBezTo>
                    <a:pt x="89" y="25"/>
                    <a:pt x="88" y="25"/>
                    <a:pt x="88" y="25"/>
                  </a:cubicBezTo>
                  <a:cubicBezTo>
                    <a:pt x="88" y="25"/>
                    <a:pt x="87" y="25"/>
                    <a:pt x="87" y="25"/>
                  </a:cubicBezTo>
                  <a:cubicBezTo>
                    <a:pt x="85" y="25"/>
                    <a:pt x="81" y="23"/>
                    <a:pt x="81" y="22"/>
                  </a:cubicBezTo>
                  <a:cubicBezTo>
                    <a:pt x="80" y="21"/>
                    <a:pt x="81" y="19"/>
                    <a:pt x="82" y="17"/>
                  </a:cubicBezTo>
                  <a:cubicBezTo>
                    <a:pt x="84" y="16"/>
                    <a:pt x="83" y="12"/>
                    <a:pt x="81" y="10"/>
                  </a:cubicBezTo>
                  <a:cubicBezTo>
                    <a:pt x="79" y="9"/>
                    <a:pt x="77" y="8"/>
                    <a:pt x="76" y="8"/>
                  </a:cubicBezTo>
                  <a:cubicBezTo>
                    <a:pt x="75" y="8"/>
                    <a:pt x="74" y="9"/>
                    <a:pt x="73" y="10"/>
                  </a:cubicBezTo>
                  <a:cubicBezTo>
                    <a:pt x="72" y="10"/>
                    <a:pt x="70" y="11"/>
                    <a:pt x="68" y="11"/>
                  </a:cubicBezTo>
                  <a:cubicBezTo>
                    <a:pt x="67" y="11"/>
                    <a:pt x="66" y="11"/>
                    <a:pt x="65" y="10"/>
                  </a:cubicBezTo>
                  <a:cubicBezTo>
                    <a:pt x="64" y="10"/>
                    <a:pt x="63" y="8"/>
                    <a:pt x="64" y="5"/>
                  </a:cubicBezTo>
                  <a:cubicBezTo>
                    <a:pt x="64" y="3"/>
                    <a:pt x="62" y="1"/>
                    <a:pt x="58" y="0"/>
                  </a:cubicBezTo>
                  <a:cubicBezTo>
                    <a:pt x="58" y="0"/>
                    <a:pt x="57" y="0"/>
                    <a:pt x="5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chenying0907 61"/>
            <p:cNvSpPr/>
            <p:nvPr/>
          </p:nvSpPr>
          <p:spPr bwMode="auto">
            <a:xfrm>
              <a:off x="4768631" y="3722023"/>
              <a:ext cx="0" cy="4630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chenying0907 62"/>
            <p:cNvSpPr>
              <a:spLocks noEditPoints="1"/>
            </p:cNvSpPr>
            <p:nvPr/>
          </p:nvSpPr>
          <p:spPr bwMode="auto">
            <a:xfrm>
              <a:off x="4284759" y="3404843"/>
              <a:ext cx="263930" cy="407471"/>
            </a:xfrm>
            <a:custGeom>
              <a:avLst/>
              <a:gdLst>
                <a:gd name="T0" fmla="*/ 42 w 84"/>
                <a:gd name="T1" fmla="*/ 77 h 130"/>
                <a:gd name="T2" fmla="*/ 30 w 84"/>
                <a:gd name="T3" fmla="*/ 66 h 130"/>
                <a:gd name="T4" fmla="*/ 42 w 84"/>
                <a:gd name="T5" fmla="*/ 55 h 130"/>
                <a:gd name="T6" fmla="*/ 53 w 84"/>
                <a:gd name="T7" fmla="*/ 66 h 130"/>
                <a:gd name="T8" fmla="*/ 42 w 84"/>
                <a:gd name="T9" fmla="*/ 77 h 130"/>
                <a:gd name="T10" fmla="*/ 84 w 84"/>
                <a:gd name="T11" fmla="*/ 0 h 130"/>
                <a:gd name="T12" fmla="*/ 0 w 84"/>
                <a:gd name="T13" fmla="*/ 65 h 130"/>
                <a:gd name="T14" fmla="*/ 84 w 84"/>
                <a:gd name="T15" fmla="*/ 130 h 130"/>
                <a:gd name="T16" fmla="*/ 84 w 84"/>
                <a:gd name="T17" fmla="*/ 77 h 130"/>
                <a:gd name="T18" fmla="*/ 83 w 84"/>
                <a:gd name="T19" fmla="*/ 77 h 130"/>
                <a:gd name="T20" fmla="*/ 71 w 84"/>
                <a:gd name="T21" fmla="*/ 66 h 130"/>
                <a:gd name="T22" fmla="*/ 83 w 84"/>
                <a:gd name="T23" fmla="*/ 55 h 130"/>
                <a:gd name="T24" fmla="*/ 84 w 84"/>
                <a:gd name="T25" fmla="*/ 55 h 130"/>
                <a:gd name="T26" fmla="*/ 84 w 84"/>
                <a:gd name="T2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130">
                  <a:moveTo>
                    <a:pt x="42" y="77"/>
                  </a:moveTo>
                  <a:cubicBezTo>
                    <a:pt x="35" y="77"/>
                    <a:pt x="30" y="72"/>
                    <a:pt x="30" y="66"/>
                  </a:cubicBezTo>
                  <a:cubicBezTo>
                    <a:pt x="30" y="60"/>
                    <a:pt x="35" y="55"/>
                    <a:pt x="42" y="55"/>
                  </a:cubicBezTo>
                  <a:cubicBezTo>
                    <a:pt x="48" y="55"/>
                    <a:pt x="53" y="60"/>
                    <a:pt x="53" y="66"/>
                  </a:cubicBezTo>
                  <a:cubicBezTo>
                    <a:pt x="53" y="72"/>
                    <a:pt x="48" y="77"/>
                    <a:pt x="42" y="77"/>
                  </a:cubicBezTo>
                  <a:moveTo>
                    <a:pt x="84" y="0"/>
                  </a:moveTo>
                  <a:cubicBezTo>
                    <a:pt x="38" y="0"/>
                    <a:pt x="0" y="29"/>
                    <a:pt x="0" y="65"/>
                  </a:cubicBezTo>
                  <a:cubicBezTo>
                    <a:pt x="0" y="101"/>
                    <a:pt x="38" y="130"/>
                    <a:pt x="84" y="130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4" y="77"/>
                    <a:pt x="83" y="77"/>
                    <a:pt x="83" y="77"/>
                  </a:cubicBezTo>
                  <a:cubicBezTo>
                    <a:pt x="76" y="77"/>
                    <a:pt x="71" y="72"/>
                    <a:pt x="71" y="66"/>
                  </a:cubicBezTo>
                  <a:cubicBezTo>
                    <a:pt x="71" y="60"/>
                    <a:pt x="76" y="55"/>
                    <a:pt x="83" y="55"/>
                  </a:cubicBezTo>
                  <a:cubicBezTo>
                    <a:pt x="83" y="55"/>
                    <a:pt x="84" y="55"/>
                    <a:pt x="84" y="55"/>
                  </a:cubicBezTo>
                  <a:cubicBezTo>
                    <a:pt x="84" y="0"/>
                    <a:pt x="84" y="0"/>
                    <a:pt x="8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chenying0907 63"/>
            <p:cNvSpPr>
              <a:spLocks noEditPoints="1"/>
            </p:cNvSpPr>
            <p:nvPr/>
          </p:nvSpPr>
          <p:spPr bwMode="auto">
            <a:xfrm>
              <a:off x="4548689" y="3404843"/>
              <a:ext cx="354222" cy="414418"/>
            </a:xfrm>
            <a:custGeom>
              <a:avLst/>
              <a:gdLst>
                <a:gd name="T0" fmla="*/ 40 w 113"/>
                <a:gd name="T1" fmla="*/ 77 h 132"/>
                <a:gd name="T2" fmla="*/ 28 w 113"/>
                <a:gd name="T3" fmla="*/ 66 h 132"/>
                <a:gd name="T4" fmla="*/ 40 w 113"/>
                <a:gd name="T5" fmla="*/ 55 h 132"/>
                <a:gd name="T6" fmla="*/ 51 w 113"/>
                <a:gd name="T7" fmla="*/ 66 h 132"/>
                <a:gd name="T8" fmla="*/ 40 w 113"/>
                <a:gd name="T9" fmla="*/ 77 h 132"/>
                <a:gd name="T10" fmla="*/ 0 w 113"/>
                <a:gd name="T11" fmla="*/ 0 h 132"/>
                <a:gd name="T12" fmla="*/ 0 w 113"/>
                <a:gd name="T13" fmla="*/ 55 h 132"/>
                <a:gd name="T14" fmla="*/ 10 w 113"/>
                <a:gd name="T15" fmla="*/ 66 h 132"/>
                <a:gd name="T16" fmla="*/ 0 w 113"/>
                <a:gd name="T17" fmla="*/ 77 h 132"/>
                <a:gd name="T18" fmla="*/ 0 w 113"/>
                <a:gd name="T19" fmla="*/ 130 h 132"/>
                <a:gd name="T20" fmla="*/ 46 w 113"/>
                <a:gd name="T21" fmla="*/ 120 h 132"/>
                <a:gd name="T22" fmla="*/ 72 w 113"/>
                <a:gd name="T23" fmla="*/ 132 h 132"/>
                <a:gd name="T24" fmla="*/ 113 w 113"/>
                <a:gd name="T25" fmla="*/ 116 h 132"/>
                <a:gd name="T26" fmla="*/ 98 w 113"/>
                <a:gd name="T27" fmla="*/ 118 h 132"/>
                <a:gd name="T28" fmla="*/ 70 w 113"/>
                <a:gd name="T29" fmla="*/ 102 h 132"/>
                <a:gd name="T30" fmla="*/ 70 w 113"/>
                <a:gd name="T31" fmla="*/ 102 h 132"/>
                <a:gd name="T32" fmla="*/ 70 w 113"/>
                <a:gd name="T33" fmla="*/ 101 h 132"/>
                <a:gd name="T34" fmla="*/ 85 w 113"/>
                <a:gd name="T35" fmla="*/ 65 h 132"/>
                <a:gd name="T36" fmla="*/ 0 w 113"/>
                <a:gd name="T3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3" h="132">
                  <a:moveTo>
                    <a:pt x="40" y="77"/>
                  </a:moveTo>
                  <a:cubicBezTo>
                    <a:pt x="33" y="77"/>
                    <a:pt x="28" y="72"/>
                    <a:pt x="28" y="66"/>
                  </a:cubicBezTo>
                  <a:cubicBezTo>
                    <a:pt x="28" y="60"/>
                    <a:pt x="33" y="55"/>
                    <a:pt x="40" y="55"/>
                  </a:cubicBezTo>
                  <a:cubicBezTo>
                    <a:pt x="46" y="55"/>
                    <a:pt x="51" y="60"/>
                    <a:pt x="51" y="66"/>
                  </a:cubicBezTo>
                  <a:cubicBezTo>
                    <a:pt x="51" y="72"/>
                    <a:pt x="46" y="77"/>
                    <a:pt x="40" y="77"/>
                  </a:cubicBezTo>
                  <a:moveTo>
                    <a:pt x="0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6" y="56"/>
                    <a:pt x="10" y="60"/>
                    <a:pt x="10" y="66"/>
                  </a:cubicBezTo>
                  <a:cubicBezTo>
                    <a:pt x="10" y="72"/>
                    <a:pt x="6" y="76"/>
                    <a:pt x="0" y="77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17" y="130"/>
                    <a:pt x="33" y="126"/>
                    <a:pt x="46" y="120"/>
                  </a:cubicBezTo>
                  <a:cubicBezTo>
                    <a:pt x="54" y="129"/>
                    <a:pt x="63" y="132"/>
                    <a:pt x="72" y="132"/>
                  </a:cubicBezTo>
                  <a:cubicBezTo>
                    <a:pt x="93" y="132"/>
                    <a:pt x="113" y="116"/>
                    <a:pt x="113" y="116"/>
                  </a:cubicBezTo>
                  <a:cubicBezTo>
                    <a:pt x="107" y="118"/>
                    <a:pt x="102" y="118"/>
                    <a:pt x="98" y="118"/>
                  </a:cubicBezTo>
                  <a:cubicBezTo>
                    <a:pt x="80" y="118"/>
                    <a:pt x="72" y="105"/>
                    <a:pt x="70" y="102"/>
                  </a:cubicBezTo>
                  <a:cubicBezTo>
                    <a:pt x="70" y="102"/>
                    <a:pt x="70" y="102"/>
                    <a:pt x="70" y="102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79" y="91"/>
                    <a:pt x="85" y="78"/>
                    <a:pt x="85" y="65"/>
                  </a:cubicBezTo>
                  <a:cubicBezTo>
                    <a:pt x="85" y="29"/>
                    <a:pt x="47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chenying0907 64"/>
            <p:cNvSpPr/>
            <p:nvPr/>
          </p:nvSpPr>
          <p:spPr bwMode="auto">
            <a:xfrm>
              <a:off x="3444348" y="2638520"/>
              <a:ext cx="0" cy="2316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chenying0907 65"/>
            <p:cNvSpPr>
              <a:spLocks noEditPoints="1"/>
            </p:cNvSpPr>
            <p:nvPr/>
          </p:nvSpPr>
          <p:spPr bwMode="auto">
            <a:xfrm>
              <a:off x="2960476" y="2319025"/>
              <a:ext cx="268561" cy="407471"/>
            </a:xfrm>
            <a:custGeom>
              <a:avLst/>
              <a:gdLst>
                <a:gd name="T0" fmla="*/ 42 w 85"/>
                <a:gd name="T1" fmla="*/ 78 h 130"/>
                <a:gd name="T2" fmla="*/ 30 w 85"/>
                <a:gd name="T3" fmla="*/ 66 h 130"/>
                <a:gd name="T4" fmla="*/ 42 w 85"/>
                <a:gd name="T5" fmla="*/ 55 h 130"/>
                <a:gd name="T6" fmla="*/ 53 w 85"/>
                <a:gd name="T7" fmla="*/ 66 h 130"/>
                <a:gd name="T8" fmla="*/ 42 w 85"/>
                <a:gd name="T9" fmla="*/ 78 h 130"/>
                <a:gd name="T10" fmla="*/ 85 w 85"/>
                <a:gd name="T11" fmla="*/ 0 h 130"/>
                <a:gd name="T12" fmla="*/ 0 w 85"/>
                <a:gd name="T13" fmla="*/ 65 h 130"/>
                <a:gd name="T14" fmla="*/ 85 w 85"/>
                <a:gd name="T15" fmla="*/ 130 h 130"/>
                <a:gd name="T16" fmla="*/ 85 w 85"/>
                <a:gd name="T17" fmla="*/ 78 h 130"/>
                <a:gd name="T18" fmla="*/ 83 w 85"/>
                <a:gd name="T19" fmla="*/ 78 h 130"/>
                <a:gd name="T20" fmla="*/ 71 w 85"/>
                <a:gd name="T21" fmla="*/ 66 h 130"/>
                <a:gd name="T22" fmla="*/ 83 w 85"/>
                <a:gd name="T23" fmla="*/ 55 h 130"/>
                <a:gd name="T24" fmla="*/ 85 w 85"/>
                <a:gd name="T25" fmla="*/ 55 h 130"/>
                <a:gd name="T26" fmla="*/ 85 w 85"/>
                <a:gd name="T2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5" h="130">
                  <a:moveTo>
                    <a:pt x="42" y="78"/>
                  </a:moveTo>
                  <a:cubicBezTo>
                    <a:pt x="35" y="78"/>
                    <a:pt x="30" y="73"/>
                    <a:pt x="30" y="66"/>
                  </a:cubicBezTo>
                  <a:cubicBezTo>
                    <a:pt x="30" y="60"/>
                    <a:pt x="35" y="55"/>
                    <a:pt x="42" y="55"/>
                  </a:cubicBezTo>
                  <a:cubicBezTo>
                    <a:pt x="48" y="55"/>
                    <a:pt x="53" y="60"/>
                    <a:pt x="53" y="66"/>
                  </a:cubicBezTo>
                  <a:cubicBezTo>
                    <a:pt x="53" y="73"/>
                    <a:pt x="48" y="78"/>
                    <a:pt x="42" y="78"/>
                  </a:cubicBezTo>
                  <a:moveTo>
                    <a:pt x="85" y="0"/>
                  </a:moveTo>
                  <a:cubicBezTo>
                    <a:pt x="38" y="0"/>
                    <a:pt x="0" y="29"/>
                    <a:pt x="0" y="65"/>
                  </a:cubicBezTo>
                  <a:cubicBezTo>
                    <a:pt x="0" y="101"/>
                    <a:pt x="38" y="130"/>
                    <a:pt x="85" y="130"/>
                  </a:cubicBezTo>
                  <a:cubicBezTo>
                    <a:pt x="85" y="78"/>
                    <a:pt x="85" y="78"/>
                    <a:pt x="85" y="78"/>
                  </a:cubicBezTo>
                  <a:cubicBezTo>
                    <a:pt x="84" y="78"/>
                    <a:pt x="83" y="78"/>
                    <a:pt x="83" y="78"/>
                  </a:cubicBezTo>
                  <a:cubicBezTo>
                    <a:pt x="77" y="78"/>
                    <a:pt x="71" y="73"/>
                    <a:pt x="71" y="66"/>
                  </a:cubicBezTo>
                  <a:cubicBezTo>
                    <a:pt x="71" y="60"/>
                    <a:pt x="77" y="55"/>
                    <a:pt x="83" y="55"/>
                  </a:cubicBezTo>
                  <a:cubicBezTo>
                    <a:pt x="83" y="55"/>
                    <a:pt x="84" y="55"/>
                    <a:pt x="85" y="55"/>
                  </a:cubicBezTo>
                  <a:cubicBezTo>
                    <a:pt x="85" y="0"/>
                    <a:pt x="85" y="0"/>
                    <a:pt x="8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chenying0907 66"/>
            <p:cNvSpPr>
              <a:spLocks noEditPoints="1"/>
            </p:cNvSpPr>
            <p:nvPr/>
          </p:nvSpPr>
          <p:spPr bwMode="auto">
            <a:xfrm>
              <a:off x="3229037" y="2319025"/>
              <a:ext cx="351907" cy="412102"/>
            </a:xfrm>
            <a:custGeom>
              <a:avLst/>
              <a:gdLst>
                <a:gd name="T0" fmla="*/ 39 w 112"/>
                <a:gd name="T1" fmla="*/ 78 h 132"/>
                <a:gd name="T2" fmla="*/ 27 w 112"/>
                <a:gd name="T3" fmla="*/ 66 h 132"/>
                <a:gd name="T4" fmla="*/ 39 w 112"/>
                <a:gd name="T5" fmla="*/ 55 h 132"/>
                <a:gd name="T6" fmla="*/ 50 w 112"/>
                <a:gd name="T7" fmla="*/ 66 h 132"/>
                <a:gd name="T8" fmla="*/ 39 w 112"/>
                <a:gd name="T9" fmla="*/ 78 h 132"/>
                <a:gd name="T10" fmla="*/ 0 w 112"/>
                <a:gd name="T11" fmla="*/ 0 h 132"/>
                <a:gd name="T12" fmla="*/ 0 w 112"/>
                <a:gd name="T13" fmla="*/ 55 h 132"/>
                <a:gd name="T14" fmla="*/ 9 w 112"/>
                <a:gd name="T15" fmla="*/ 66 h 132"/>
                <a:gd name="T16" fmla="*/ 0 w 112"/>
                <a:gd name="T17" fmla="*/ 78 h 132"/>
                <a:gd name="T18" fmla="*/ 0 w 112"/>
                <a:gd name="T19" fmla="*/ 130 h 132"/>
                <a:gd name="T20" fmla="*/ 45 w 112"/>
                <a:gd name="T21" fmla="*/ 120 h 132"/>
                <a:gd name="T22" fmla="*/ 71 w 112"/>
                <a:gd name="T23" fmla="*/ 132 h 132"/>
                <a:gd name="T24" fmla="*/ 112 w 112"/>
                <a:gd name="T25" fmla="*/ 116 h 132"/>
                <a:gd name="T26" fmla="*/ 97 w 112"/>
                <a:gd name="T27" fmla="*/ 119 h 132"/>
                <a:gd name="T28" fmla="*/ 69 w 112"/>
                <a:gd name="T29" fmla="*/ 103 h 132"/>
                <a:gd name="T30" fmla="*/ 69 w 112"/>
                <a:gd name="T31" fmla="*/ 102 h 132"/>
                <a:gd name="T32" fmla="*/ 69 w 112"/>
                <a:gd name="T33" fmla="*/ 102 h 132"/>
                <a:gd name="T34" fmla="*/ 84 w 112"/>
                <a:gd name="T35" fmla="*/ 65 h 132"/>
                <a:gd name="T36" fmla="*/ 0 w 112"/>
                <a:gd name="T3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2" h="132">
                  <a:moveTo>
                    <a:pt x="39" y="78"/>
                  </a:moveTo>
                  <a:cubicBezTo>
                    <a:pt x="33" y="78"/>
                    <a:pt x="27" y="73"/>
                    <a:pt x="27" y="66"/>
                  </a:cubicBezTo>
                  <a:cubicBezTo>
                    <a:pt x="27" y="60"/>
                    <a:pt x="33" y="55"/>
                    <a:pt x="39" y="55"/>
                  </a:cubicBezTo>
                  <a:cubicBezTo>
                    <a:pt x="45" y="55"/>
                    <a:pt x="50" y="60"/>
                    <a:pt x="50" y="66"/>
                  </a:cubicBezTo>
                  <a:cubicBezTo>
                    <a:pt x="50" y="73"/>
                    <a:pt x="45" y="78"/>
                    <a:pt x="39" y="78"/>
                  </a:cubicBezTo>
                  <a:moveTo>
                    <a:pt x="0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5" y="56"/>
                    <a:pt x="9" y="61"/>
                    <a:pt x="9" y="66"/>
                  </a:cubicBezTo>
                  <a:cubicBezTo>
                    <a:pt x="9" y="72"/>
                    <a:pt x="5" y="77"/>
                    <a:pt x="0" y="78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16" y="130"/>
                    <a:pt x="32" y="126"/>
                    <a:pt x="45" y="120"/>
                  </a:cubicBezTo>
                  <a:cubicBezTo>
                    <a:pt x="53" y="129"/>
                    <a:pt x="62" y="132"/>
                    <a:pt x="71" y="132"/>
                  </a:cubicBezTo>
                  <a:cubicBezTo>
                    <a:pt x="92" y="132"/>
                    <a:pt x="112" y="116"/>
                    <a:pt x="112" y="116"/>
                  </a:cubicBezTo>
                  <a:cubicBezTo>
                    <a:pt x="106" y="118"/>
                    <a:pt x="102" y="119"/>
                    <a:pt x="97" y="119"/>
                  </a:cubicBezTo>
                  <a:cubicBezTo>
                    <a:pt x="79" y="119"/>
                    <a:pt x="71" y="106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8" y="91"/>
                    <a:pt x="84" y="79"/>
                    <a:pt x="84" y="65"/>
                  </a:cubicBezTo>
                  <a:cubicBezTo>
                    <a:pt x="84" y="29"/>
                    <a:pt x="46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chenying0907 67"/>
            <p:cNvSpPr/>
            <p:nvPr/>
          </p:nvSpPr>
          <p:spPr bwMode="auto">
            <a:xfrm>
              <a:off x="1964949" y="4731441"/>
              <a:ext cx="0" cy="2316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chenying0907 68"/>
            <p:cNvSpPr/>
            <p:nvPr/>
          </p:nvSpPr>
          <p:spPr bwMode="auto">
            <a:xfrm>
              <a:off x="1585260" y="4414261"/>
              <a:ext cx="159747" cy="192161"/>
            </a:xfrm>
            <a:custGeom>
              <a:avLst/>
              <a:gdLst>
                <a:gd name="T0" fmla="*/ 51 w 51"/>
                <a:gd name="T1" fmla="*/ 0 h 61"/>
                <a:gd name="T2" fmla="*/ 0 w 51"/>
                <a:gd name="T3" fmla="*/ 13 h 61"/>
                <a:gd name="T4" fmla="*/ 39 w 51"/>
                <a:gd name="T5" fmla="*/ 61 h 61"/>
                <a:gd name="T6" fmla="*/ 49 w 51"/>
                <a:gd name="T7" fmla="*/ 54 h 61"/>
                <a:gd name="T8" fmla="*/ 51 w 51"/>
                <a:gd name="T9" fmla="*/ 55 h 61"/>
                <a:gd name="T10" fmla="*/ 51 w 51"/>
                <a:gd name="T1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61">
                  <a:moveTo>
                    <a:pt x="51" y="0"/>
                  </a:moveTo>
                  <a:cubicBezTo>
                    <a:pt x="32" y="0"/>
                    <a:pt x="14" y="5"/>
                    <a:pt x="0" y="13"/>
                  </a:cubicBezTo>
                  <a:cubicBezTo>
                    <a:pt x="11" y="30"/>
                    <a:pt x="24" y="46"/>
                    <a:pt x="39" y="61"/>
                  </a:cubicBezTo>
                  <a:cubicBezTo>
                    <a:pt x="41" y="57"/>
                    <a:pt x="45" y="54"/>
                    <a:pt x="49" y="54"/>
                  </a:cubicBezTo>
                  <a:cubicBezTo>
                    <a:pt x="50" y="54"/>
                    <a:pt x="50" y="55"/>
                    <a:pt x="51" y="55"/>
                  </a:cubicBezTo>
                  <a:cubicBezTo>
                    <a:pt x="51" y="0"/>
                    <a:pt x="51" y="0"/>
                    <a:pt x="5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chenying0907 69"/>
            <p:cNvSpPr>
              <a:spLocks noEditPoints="1"/>
            </p:cNvSpPr>
            <p:nvPr/>
          </p:nvSpPr>
          <p:spPr bwMode="auto">
            <a:xfrm>
              <a:off x="1745007" y="4414261"/>
              <a:ext cx="351907" cy="407471"/>
            </a:xfrm>
            <a:custGeom>
              <a:avLst/>
              <a:gdLst>
                <a:gd name="T0" fmla="*/ 39 w 112"/>
                <a:gd name="T1" fmla="*/ 77 h 130"/>
                <a:gd name="T2" fmla="*/ 28 w 112"/>
                <a:gd name="T3" fmla="*/ 66 h 130"/>
                <a:gd name="T4" fmla="*/ 39 w 112"/>
                <a:gd name="T5" fmla="*/ 54 h 130"/>
                <a:gd name="T6" fmla="*/ 51 w 112"/>
                <a:gd name="T7" fmla="*/ 66 h 130"/>
                <a:gd name="T8" fmla="*/ 39 w 112"/>
                <a:gd name="T9" fmla="*/ 77 h 130"/>
                <a:gd name="T10" fmla="*/ 0 w 112"/>
                <a:gd name="T11" fmla="*/ 0 h 130"/>
                <a:gd name="T12" fmla="*/ 0 w 112"/>
                <a:gd name="T13" fmla="*/ 55 h 130"/>
                <a:gd name="T14" fmla="*/ 10 w 112"/>
                <a:gd name="T15" fmla="*/ 66 h 130"/>
                <a:gd name="T16" fmla="*/ 4 w 112"/>
                <a:gd name="T17" fmla="*/ 76 h 130"/>
                <a:gd name="T18" fmla="*/ 84 w 112"/>
                <a:gd name="T19" fmla="*/ 130 h 130"/>
                <a:gd name="T20" fmla="*/ 112 w 112"/>
                <a:gd name="T21" fmla="*/ 116 h 130"/>
                <a:gd name="T22" fmla="*/ 98 w 112"/>
                <a:gd name="T23" fmla="*/ 118 h 130"/>
                <a:gd name="T24" fmla="*/ 70 w 112"/>
                <a:gd name="T25" fmla="*/ 102 h 130"/>
                <a:gd name="T26" fmla="*/ 70 w 112"/>
                <a:gd name="T27" fmla="*/ 101 h 130"/>
                <a:gd name="T28" fmla="*/ 70 w 112"/>
                <a:gd name="T29" fmla="*/ 101 h 130"/>
                <a:gd name="T30" fmla="*/ 84 w 112"/>
                <a:gd name="T31" fmla="*/ 65 h 130"/>
                <a:gd name="T32" fmla="*/ 0 w 112"/>
                <a:gd name="T33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2" h="130">
                  <a:moveTo>
                    <a:pt x="39" y="77"/>
                  </a:moveTo>
                  <a:cubicBezTo>
                    <a:pt x="33" y="77"/>
                    <a:pt x="28" y="72"/>
                    <a:pt x="28" y="66"/>
                  </a:cubicBezTo>
                  <a:cubicBezTo>
                    <a:pt x="28" y="60"/>
                    <a:pt x="33" y="54"/>
                    <a:pt x="39" y="54"/>
                  </a:cubicBezTo>
                  <a:cubicBezTo>
                    <a:pt x="46" y="54"/>
                    <a:pt x="51" y="60"/>
                    <a:pt x="51" y="66"/>
                  </a:cubicBezTo>
                  <a:cubicBezTo>
                    <a:pt x="51" y="72"/>
                    <a:pt x="46" y="77"/>
                    <a:pt x="39" y="77"/>
                  </a:cubicBezTo>
                  <a:moveTo>
                    <a:pt x="0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5" y="55"/>
                    <a:pt x="10" y="60"/>
                    <a:pt x="10" y="66"/>
                  </a:cubicBezTo>
                  <a:cubicBezTo>
                    <a:pt x="10" y="70"/>
                    <a:pt x="7" y="74"/>
                    <a:pt x="4" y="76"/>
                  </a:cubicBezTo>
                  <a:cubicBezTo>
                    <a:pt x="27" y="97"/>
                    <a:pt x="54" y="116"/>
                    <a:pt x="84" y="130"/>
                  </a:cubicBezTo>
                  <a:cubicBezTo>
                    <a:pt x="99" y="126"/>
                    <a:pt x="112" y="116"/>
                    <a:pt x="112" y="116"/>
                  </a:cubicBezTo>
                  <a:cubicBezTo>
                    <a:pt x="107" y="117"/>
                    <a:pt x="102" y="118"/>
                    <a:pt x="98" y="118"/>
                  </a:cubicBezTo>
                  <a:cubicBezTo>
                    <a:pt x="80" y="118"/>
                    <a:pt x="72" y="105"/>
                    <a:pt x="70" y="102"/>
                  </a:cubicBezTo>
                  <a:cubicBezTo>
                    <a:pt x="70" y="102"/>
                    <a:pt x="70" y="101"/>
                    <a:pt x="70" y="10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79" y="91"/>
                    <a:pt x="84" y="78"/>
                    <a:pt x="84" y="65"/>
                  </a:cubicBezTo>
                  <a:cubicBezTo>
                    <a:pt x="84" y="29"/>
                    <a:pt x="47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chenying0907 72"/>
            <p:cNvSpPr/>
            <p:nvPr/>
          </p:nvSpPr>
          <p:spPr bwMode="auto">
            <a:xfrm>
              <a:off x="3768473" y="1788848"/>
              <a:ext cx="2314" cy="2316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chenying0907 73"/>
            <p:cNvSpPr/>
            <p:nvPr/>
          </p:nvSpPr>
          <p:spPr bwMode="auto">
            <a:xfrm>
              <a:off x="3303123" y="1700872"/>
              <a:ext cx="247723" cy="178269"/>
            </a:xfrm>
            <a:custGeom>
              <a:avLst/>
              <a:gdLst>
                <a:gd name="T0" fmla="*/ 68 w 79"/>
                <a:gd name="T1" fmla="*/ 0 h 57"/>
                <a:gd name="T2" fmla="*/ 0 w 79"/>
                <a:gd name="T3" fmla="*/ 15 h 57"/>
                <a:gd name="T4" fmla="*/ 79 w 79"/>
                <a:gd name="T5" fmla="*/ 57 h 57"/>
                <a:gd name="T6" fmla="*/ 79 w 79"/>
                <a:gd name="T7" fmla="*/ 4 h 57"/>
                <a:gd name="T8" fmla="*/ 77 w 79"/>
                <a:gd name="T9" fmla="*/ 5 h 57"/>
                <a:gd name="T10" fmla="*/ 68 w 79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57">
                  <a:moveTo>
                    <a:pt x="68" y="0"/>
                  </a:moveTo>
                  <a:cubicBezTo>
                    <a:pt x="45" y="4"/>
                    <a:pt x="22" y="9"/>
                    <a:pt x="0" y="15"/>
                  </a:cubicBezTo>
                  <a:cubicBezTo>
                    <a:pt x="12" y="39"/>
                    <a:pt x="43" y="57"/>
                    <a:pt x="79" y="57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5"/>
                    <a:pt x="77" y="5"/>
                  </a:cubicBezTo>
                  <a:cubicBezTo>
                    <a:pt x="73" y="5"/>
                    <a:pt x="70" y="3"/>
                    <a:pt x="6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chenying0907 74"/>
            <p:cNvSpPr/>
            <p:nvPr/>
          </p:nvSpPr>
          <p:spPr bwMode="auto">
            <a:xfrm>
              <a:off x="3550846" y="1684666"/>
              <a:ext cx="351907" cy="201421"/>
            </a:xfrm>
            <a:custGeom>
              <a:avLst/>
              <a:gdLst>
                <a:gd name="T0" fmla="*/ 64 w 112"/>
                <a:gd name="T1" fmla="*/ 0 h 64"/>
                <a:gd name="T2" fmla="*/ 50 w 112"/>
                <a:gd name="T3" fmla="*/ 0 h 64"/>
                <a:gd name="T4" fmla="*/ 39 w 112"/>
                <a:gd name="T5" fmla="*/ 10 h 64"/>
                <a:gd name="T6" fmla="*/ 28 w 112"/>
                <a:gd name="T7" fmla="*/ 1 h 64"/>
                <a:gd name="T8" fmla="*/ 8 w 112"/>
                <a:gd name="T9" fmla="*/ 3 h 64"/>
                <a:gd name="T10" fmla="*/ 0 w 112"/>
                <a:gd name="T11" fmla="*/ 9 h 64"/>
                <a:gd name="T12" fmla="*/ 0 w 112"/>
                <a:gd name="T13" fmla="*/ 62 h 64"/>
                <a:gd name="T14" fmla="*/ 45 w 112"/>
                <a:gd name="T15" fmla="*/ 52 h 64"/>
                <a:gd name="T16" fmla="*/ 72 w 112"/>
                <a:gd name="T17" fmla="*/ 64 h 64"/>
                <a:gd name="T18" fmla="*/ 112 w 112"/>
                <a:gd name="T19" fmla="*/ 48 h 64"/>
                <a:gd name="T20" fmla="*/ 98 w 112"/>
                <a:gd name="T21" fmla="*/ 50 h 64"/>
                <a:gd name="T22" fmla="*/ 70 w 112"/>
                <a:gd name="T23" fmla="*/ 34 h 64"/>
                <a:gd name="T24" fmla="*/ 69 w 112"/>
                <a:gd name="T25" fmla="*/ 34 h 64"/>
                <a:gd name="T26" fmla="*/ 70 w 112"/>
                <a:gd name="T27" fmla="*/ 33 h 64"/>
                <a:gd name="T28" fmla="*/ 84 w 112"/>
                <a:gd name="T29" fmla="*/ 0 h 64"/>
                <a:gd name="T30" fmla="*/ 64 w 112"/>
                <a:gd name="T3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2" h="64">
                  <a:moveTo>
                    <a:pt x="64" y="0"/>
                  </a:moveTo>
                  <a:cubicBezTo>
                    <a:pt x="59" y="0"/>
                    <a:pt x="55" y="0"/>
                    <a:pt x="50" y="0"/>
                  </a:cubicBezTo>
                  <a:cubicBezTo>
                    <a:pt x="49" y="5"/>
                    <a:pt x="45" y="10"/>
                    <a:pt x="39" y="10"/>
                  </a:cubicBezTo>
                  <a:cubicBezTo>
                    <a:pt x="34" y="10"/>
                    <a:pt x="29" y="6"/>
                    <a:pt x="28" y="1"/>
                  </a:cubicBezTo>
                  <a:cubicBezTo>
                    <a:pt x="22" y="2"/>
                    <a:pt x="15" y="2"/>
                    <a:pt x="8" y="3"/>
                  </a:cubicBezTo>
                  <a:cubicBezTo>
                    <a:pt x="7" y="6"/>
                    <a:pt x="4" y="9"/>
                    <a:pt x="0" y="9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6" y="62"/>
                    <a:pt x="32" y="58"/>
                    <a:pt x="45" y="52"/>
                  </a:cubicBezTo>
                  <a:cubicBezTo>
                    <a:pt x="53" y="61"/>
                    <a:pt x="63" y="64"/>
                    <a:pt x="72" y="64"/>
                  </a:cubicBezTo>
                  <a:cubicBezTo>
                    <a:pt x="92" y="64"/>
                    <a:pt x="112" y="48"/>
                    <a:pt x="112" y="48"/>
                  </a:cubicBezTo>
                  <a:cubicBezTo>
                    <a:pt x="107" y="50"/>
                    <a:pt x="102" y="50"/>
                    <a:pt x="98" y="50"/>
                  </a:cubicBezTo>
                  <a:cubicBezTo>
                    <a:pt x="79" y="50"/>
                    <a:pt x="71" y="38"/>
                    <a:pt x="70" y="34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70" y="33"/>
                    <a:pt x="70" y="33"/>
                  </a:cubicBezTo>
                  <a:cubicBezTo>
                    <a:pt x="78" y="24"/>
                    <a:pt x="83" y="12"/>
                    <a:pt x="84" y="0"/>
                  </a:cubicBezTo>
                  <a:cubicBezTo>
                    <a:pt x="77" y="0"/>
                    <a:pt x="71" y="0"/>
                    <a:pt x="6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chenying0907 75"/>
            <p:cNvSpPr/>
            <p:nvPr/>
          </p:nvSpPr>
          <p:spPr bwMode="auto">
            <a:xfrm>
              <a:off x="3185048" y="1876825"/>
              <a:ext cx="268561" cy="400527"/>
            </a:xfrm>
            <a:custGeom>
              <a:avLst/>
              <a:gdLst>
                <a:gd name="T0" fmla="*/ 116 w 116"/>
                <a:gd name="T1" fmla="*/ 0 h 173"/>
                <a:gd name="T2" fmla="*/ 0 w 116"/>
                <a:gd name="T3" fmla="*/ 0 h 173"/>
                <a:gd name="T4" fmla="*/ 0 w 116"/>
                <a:gd name="T5" fmla="*/ 91 h 173"/>
                <a:gd name="T6" fmla="*/ 110 w 116"/>
                <a:gd name="T7" fmla="*/ 8 h 173"/>
                <a:gd name="T8" fmla="*/ 110 w 116"/>
                <a:gd name="T9" fmla="*/ 18 h 173"/>
                <a:gd name="T10" fmla="*/ 34 w 116"/>
                <a:gd name="T11" fmla="*/ 85 h 173"/>
                <a:gd name="T12" fmla="*/ 110 w 116"/>
                <a:gd name="T13" fmla="*/ 157 h 173"/>
                <a:gd name="T14" fmla="*/ 110 w 116"/>
                <a:gd name="T15" fmla="*/ 165 h 173"/>
                <a:gd name="T16" fmla="*/ 25 w 116"/>
                <a:gd name="T17" fmla="*/ 93 h 173"/>
                <a:gd name="T18" fmla="*/ 0 w 116"/>
                <a:gd name="T19" fmla="*/ 116 h 173"/>
                <a:gd name="T20" fmla="*/ 0 w 116"/>
                <a:gd name="T21" fmla="*/ 173 h 173"/>
                <a:gd name="T22" fmla="*/ 116 w 116"/>
                <a:gd name="T23" fmla="*/ 173 h 173"/>
                <a:gd name="T24" fmla="*/ 116 w 116"/>
                <a:gd name="T25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3">
                  <a:moveTo>
                    <a:pt x="116" y="0"/>
                  </a:moveTo>
                  <a:lnTo>
                    <a:pt x="0" y="0"/>
                  </a:lnTo>
                  <a:lnTo>
                    <a:pt x="0" y="91"/>
                  </a:lnTo>
                  <a:lnTo>
                    <a:pt x="110" y="8"/>
                  </a:lnTo>
                  <a:lnTo>
                    <a:pt x="110" y="18"/>
                  </a:lnTo>
                  <a:lnTo>
                    <a:pt x="34" y="85"/>
                  </a:lnTo>
                  <a:lnTo>
                    <a:pt x="110" y="157"/>
                  </a:lnTo>
                  <a:lnTo>
                    <a:pt x="110" y="165"/>
                  </a:lnTo>
                  <a:lnTo>
                    <a:pt x="25" y="93"/>
                  </a:lnTo>
                  <a:lnTo>
                    <a:pt x="0" y="116"/>
                  </a:lnTo>
                  <a:lnTo>
                    <a:pt x="0" y="173"/>
                  </a:lnTo>
                  <a:lnTo>
                    <a:pt x="116" y="173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chenying0907 76"/>
            <p:cNvSpPr/>
            <p:nvPr/>
          </p:nvSpPr>
          <p:spPr bwMode="auto">
            <a:xfrm>
              <a:off x="3185048" y="1876825"/>
              <a:ext cx="268561" cy="400527"/>
            </a:xfrm>
            <a:custGeom>
              <a:avLst/>
              <a:gdLst>
                <a:gd name="T0" fmla="*/ 116 w 116"/>
                <a:gd name="T1" fmla="*/ 0 h 173"/>
                <a:gd name="T2" fmla="*/ 0 w 116"/>
                <a:gd name="T3" fmla="*/ 0 h 173"/>
                <a:gd name="T4" fmla="*/ 0 w 116"/>
                <a:gd name="T5" fmla="*/ 91 h 173"/>
                <a:gd name="T6" fmla="*/ 110 w 116"/>
                <a:gd name="T7" fmla="*/ 8 h 173"/>
                <a:gd name="T8" fmla="*/ 110 w 116"/>
                <a:gd name="T9" fmla="*/ 18 h 173"/>
                <a:gd name="T10" fmla="*/ 34 w 116"/>
                <a:gd name="T11" fmla="*/ 85 h 173"/>
                <a:gd name="T12" fmla="*/ 110 w 116"/>
                <a:gd name="T13" fmla="*/ 157 h 173"/>
                <a:gd name="T14" fmla="*/ 110 w 116"/>
                <a:gd name="T15" fmla="*/ 165 h 173"/>
                <a:gd name="T16" fmla="*/ 25 w 116"/>
                <a:gd name="T17" fmla="*/ 93 h 173"/>
                <a:gd name="T18" fmla="*/ 0 w 116"/>
                <a:gd name="T19" fmla="*/ 116 h 173"/>
                <a:gd name="T20" fmla="*/ 0 w 116"/>
                <a:gd name="T21" fmla="*/ 173 h 173"/>
                <a:gd name="T22" fmla="*/ 116 w 116"/>
                <a:gd name="T23" fmla="*/ 173 h 173"/>
                <a:gd name="T24" fmla="*/ 116 w 116"/>
                <a:gd name="T25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3">
                  <a:moveTo>
                    <a:pt x="116" y="0"/>
                  </a:moveTo>
                  <a:lnTo>
                    <a:pt x="0" y="0"/>
                  </a:lnTo>
                  <a:lnTo>
                    <a:pt x="0" y="91"/>
                  </a:lnTo>
                  <a:lnTo>
                    <a:pt x="110" y="8"/>
                  </a:lnTo>
                  <a:lnTo>
                    <a:pt x="110" y="18"/>
                  </a:lnTo>
                  <a:lnTo>
                    <a:pt x="34" y="85"/>
                  </a:lnTo>
                  <a:lnTo>
                    <a:pt x="110" y="157"/>
                  </a:lnTo>
                  <a:lnTo>
                    <a:pt x="110" y="165"/>
                  </a:lnTo>
                  <a:lnTo>
                    <a:pt x="25" y="93"/>
                  </a:lnTo>
                  <a:lnTo>
                    <a:pt x="0" y="116"/>
                  </a:lnTo>
                  <a:lnTo>
                    <a:pt x="0" y="173"/>
                  </a:lnTo>
                  <a:lnTo>
                    <a:pt x="116" y="173"/>
                  </a:lnTo>
                  <a:lnTo>
                    <a:pt x="11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chenying0907 77"/>
            <p:cNvSpPr>
              <a:spLocks noEditPoints="1"/>
            </p:cNvSpPr>
            <p:nvPr/>
          </p:nvSpPr>
          <p:spPr bwMode="auto">
            <a:xfrm>
              <a:off x="2916487" y="1876825"/>
              <a:ext cx="268561" cy="400527"/>
            </a:xfrm>
            <a:custGeom>
              <a:avLst/>
              <a:gdLst>
                <a:gd name="T0" fmla="*/ 5 w 85"/>
                <a:gd name="T1" fmla="*/ 11 h 128"/>
                <a:gd name="T2" fmla="*/ 0 w 85"/>
                <a:gd name="T3" fmla="*/ 14 h 128"/>
                <a:gd name="T4" fmla="*/ 0 w 85"/>
                <a:gd name="T5" fmla="*/ 128 h 128"/>
                <a:gd name="T6" fmla="*/ 85 w 85"/>
                <a:gd name="T7" fmla="*/ 128 h 128"/>
                <a:gd name="T8" fmla="*/ 85 w 85"/>
                <a:gd name="T9" fmla="*/ 86 h 128"/>
                <a:gd name="T10" fmla="*/ 67 w 85"/>
                <a:gd name="T11" fmla="*/ 69 h 128"/>
                <a:gd name="T12" fmla="*/ 5 w 85"/>
                <a:gd name="T13" fmla="*/ 122 h 128"/>
                <a:gd name="T14" fmla="*/ 5 w 85"/>
                <a:gd name="T15" fmla="*/ 116 h 128"/>
                <a:gd name="T16" fmla="*/ 60 w 85"/>
                <a:gd name="T17" fmla="*/ 63 h 128"/>
                <a:gd name="T18" fmla="*/ 5 w 85"/>
                <a:gd name="T19" fmla="*/ 13 h 128"/>
                <a:gd name="T20" fmla="*/ 5 w 85"/>
                <a:gd name="T21" fmla="*/ 11 h 128"/>
                <a:gd name="T22" fmla="*/ 85 w 85"/>
                <a:gd name="T23" fmla="*/ 0 h 128"/>
                <a:gd name="T24" fmla="*/ 23 w 85"/>
                <a:gd name="T25" fmla="*/ 0 h 128"/>
                <a:gd name="T26" fmla="*/ 9 w 85"/>
                <a:gd name="T27" fmla="*/ 9 h 128"/>
                <a:gd name="T28" fmla="*/ 85 w 85"/>
                <a:gd name="T29" fmla="*/ 67 h 128"/>
                <a:gd name="T30" fmla="*/ 85 w 85"/>
                <a:gd name="T31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28">
                  <a:moveTo>
                    <a:pt x="5" y="11"/>
                  </a:moveTo>
                  <a:cubicBezTo>
                    <a:pt x="3" y="12"/>
                    <a:pt x="1" y="13"/>
                    <a:pt x="0" y="14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85" y="128"/>
                    <a:pt x="85" y="128"/>
                    <a:pt x="85" y="128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67" y="69"/>
                    <a:pt x="67" y="69"/>
                    <a:pt x="67" y="69"/>
                  </a:cubicBezTo>
                  <a:cubicBezTo>
                    <a:pt x="5" y="122"/>
                    <a:pt x="5" y="122"/>
                    <a:pt x="5" y="122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0" y="63"/>
                    <a:pt x="60" y="63"/>
                    <a:pt x="60" y="6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1"/>
                    <a:pt x="5" y="11"/>
                    <a:pt x="5" y="11"/>
                  </a:cubicBezTo>
                  <a:moveTo>
                    <a:pt x="85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8" y="3"/>
                    <a:pt x="13" y="6"/>
                    <a:pt x="9" y="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0"/>
                    <a:pt x="85" y="0"/>
                    <a:pt x="8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7" name="组合 186"/>
            <p:cNvGrpSpPr/>
            <p:nvPr/>
          </p:nvGrpSpPr>
          <p:grpSpPr>
            <a:xfrm>
              <a:off x="4268356" y="3981785"/>
              <a:ext cx="389145" cy="288937"/>
              <a:chOff x="4118066" y="3870195"/>
              <a:chExt cx="539436" cy="400527"/>
            </a:xfrm>
            <a:grpFill/>
          </p:grpSpPr>
          <p:sp>
            <p:nvSpPr>
              <p:cNvPr id="79" name="chenying0907 78"/>
              <p:cNvSpPr/>
              <p:nvPr/>
            </p:nvSpPr>
            <p:spPr bwMode="auto">
              <a:xfrm>
                <a:off x="4386627" y="3870195"/>
                <a:ext cx="270875" cy="400527"/>
              </a:xfrm>
              <a:custGeom>
                <a:avLst/>
                <a:gdLst>
                  <a:gd name="T0" fmla="*/ 86 w 86"/>
                  <a:gd name="T1" fmla="*/ 0 h 128"/>
                  <a:gd name="T2" fmla="*/ 0 w 86"/>
                  <a:gd name="T3" fmla="*/ 0 h 128"/>
                  <a:gd name="T4" fmla="*/ 0 w 86"/>
                  <a:gd name="T5" fmla="*/ 67 h 128"/>
                  <a:gd name="T6" fmla="*/ 80 w 86"/>
                  <a:gd name="T7" fmla="*/ 6 h 128"/>
                  <a:gd name="T8" fmla="*/ 80 w 86"/>
                  <a:gd name="T9" fmla="*/ 12 h 128"/>
                  <a:gd name="T10" fmla="*/ 25 w 86"/>
                  <a:gd name="T11" fmla="*/ 62 h 128"/>
                  <a:gd name="T12" fmla="*/ 80 w 86"/>
                  <a:gd name="T13" fmla="*/ 116 h 128"/>
                  <a:gd name="T14" fmla="*/ 80 w 86"/>
                  <a:gd name="T15" fmla="*/ 122 h 128"/>
                  <a:gd name="T16" fmla="*/ 19 w 86"/>
                  <a:gd name="T17" fmla="*/ 68 h 128"/>
                  <a:gd name="T18" fmla="*/ 0 w 86"/>
                  <a:gd name="T19" fmla="*/ 85 h 128"/>
                  <a:gd name="T20" fmla="*/ 0 w 86"/>
                  <a:gd name="T21" fmla="*/ 128 h 128"/>
                  <a:gd name="T22" fmla="*/ 79 w 86"/>
                  <a:gd name="T23" fmla="*/ 128 h 128"/>
                  <a:gd name="T24" fmla="*/ 86 w 86"/>
                  <a:gd name="T25" fmla="*/ 117 h 128"/>
                  <a:gd name="T26" fmla="*/ 86 w 86"/>
                  <a:gd name="T27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6" h="128">
                    <a:moveTo>
                      <a:pt x="8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80" y="116"/>
                      <a:pt x="80" y="116"/>
                      <a:pt x="80" y="116"/>
                    </a:cubicBezTo>
                    <a:cubicBezTo>
                      <a:pt x="80" y="122"/>
                      <a:pt x="80" y="122"/>
                      <a:pt x="80" y="122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79" y="128"/>
                      <a:pt x="79" y="128"/>
                      <a:pt x="79" y="128"/>
                    </a:cubicBezTo>
                    <a:cubicBezTo>
                      <a:pt x="81" y="124"/>
                      <a:pt x="83" y="120"/>
                      <a:pt x="86" y="117"/>
                    </a:cubicBezTo>
                    <a:cubicBezTo>
                      <a:pt x="86" y="0"/>
                      <a:pt x="86" y="0"/>
                      <a:pt x="86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chenying0907 79"/>
              <p:cNvSpPr/>
              <p:nvPr/>
            </p:nvSpPr>
            <p:spPr bwMode="auto">
              <a:xfrm>
                <a:off x="4118066" y="3870195"/>
                <a:ext cx="268561" cy="400527"/>
              </a:xfrm>
              <a:custGeom>
                <a:avLst/>
                <a:gdLst>
                  <a:gd name="T0" fmla="*/ 116 w 116"/>
                  <a:gd name="T1" fmla="*/ 0 h 173"/>
                  <a:gd name="T2" fmla="*/ 0 w 116"/>
                  <a:gd name="T3" fmla="*/ 0 h 173"/>
                  <a:gd name="T4" fmla="*/ 0 w 116"/>
                  <a:gd name="T5" fmla="*/ 173 h 173"/>
                  <a:gd name="T6" fmla="*/ 116 w 116"/>
                  <a:gd name="T7" fmla="*/ 173 h 173"/>
                  <a:gd name="T8" fmla="*/ 116 w 116"/>
                  <a:gd name="T9" fmla="*/ 115 h 173"/>
                  <a:gd name="T10" fmla="*/ 92 w 116"/>
                  <a:gd name="T11" fmla="*/ 92 h 173"/>
                  <a:gd name="T12" fmla="*/ 8 w 116"/>
                  <a:gd name="T13" fmla="*/ 165 h 173"/>
                  <a:gd name="T14" fmla="*/ 8 w 116"/>
                  <a:gd name="T15" fmla="*/ 157 h 173"/>
                  <a:gd name="T16" fmla="*/ 83 w 116"/>
                  <a:gd name="T17" fmla="*/ 84 h 173"/>
                  <a:gd name="T18" fmla="*/ 8 w 116"/>
                  <a:gd name="T19" fmla="*/ 16 h 173"/>
                  <a:gd name="T20" fmla="*/ 8 w 116"/>
                  <a:gd name="T21" fmla="*/ 8 h 173"/>
                  <a:gd name="T22" fmla="*/ 116 w 116"/>
                  <a:gd name="T23" fmla="*/ 91 h 173"/>
                  <a:gd name="T24" fmla="*/ 116 w 116"/>
                  <a:gd name="T25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6" h="173">
                    <a:moveTo>
                      <a:pt x="116" y="0"/>
                    </a:moveTo>
                    <a:lnTo>
                      <a:pt x="0" y="0"/>
                    </a:lnTo>
                    <a:lnTo>
                      <a:pt x="0" y="173"/>
                    </a:lnTo>
                    <a:lnTo>
                      <a:pt x="116" y="173"/>
                    </a:lnTo>
                    <a:lnTo>
                      <a:pt x="116" y="115"/>
                    </a:lnTo>
                    <a:lnTo>
                      <a:pt x="92" y="92"/>
                    </a:lnTo>
                    <a:lnTo>
                      <a:pt x="8" y="165"/>
                    </a:lnTo>
                    <a:lnTo>
                      <a:pt x="8" y="157"/>
                    </a:lnTo>
                    <a:lnTo>
                      <a:pt x="83" y="84"/>
                    </a:lnTo>
                    <a:lnTo>
                      <a:pt x="8" y="16"/>
                    </a:lnTo>
                    <a:lnTo>
                      <a:pt x="8" y="8"/>
                    </a:lnTo>
                    <a:lnTo>
                      <a:pt x="116" y="91"/>
                    </a:lnTo>
                    <a:lnTo>
                      <a:pt x="11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chenying0907 80"/>
              <p:cNvSpPr/>
              <p:nvPr/>
            </p:nvSpPr>
            <p:spPr bwMode="auto">
              <a:xfrm>
                <a:off x="4118066" y="3870195"/>
                <a:ext cx="268561" cy="400527"/>
              </a:xfrm>
              <a:custGeom>
                <a:avLst/>
                <a:gdLst>
                  <a:gd name="T0" fmla="*/ 116 w 116"/>
                  <a:gd name="T1" fmla="*/ 0 h 173"/>
                  <a:gd name="T2" fmla="*/ 0 w 116"/>
                  <a:gd name="T3" fmla="*/ 0 h 173"/>
                  <a:gd name="T4" fmla="*/ 0 w 116"/>
                  <a:gd name="T5" fmla="*/ 173 h 173"/>
                  <a:gd name="T6" fmla="*/ 116 w 116"/>
                  <a:gd name="T7" fmla="*/ 173 h 173"/>
                  <a:gd name="T8" fmla="*/ 116 w 116"/>
                  <a:gd name="T9" fmla="*/ 115 h 173"/>
                  <a:gd name="T10" fmla="*/ 92 w 116"/>
                  <a:gd name="T11" fmla="*/ 92 h 173"/>
                  <a:gd name="T12" fmla="*/ 8 w 116"/>
                  <a:gd name="T13" fmla="*/ 165 h 173"/>
                  <a:gd name="T14" fmla="*/ 8 w 116"/>
                  <a:gd name="T15" fmla="*/ 157 h 173"/>
                  <a:gd name="T16" fmla="*/ 83 w 116"/>
                  <a:gd name="T17" fmla="*/ 84 h 173"/>
                  <a:gd name="T18" fmla="*/ 8 w 116"/>
                  <a:gd name="T19" fmla="*/ 16 h 173"/>
                  <a:gd name="T20" fmla="*/ 8 w 116"/>
                  <a:gd name="T21" fmla="*/ 8 h 173"/>
                  <a:gd name="T22" fmla="*/ 116 w 116"/>
                  <a:gd name="T23" fmla="*/ 91 h 173"/>
                  <a:gd name="T24" fmla="*/ 116 w 116"/>
                  <a:gd name="T25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6" h="173">
                    <a:moveTo>
                      <a:pt x="116" y="0"/>
                    </a:moveTo>
                    <a:lnTo>
                      <a:pt x="0" y="0"/>
                    </a:lnTo>
                    <a:lnTo>
                      <a:pt x="0" y="173"/>
                    </a:lnTo>
                    <a:lnTo>
                      <a:pt x="116" y="173"/>
                    </a:lnTo>
                    <a:lnTo>
                      <a:pt x="116" y="115"/>
                    </a:lnTo>
                    <a:lnTo>
                      <a:pt x="92" y="92"/>
                    </a:lnTo>
                    <a:lnTo>
                      <a:pt x="8" y="165"/>
                    </a:lnTo>
                    <a:lnTo>
                      <a:pt x="8" y="157"/>
                    </a:lnTo>
                    <a:lnTo>
                      <a:pt x="83" y="84"/>
                    </a:lnTo>
                    <a:lnTo>
                      <a:pt x="8" y="16"/>
                    </a:lnTo>
                    <a:lnTo>
                      <a:pt x="8" y="8"/>
                    </a:lnTo>
                    <a:lnTo>
                      <a:pt x="116" y="91"/>
                    </a:lnTo>
                    <a:lnTo>
                      <a:pt x="116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82" name="chenying0907 81"/>
            <p:cNvSpPr/>
            <p:nvPr/>
          </p:nvSpPr>
          <p:spPr bwMode="auto">
            <a:xfrm>
              <a:off x="5000149" y="2682507"/>
              <a:ext cx="94922" cy="87977"/>
            </a:xfrm>
            <a:custGeom>
              <a:avLst/>
              <a:gdLst>
                <a:gd name="T0" fmla="*/ 6 w 30"/>
                <a:gd name="T1" fmla="*/ 0 h 28"/>
                <a:gd name="T2" fmla="*/ 2 w 30"/>
                <a:gd name="T3" fmla="*/ 1 h 28"/>
                <a:gd name="T4" fmla="*/ 2 w 30"/>
                <a:gd name="T5" fmla="*/ 9 h 28"/>
                <a:gd name="T6" fmla="*/ 20 w 30"/>
                <a:gd name="T7" fmla="*/ 27 h 28"/>
                <a:gd name="T8" fmla="*/ 24 w 30"/>
                <a:gd name="T9" fmla="*/ 28 h 28"/>
                <a:gd name="T10" fmla="*/ 24 w 30"/>
                <a:gd name="T11" fmla="*/ 28 h 28"/>
                <a:gd name="T12" fmla="*/ 28 w 30"/>
                <a:gd name="T13" fmla="*/ 27 h 28"/>
                <a:gd name="T14" fmla="*/ 28 w 30"/>
                <a:gd name="T15" fmla="*/ 19 h 28"/>
                <a:gd name="T16" fmla="*/ 24 w 30"/>
                <a:gd name="T17" fmla="*/ 15 h 28"/>
                <a:gd name="T18" fmla="*/ 10 w 30"/>
                <a:gd name="T19" fmla="*/ 1 h 28"/>
                <a:gd name="T20" fmla="*/ 6 w 30"/>
                <a:gd name="T2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2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7"/>
                    <a:pt x="2" y="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1" y="28"/>
                    <a:pt x="22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8"/>
                    <a:pt x="27" y="28"/>
                    <a:pt x="28" y="27"/>
                  </a:cubicBezTo>
                  <a:cubicBezTo>
                    <a:pt x="30" y="25"/>
                    <a:pt x="30" y="21"/>
                    <a:pt x="28" y="19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chenying0907 82"/>
            <p:cNvSpPr/>
            <p:nvPr/>
          </p:nvSpPr>
          <p:spPr bwMode="auto">
            <a:xfrm>
              <a:off x="4912172" y="2897820"/>
              <a:ext cx="113443" cy="32413"/>
            </a:xfrm>
            <a:custGeom>
              <a:avLst/>
              <a:gdLst>
                <a:gd name="T0" fmla="*/ 31 w 36"/>
                <a:gd name="T1" fmla="*/ 0 h 10"/>
                <a:gd name="T2" fmla="*/ 5 w 36"/>
                <a:gd name="T3" fmla="*/ 0 h 10"/>
                <a:gd name="T4" fmla="*/ 0 w 36"/>
                <a:gd name="T5" fmla="*/ 5 h 10"/>
                <a:gd name="T6" fmla="*/ 5 w 36"/>
                <a:gd name="T7" fmla="*/ 10 h 10"/>
                <a:gd name="T8" fmla="*/ 31 w 36"/>
                <a:gd name="T9" fmla="*/ 10 h 10"/>
                <a:gd name="T10" fmla="*/ 36 w 36"/>
                <a:gd name="T11" fmla="*/ 5 h 10"/>
                <a:gd name="T12" fmla="*/ 31 w 36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">
                  <a:moveTo>
                    <a:pt x="31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8"/>
                    <a:pt x="3" y="10"/>
                    <a:pt x="5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4" y="10"/>
                    <a:pt x="36" y="8"/>
                    <a:pt x="36" y="5"/>
                  </a:cubicBezTo>
                  <a:cubicBezTo>
                    <a:pt x="36" y="2"/>
                    <a:pt x="34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chenying0907 83"/>
            <p:cNvSpPr/>
            <p:nvPr/>
          </p:nvSpPr>
          <p:spPr bwMode="auto">
            <a:xfrm>
              <a:off x="5000149" y="3055252"/>
              <a:ext cx="94922" cy="90293"/>
            </a:xfrm>
            <a:custGeom>
              <a:avLst/>
              <a:gdLst>
                <a:gd name="T0" fmla="*/ 24 w 30"/>
                <a:gd name="T1" fmla="*/ 0 h 29"/>
                <a:gd name="T2" fmla="*/ 24 w 30"/>
                <a:gd name="T3" fmla="*/ 0 h 29"/>
                <a:gd name="T4" fmla="*/ 20 w 30"/>
                <a:gd name="T5" fmla="*/ 2 h 29"/>
                <a:gd name="T6" fmla="*/ 2 w 30"/>
                <a:gd name="T7" fmla="*/ 20 h 29"/>
                <a:gd name="T8" fmla="*/ 2 w 30"/>
                <a:gd name="T9" fmla="*/ 27 h 29"/>
                <a:gd name="T10" fmla="*/ 6 w 30"/>
                <a:gd name="T11" fmla="*/ 29 h 29"/>
                <a:gd name="T12" fmla="*/ 10 w 30"/>
                <a:gd name="T13" fmla="*/ 27 h 29"/>
                <a:gd name="T14" fmla="*/ 24 w 30"/>
                <a:gd name="T15" fmla="*/ 13 h 29"/>
                <a:gd name="T16" fmla="*/ 28 w 30"/>
                <a:gd name="T17" fmla="*/ 9 h 29"/>
                <a:gd name="T18" fmla="*/ 28 w 30"/>
                <a:gd name="T19" fmla="*/ 2 h 29"/>
                <a:gd name="T20" fmla="*/ 24 w 30"/>
                <a:gd name="T2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29"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1" y="1"/>
                    <a:pt x="20" y="2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0" y="22"/>
                    <a:pt x="0" y="25"/>
                    <a:pt x="2" y="27"/>
                  </a:cubicBezTo>
                  <a:cubicBezTo>
                    <a:pt x="3" y="28"/>
                    <a:pt x="5" y="29"/>
                    <a:pt x="6" y="29"/>
                  </a:cubicBezTo>
                  <a:cubicBezTo>
                    <a:pt x="7" y="29"/>
                    <a:pt x="9" y="28"/>
                    <a:pt x="10" y="27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0" y="7"/>
                    <a:pt x="30" y="4"/>
                    <a:pt x="28" y="2"/>
                  </a:cubicBezTo>
                  <a:cubicBezTo>
                    <a:pt x="27" y="1"/>
                    <a:pt x="25" y="0"/>
                    <a:pt x="2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chenying0907 84"/>
            <p:cNvSpPr/>
            <p:nvPr/>
          </p:nvSpPr>
          <p:spPr bwMode="auto">
            <a:xfrm>
              <a:off x="5058029" y="2770484"/>
              <a:ext cx="178268" cy="518600"/>
            </a:xfrm>
            <a:custGeom>
              <a:avLst/>
              <a:gdLst>
                <a:gd name="T0" fmla="*/ 23 w 57"/>
                <a:gd name="T1" fmla="*/ 0 h 166"/>
                <a:gd name="T2" fmla="*/ 6 w 57"/>
                <a:gd name="T3" fmla="*/ 22 h 166"/>
                <a:gd name="T4" fmla="*/ 0 w 57"/>
                <a:gd name="T5" fmla="*/ 46 h 166"/>
                <a:gd name="T6" fmla="*/ 6 w 57"/>
                <a:gd name="T7" fmla="*/ 70 h 166"/>
                <a:gd name="T8" fmla="*/ 25 w 57"/>
                <a:gd name="T9" fmla="*/ 93 h 166"/>
                <a:gd name="T10" fmla="*/ 25 w 57"/>
                <a:gd name="T11" fmla="*/ 138 h 166"/>
                <a:gd name="T12" fmla="*/ 53 w 57"/>
                <a:gd name="T13" fmla="*/ 166 h 166"/>
                <a:gd name="T14" fmla="*/ 57 w 57"/>
                <a:gd name="T15" fmla="*/ 166 h 166"/>
                <a:gd name="T16" fmla="*/ 57 w 57"/>
                <a:gd name="T17" fmla="*/ 115 h 166"/>
                <a:gd name="T18" fmla="*/ 37 w 57"/>
                <a:gd name="T19" fmla="*/ 115 h 166"/>
                <a:gd name="T20" fmla="*/ 37 w 57"/>
                <a:gd name="T21" fmla="*/ 89 h 166"/>
                <a:gd name="T22" fmla="*/ 34 w 57"/>
                <a:gd name="T23" fmla="*/ 84 h 166"/>
                <a:gd name="T24" fmla="*/ 12 w 57"/>
                <a:gd name="T25" fmla="*/ 46 h 166"/>
                <a:gd name="T26" fmla="*/ 24 w 57"/>
                <a:gd name="T27" fmla="*/ 15 h 166"/>
                <a:gd name="T28" fmla="*/ 23 w 57"/>
                <a:gd name="T2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7" h="166">
                  <a:moveTo>
                    <a:pt x="23" y="0"/>
                  </a:moveTo>
                  <a:cubicBezTo>
                    <a:pt x="16" y="6"/>
                    <a:pt x="10" y="13"/>
                    <a:pt x="6" y="22"/>
                  </a:cubicBezTo>
                  <a:cubicBezTo>
                    <a:pt x="2" y="29"/>
                    <a:pt x="0" y="37"/>
                    <a:pt x="0" y="46"/>
                  </a:cubicBezTo>
                  <a:cubicBezTo>
                    <a:pt x="0" y="54"/>
                    <a:pt x="2" y="62"/>
                    <a:pt x="6" y="70"/>
                  </a:cubicBezTo>
                  <a:cubicBezTo>
                    <a:pt x="10" y="79"/>
                    <a:pt x="17" y="87"/>
                    <a:pt x="25" y="93"/>
                  </a:cubicBezTo>
                  <a:cubicBezTo>
                    <a:pt x="25" y="138"/>
                    <a:pt x="25" y="138"/>
                    <a:pt x="25" y="138"/>
                  </a:cubicBezTo>
                  <a:cubicBezTo>
                    <a:pt x="25" y="153"/>
                    <a:pt x="38" y="166"/>
                    <a:pt x="53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7" y="87"/>
                    <a:pt x="36" y="85"/>
                    <a:pt x="34" y="84"/>
                  </a:cubicBezTo>
                  <a:cubicBezTo>
                    <a:pt x="21" y="76"/>
                    <a:pt x="12" y="62"/>
                    <a:pt x="12" y="46"/>
                  </a:cubicBezTo>
                  <a:cubicBezTo>
                    <a:pt x="12" y="34"/>
                    <a:pt x="17" y="23"/>
                    <a:pt x="24" y="15"/>
                  </a:cubicBezTo>
                  <a:cubicBezTo>
                    <a:pt x="24" y="10"/>
                    <a:pt x="24" y="5"/>
                    <a:pt x="2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chenying0907 85"/>
            <p:cNvSpPr/>
            <p:nvPr/>
          </p:nvSpPr>
          <p:spPr bwMode="auto">
            <a:xfrm>
              <a:off x="5377524" y="3055252"/>
              <a:ext cx="90291" cy="90293"/>
            </a:xfrm>
            <a:custGeom>
              <a:avLst/>
              <a:gdLst>
                <a:gd name="T0" fmla="*/ 6 w 29"/>
                <a:gd name="T1" fmla="*/ 0 h 29"/>
                <a:gd name="T2" fmla="*/ 2 w 29"/>
                <a:gd name="T3" fmla="*/ 2 h 29"/>
                <a:gd name="T4" fmla="*/ 2 w 29"/>
                <a:gd name="T5" fmla="*/ 9 h 29"/>
                <a:gd name="T6" fmla="*/ 6 w 29"/>
                <a:gd name="T7" fmla="*/ 14 h 29"/>
                <a:gd name="T8" fmla="*/ 20 w 29"/>
                <a:gd name="T9" fmla="*/ 27 h 29"/>
                <a:gd name="T10" fmla="*/ 24 w 29"/>
                <a:gd name="T11" fmla="*/ 29 h 29"/>
                <a:gd name="T12" fmla="*/ 27 w 29"/>
                <a:gd name="T13" fmla="*/ 27 h 29"/>
                <a:gd name="T14" fmla="*/ 27 w 29"/>
                <a:gd name="T15" fmla="*/ 20 h 29"/>
                <a:gd name="T16" fmla="*/ 9 w 29"/>
                <a:gd name="T17" fmla="*/ 2 h 29"/>
                <a:gd name="T18" fmla="*/ 6 w 29"/>
                <a:gd name="T19" fmla="*/ 0 h 29"/>
                <a:gd name="T20" fmla="*/ 6 w 29"/>
                <a:gd name="T2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29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1" y="28"/>
                    <a:pt x="22" y="29"/>
                    <a:pt x="24" y="29"/>
                  </a:cubicBezTo>
                  <a:cubicBezTo>
                    <a:pt x="25" y="29"/>
                    <a:pt x="26" y="28"/>
                    <a:pt x="27" y="27"/>
                  </a:cubicBezTo>
                  <a:cubicBezTo>
                    <a:pt x="29" y="25"/>
                    <a:pt x="29" y="22"/>
                    <a:pt x="27" y="2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7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chenying0907 86"/>
            <p:cNvSpPr/>
            <p:nvPr/>
          </p:nvSpPr>
          <p:spPr bwMode="auto">
            <a:xfrm>
              <a:off x="5236297" y="2946438"/>
              <a:ext cx="173638" cy="342646"/>
            </a:xfrm>
            <a:custGeom>
              <a:avLst/>
              <a:gdLst>
                <a:gd name="T0" fmla="*/ 44 w 55"/>
                <a:gd name="T1" fmla="*/ 0 h 110"/>
                <a:gd name="T2" fmla="*/ 22 w 55"/>
                <a:gd name="T3" fmla="*/ 29 h 110"/>
                <a:gd name="T4" fmla="*/ 19 w 55"/>
                <a:gd name="T5" fmla="*/ 34 h 110"/>
                <a:gd name="T6" fmla="*/ 19 w 55"/>
                <a:gd name="T7" fmla="*/ 59 h 110"/>
                <a:gd name="T8" fmla="*/ 0 w 55"/>
                <a:gd name="T9" fmla="*/ 59 h 110"/>
                <a:gd name="T10" fmla="*/ 0 w 55"/>
                <a:gd name="T11" fmla="*/ 110 h 110"/>
                <a:gd name="T12" fmla="*/ 3 w 55"/>
                <a:gd name="T13" fmla="*/ 110 h 110"/>
                <a:gd name="T14" fmla="*/ 31 w 55"/>
                <a:gd name="T15" fmla="*/ 82 h 110"/>
                <a:gd name="T16" fmla="*/ 31 w 55"/>
                <a:gd name="T17" fmla="*/ 37 h 110"/>
                <a:gd name="T18" fmla="*/ 51 w 55"/>
                <a:gd name="T19" fmla="*/ 15 h 110"/>
                <a:gd name="T20" fmla="*/ 55 w 55"/>
                <a:gd name="T21" fmla="*/ 4 h 110"/>
                <a:gd name="T22" fmla="*/ 44 w 55"/>
                <a:gd name="T23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110">
                  <a:moveTo>
                    <a:pt x="44" y="0"/>
                  </a:moveTo>
                  <a:cubicBezTo>
                    <a:pt x="41" y="12"/>
                    <a:pt x="33" y="23"/>
                    <a:pt x="22" y="29"/>
                  </a:cubicBezTo>
                  <a:cubicBezTo>
                    <a:pt x="21" y="30"/>
                    <a:pt x="19" y="32"/>
                    <a:pt x="19" y="34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19" y="110"/>
                    <a:pt x="31" y="97"/>
                    <a:pt x="31" y="82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40" y="32"/>
                    <a:pt x="47" y="24"/>
                    <a:pt x="51" y="15"/>
                  </a:cubicBezTo>
                  <a:cubicBezTo>
                    <a:pt x="53" y="11"/>
                    <a:pt x="54" y="8"/>
                    <a:pt x="55" y="4"/>
                  </a:cubicBezTo>
                  <a:cubicBezTo>
                    <a:pt x="51" y="3"/>
                    <a:pt x="48" y="1"/>
                    <a:pt x="4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chenying0907 87"/>
            <p:cNvSpPr/>
            <p:nvPr/>
          </p:nvSpPr>
          <p:spPr bwMode="auto">
            <a:xfrm>
              <a:off x="1437089" y="3640991"/>
              <a:ext cx="18521" cy="25468"/>
            </a:xfrm>
            <a:custGeom>
              <a:avLst/>
              <a:gdLst>
                <a:gd name="T0" fmla="*/ 2 w 6"/>
                <a:gd name="T1" fmla="*/ 0 h 8"/>
                <a:gd name="T2" fmla="*/ 0 w 6"/>
                <a:gd name="T3" fmla="*/ 7 h 8"/>
                <a:gd name="T4" fmla="*/ 3 w 6"/>
                <a:gd name="T5" fmla="*/ 8 h 8"/>
                <a:gd name="T6" fmla="*/ 3 w 6"/>
                <a:gd name="T7" fmla="*/ 8 h 8"/>
                <a:gd name="T8" fmla="*/ 5 w 6"/>
                <a:gd name="T9" fmla="*/ 7 h 8"/>
                <a:gd name="T10" fmla="*/ 5 w 6"/>
                <a:gd name="T11" fmla="*/ 3 h 8"/>
                <a:gd name="T12" fmla="*/ 3 w 6"/>
                <a:gd name="T13" fmla="*/ 0 h 8"/>
                <a:gd name="T14" fmla="*/ 2 w 6"/>
                <a:gd name="T1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2" y="0"/>
                  </a:moveTo>
                  <a:cubicBezTo>
                    <a:pt x="2" y="2"/>
                    <a:pt x="1" y="5"/>
                    <a:pt x="0" y="7"/>
                  </a:cubicBezTo>
                  <a:cubicBezTo>
                    <a:pt x="1" y="8"/>
                    <a:pt x="2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4" y="8"/>
                    <a:pt x="5" y="7"/>
                  </a:cubicBezTo>
                  <a:cubicBezTo>
                    <a:pt x="6" y="6"/>
                    <a:pt x="6" y="4"/>
                    <a:pt x="5" y="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chenying0907 88"/>
            <p:cNvSpPr/>
            <p:nvPr/>
          </p:nvSpPr>
          <p:spPr bwMode="auto">
            <a:xfrm>
              <a:off x="1532010" y="3553014"/>
              <a:ext cx="9261" cy="71771"/>
            </a:xfrm>
            <a:custGeom>
              <a:avLst/>
              <a:gdLst>
                <a:gd name="T0" fmla="*/ 3 w 3"/>
                <a:gd name="T1" fmla="*/ 0 h 23"/>
                <a:gd name="T2" fmla="*/ 0 w 3"/>
                <a:gd name="T3" fmla="*/ 4 h 23"/>
                <a:gd name="T4" fmla="*/ 0 w 3"/>
                <a:gd name="T5" fmla="*/ 20 h 23"/>
                <a:gd name="T6" fmla="*/ 3 w 3"/>
                <a:gd name="T7" fmla="*/ 23 h 23"/>
                <a:gd name="T8" fmla="*/ 3 w 3"/>
                <a:gd name="T9" fmla="*/ 23 h 23"/>
                <a:gd name="T10" fmla="*/ 3 w 3"/>
                <a:gd name="T11" fmla="*/ 0 h 23"/>
                <a:gd name="T12" fmla="*/ 3 w 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3">
                  <a:moveTo>
                    <a:pt x="3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2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chenying0907 89"/>
            <p:cNvSpPr/>
            <p:nvPr/>
          </p:nvSpPr>
          <p:spPr bwMode="auto">
            <a:xfrm>
              <a:off x="1404676" y="3847043"/>
              <a:ext cx="50934" cy="57880"/>
            </a:xfrm>
            <a:custGeom>
              <a:avLst/>
              <a:gdLst>
                <a:gd name="T0" fmla="*/ 13 w 16"/>
                <a:gd name="T1" fmla="*/ 0 h 18"/>
                <a:gd name="T2" fmla="*/ 13 w 16"/>
                <a:gd name="T3" fmla="*/ 0 h 18"/>
                <a:gd name="T4" fmla="*/ 10 w 16"/>
                <a:gd name="T5" fmla="*/ 1 h 18"/>
                <a:gd name="T6" fmla="*/ 0 w 16"/>
                <a:gd name="T7" fmla="*/ 12 h 18"/>
                <a:gd name="T8" fmla="*/ 0 w 16"/>
                <a:gd name="T9" fmla="*/ 17 h 18"/>
                <a:gd name="T10" fmla="*/ 0 w 16"/>
                <a:gd name="T11" fmla="*/ 17 h 18"/>
                <a:gd name="T12" fmla="*/ 2 w 16"/>
                <a:gd name="T13" fmla="*/ 18 h 18"/>
                <a:gd name="T14" fmla="*/ 4 w 16"/>
                <a:gd name="T15" fmla="*/ 17 h 18"/>
                <a:gd name="T16" fmla="*/ 13 w 16"/>
                <a:gd name="T17" fmla="*/ 8 h 18"/>
                <a:gd name="T18" fmla="*/ 15 w 16"/>
                <a:gd name="T19" fmla="*/ 6 h 18"/>
                <a:gd name="T20" fmla="*/ 15 w 16"/>
                <a:gd name="T21" fmla="*/ 1 h 18"/>
                <a:gd name="T22" fmla="*/ 13 w 16"/>
                <a:gd name="T2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18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1" y="0"/>
                    <a:pt x="1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0" y="15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1" y="18"/>
                    <a:pt x="2" y="18"/>
                  </a:cubicBezTo>
                  <a:cubicBezTo>
                    <a:pt x="3" y="18"/>
                    <a:pt x="3" y="18"/>
                    <a:pt x="4" y="1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4"/>
                    <a:pt x="16" y="2"/>
                    <a:pt x="15" y="1"/>
                  </a:cubicBezTo>
                  <a:cubicBezTo>
                    <a:pt x="14" y="0"/>
                    <a:pt x="13" y="0"/>
                    <a:pt x="1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chenying0907 90"/>
            <p:cNvSpPr/>
            <p:nvPr/>
          </p:nvSpPr>
          <p:spPr bwMode="auto">
            <a:xfrm>
              <a:off x="1434773" y="3643307"/>
              <a:ext cx="106498" cy="351907"/>
            </a:xfrm>
            <a:custGeom>
              <a:avLst/>
              <a:gdLst>
                <a:gd name="T0" fmla="*/ 34 w 34"/>
                <a:gd name="T1" fmla="*/ 0 h 112"/>
                <a:gd name="T2" fmla="*/ 4 w 34"/>
                <a:gd name="T3" fmla="*/ 21 h 112"/>
                <a:gd name="T4" fmla="*/ 0 w 34"/>
                <a:gd name="T5" fmla="*/ 36 h 112"/>
                <a:gd name="T6" fmla="*/ 4 w 34"/>
                <a:gd name="T7" fmla="*/ 51 h 112"/>
                <a:gd name="T8" fmla="*/ 15 w 34"/>
                <a:gd name="T9" fmla="*/ 66 h 112"/>
                <a:gd name="T10" fmla="*/ 15 w 34"/>
                <a:gd name="T11" fmla="*/ 94 h 112"/>
                <a:gd name="T12" fmla="*/ 32 w 34"/>
                <a:gd name="T13" fmla="*/ 112 h 112"/>
                <a:gd name="T14" fmla="*/ 34 w 34"/>
                <a:gd name="T15" fmla="*/ 112 h 112"/>
                <a:gd name="T16" fmla="*/ 34 w 34"/>
                <a:gd name="T17" fmla="*/ 80 h 112"/>
                <a:gd name="T18" fmla="*/ 22 w 34"/>
                <a:gd name="T19" fmla="*/ 80 h 112"/>
                <a:gd name="T20" fmla="*/ 22 w 34"/>
                <a:gd name="T21" fmla="*/ 64 h 112"/>
                <a:gd name="T22" fmla="*/ 21 w 34"/>
                <a:gd name="T23" fmla="*/ 60 h 112"/>
                <a:gd name="T24" fmla="*/ 7 w 34"/>
                <a:gd name="T25" fmla="*/ 36 h 112"/>
                <a:gd name="T26" fmla="*/ 15 w 34"/>
                <a:gd name="T27" fmla="*/ 16 h 112"/>
                <a:gd name="T28" fmla="*/ 34 w 34"/>
                <a:gd name="T29" fmla="*/ 8 h 112"/>
                <a:gd name="T30" fmla="*/ 34 w 34"/>
                <a:gd name="T31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112">
                  <a:moveTo>
                    <a:pt x="34" y="0"/>
                  </a:moveTo>
                  <a:cubicBezTo>
                    <a:pt x="21" y="0"/>
                    <a:pt x="9" y="9"/>
                    <a:pt x="4" y="21"/>
                  </a:cubicBezTo>
                  <a:cubicBezTo>
                    <a:pt x="2" y="25"/>
                    <a:pt x="0" y="31"/>
                    <a:pt x="0" y="36"/>
                  </a:cubicBezTo>
                  <a:cubicBezTo>
                    <a:pt x="0" y="41"/>
                    <a:pt x="2" y="47"/>
                    <a:pt x="4" y="51"/>
                  </a:cubicBezTo>
                  <a:cubicBezTo>
                    <a:pt x="6" y="57"/>
                    <a:pt x="10" y="62"/>
                    <a:pt x="15" y="66"/>
                  </a:cubicBezTo>
                  <a:cubicBezTo>
                    <a:pt x="15" y="94"/>
                    <a:pt x="15" y="94"/>
                    <a:pt x="15" y="94"/>
                  </a:cubicBezTo>
                  <a:cubicBezTo>
                    <a:pt x="15" y="104"/>
                    <a:pt x="23" y="112"/>
                    <a:pt x="32" y="112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2"/>
                    <a:pt x="22" y="61"/>
                    <a:pt x="21" y="60"/>
                  </a:cubicBezTo>
                  <a:cubicBezTo>
                    <a:pt x="13" y="55"/>
                    <a:pt x="7" y="46"/>
                    <a:pt x="7" y="36"/>
                  </a:cubicBezTo>
                  <a:cubicBezTo>
                    <a:pt x="7" y="28"/>
                    <a:pt x="10" y="21"/>
                    <a:pt x="15" y="16"/>
                  </a:cubicBezTo>
                  <a:cubicBezTo>
                    <a:pt x="20" y="11"/>
                    <a:pt x="27" y="8"/>
                    <a:pt x="34" y="8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chenying0907 91"/>
            <p:cNvSpPr/>
            <p:nvPr/>
          </p:nvSpPr>
          <p:spPr bwMode="auto">
            <a:xfrm>
              <a:off x="1541271" y="3553014"/>
              <a:ext cx="9261" cy="71771"/>
            </a:xfrm>
            <a:custGeom>
              <a:avLst/>
              <a:gdLst>
                <a:gd name="T0" fmla="*/ 0 w 3"/>
                <a:gd name="T1" fmla="*/ 0 h 23"/>
                <a:gd name="T2" fmla="*/ 0 w 3"/>
                <a:gd name="T3" fmla="*/ 23 h 23"/>
                <a:gd name="T4" fmla="*/ 3 w 3"/>
                <a:gd name="T5" fmla="*/ 20 h 23"/>
                <a:gd name="T6" fmla="*/ 3 w 3"/>
                <a:gd name="T7" fmla="*/ 4 h 23"/>
                <a:gd name="T8" fmla="*/ 0 w 3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23"/>
                    <a:pt x="3" y="21"/>
                    <a:pt x="3" y="2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2"/>
                    <a:pt x="2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chenying0907 92"/>
            <p:cNvSpPr/>
            <p:nvPr/>
          </p:nvSpPr>
          <p:spPr bwMode="auto">
            <a:xfrm>
              <a:off x="1624617" y="3608579"/>
              <a:ext cx="57879" cy="57880"/>
            </a:xfrm>
            <a:custGeom>
              <a:avLst/>
              <a:gdLst>
                <a:gd name="T0" fmla="*/ 15 w 18"/>
                <a:gd name="T1" fmla="*/ 0 h 18"/>
                <a:gd name="T2" fmla="*/ 12 w 18"/>
                <a:gd name="T3" fmla="*/ 1 h 18"/>
                <a:gd name="T4" fmla="*/ 4 w 18"/>
                <a:gd name="T5" fmla="*/ 10 h 18"/>
                <a:gd name="T6" fmla="*/ 2 w 18"/>
                <a:gd name="T7" fmla="*/ 13 h 18"/>
                <a:gd name="T8" fmla="*/ 2 w 18"/>
                <a:gd name="T9" fmla="*/ 17 h 18"/>
                <a:gd name="T10" fmla="*/ 4 w 18"/>
                <a:gd name="T11" fmla="*/ 18 h 18"/>
                <a:gd name="T12" fmla="*/ 4 w 18"/>
                <a:gd name="T13" fmla="*/ 18 h 18"/>
                <a:gd name="T14" fmla="*/ 6 w 18"/>
                <a:gd name="T15" fmla="*/ 17 h 18"/>
                <a:gd name="T16" fmla="*/ 17 w 18"/>
                <a:gd name="T17" fmla="*/ 6 h 18"/>
                <a:gd name="T18" fmla="*/ 17 w 18"/>
                <a:gd name="T19" fmla="*/ 1 h 18"/>
                <a:gd name="T20" fmla="*/ 15 w 18"/>
                <a:gd name="T2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8">
                  <a:moveTo>
                    <a:pt x="15" y="0"/>
                  </a:moveTo>
                  <a:cubicBezTo>
                    <a:pt x="14" y="0"/>
                    <a:pt x="13" y="1"/>
                    <a:pt x="12" y="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0" y="14"/>
                    <a:pt x="0" y="16"/>
                    <a:pt x="2" y="17"/>
                  </a:cubicBezTo>
                  <a:cubicBezTo>
                    <a:pt x="2" y="18"/>
                    <a:pt x="3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8"/>
                    <a:pt x="6" y="18"/>
                    <a:pt x="6" y="1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3"/>
                    <a:pt x="17" y="1"/>
                  </a:cubicBezTo>
                  <a:cubicBezTo>
                    <a:pt x="16" y="1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chenying0907 93"/>
            <p:cNvSpPr/>
            <p:nvPr/>
          </p:nvSpPr>
          <p:spPr bwMode="auto">
            <a:xfrm>
              <a:off x="1666291" y="3747489"/>
              <a:ext cx="69455" cy="18521"/>
            </a:xfrm>
            <a:custGeom>
              <a:avLst/>
              <a:gdLst>
                <a:gd name="T0" fmla="*/ 19 w 22"/>
                <a:gd name="T1" fmla="*/ 0 h 6"/>
                <a:gd name="T2" fmla="*/ 4 w 22"/>
                <a:gd name="T3" fmla="*/ 0 h 6"/>
                <a:gd name="T4" fmla="*/ 0 w 22"/>
                <a:gd name="T5" fmla="*/ 3 h 6"/>
                <a:gd name="T6" fmla="*/ 4 w 22"/>
                <a:gd name="T7" fmla="*/ 6 h 6"/>
                <a:gd name="T8" fmla="*/ 19 w 22"/>
                <a:gd name="T9" fmla="*/ 6 h 6"/>
                <a:gd name="T10" fmla="*/ 22 w 22"/>
                <a:gd name="T11" fmla="*/ 3 h 6"/>
                <a:gd name="T12" fmla="*/ 19 w 22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6">
                  <a:moveTo>
                    <a:pt x="1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4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1" y="6"/>
                    <a:pt x="22" y="5"/>
                    <a:pt x="22" y="3"/>
                  </a:cubicBezTo>
                  <a:cubicBezTo>
                    <a:pt x="22" y="1"/>
                    <a:pt x="21" y="0"/>
                    <a:pt x="1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chenying0907 94"/>
            <p:cNvSpPr/>
            <p:nvPr/>
          </p:nvSpPr>
          <p:spPr bwMode="auto">
            <a:xfrm>
              <a:off x="1624617" y="3847043"/>
              <a:ext cx="57879" cy="57880"/>
            </a:xfrm>
            <a:custGeom>
              <a:avLst/>
              <a:gdLst>
                <a:gd name="T0" fmla="*/ 4 w 18"/>
                <a:gd name="T1" fmla="*/ 0 h 18"/>
                <a:gd name="T2" fmla="*/ 2 w 18"/>
                <a:gd name="T3" fmla="*/ 1 h 18"/>
                <a:gd name="T4" fmla="*/ 2 w 18"/>
                <a:gd name="T5" fmla="*/ 6 h 18"/>
                <a:gd name="T6" fmla="*/ 4 w 18"/>
                <a:gd name="T7" fmla="*/ 8 h 18"/>
                <a:gd name="T8" fmla="*/ 12 w 18"/>
                <a:gd name="T9" fmla="*/ 17 h 18"/>
                <a:gd name="T10" fmla="*/ 15 w 18"/>
                <a:gd name="T11" fmla="*/ 18 h 18"/>
                <a:gd name="T12" fmla="*/ 17 w 18"/>
                <a:gd name="T13" fmla="*/ 17 h 18"/>
                <a:gd name="T14" fmla="*/ 17 w 18"/>
                <a:gd name="T15" fmla="*/ 12 h 18"/>
                <a:gd name="T16" fmla="*/ 6 w 18"/>
                <a:gd name="T17" fmla="*/ 1 h 18"/>
                <a:gd name="T18" fmla="*/ 4 w 18"/>
                <a:gd name="T19" fmla="*/ 0 h 18"/>
                <a:gd name="T20" fmla="*/ 4 w 18"/>
                <a:gd name="T2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8">
                  <a:moveTo>
                    <a:pt x="4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0" y="2"/>
                    <a:pt x="0" y="4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4" y="18"/>
                    <a:pt x="15" y="18"/>
                  </a:cubicBezTo>
                  <a:cubicBezTo>
                    <a:pt x="15" y="18"/>
                    <a:pt x="16" y="18"/>
                    <a:pt x="17" y="17"/>
                  </a:cubicBezTo>
                  <a:cubicBezTo>
                    <a:pt x="18" y="16"/>
                    <a:pt x="18" y="14"/>
                    <a:pt x="17" y="1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chenying0907 95"/>
            <p:cNvSpPr/>
            <p:nvPr/>
          </p:nvSpPr>
          <p:spPr bwMode="auto">
            <a:xfrm>
              <a:off x="1541271" y="3643307"/>
              <a:ext cx="108813" cy="351907"/>
            </a:xfrm>
            <a:custGeom>
              <a:avLst/>
              <a:gdLst>
                <a:gd name="T0" fmla="*/ 0 w 35"/>
                <a:gd name="T1" fmla="*/ 0 h 112"/>
                <a:gd name="T2" fmla="*/ 0 w 35"/>
                <a:gd name="T3" fmla="*/ 0 h 112"/>
                <a:gd name="T4" fmla="*/ 0 w 35"/>
                <a:gd name="T5" fmla="*/ 8 h 112"/>
                <a:gd name="T6" fmla="*/ 0 w 35"/>
                <a:gd name="T7" fmla="*/ 8 h 112"/>
                <a:gd name="T8" fmla="*/ 20 w 35"/>
                <a:gd name="T9" fmla="*/ 16 h 112"/>
                <a:gd name="T10" fmla="*/ 28 w 35"/>
                <a:gd name="T11" fmla="*/ 36 h 112"/>
                <a:gd name="T12" fmla="*/ 14 w 35"/>
                <a:gd name="T13" fmla="*/ 61 h 112"/>
                <a:gd name="T14" fmla="*/ 12 w 35"/>
                <a:gd name="T15" fmla="*/ 64 h 112"/>
                <a:gd name="T16" fmla="*/ 12 w 35"/>
                <a:gd name="T17" fmla="*/ 80 h 112"/>
                <a:gd name="T18" fmla="*/ 0 w 35"/>
                <a:gd name="T19" fmla="*/ 80 h 112"/>
                <a:gd name="T20" fmla="*/ 0 w 35"/>
                <a:gd name="T21" fmla="*/ 112 h 112"/>
                <a:gd name="T22" fmla="*/ 2 w 35"/>
                <a:gd name="T23" fmla="*/ 112 h 112"/>
                <a:gd name="T24" fmla="*/ 19 w 35"/>
                <a:gd name="T25" fmla="*/ 94 h 112"/>
                <a:gd name="T26" fmla="*/ 19 w 35"/>
                <a:gd name="T27" fmla="*/ 66 h 112"/>
                <a:gd name="T28" fmla="*/ 31 w 35"/>
                <a:gd name="T29" fmla="*/ 52 h 112"/>
                <a:gd name="T30" fmla="*/ 35 w 35"/>
                <a:gd name="T31" fmla="*/ 36 h 112"/>
                <a:gd name="T32" fmla="*/ 31 w 35"/>
                <a:gd name="T33" fmla="*/ 20 h 112"/>
                <a:gd name="T34" fmla="*/ 0 w 35"/>
                <a:gd name="T3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1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8" y="8"/>
                    <a:pt x="15" y="11"/>
                    <a:pt x="20" y="16"/>
                  </a:cubicBezTo>
                  <a:cubicBezTo>
                    <a:pt x="25" y="21"/>
                    <a:pt x="28" y="28"/>
                    <a:pt x="28" y="36"/>
                  </a:cubicBezTo>
                  <a:cubicBezTo>
                    <a:pt x="28" y="47"/>
                    <a:pt x="22" y="56"/>
                    <a:pt x="14" y="61"/>
                  </a:cubicBezTo>
                  <a:cubicBezTo>
                    <a:pt x="13" y="61"/>
                    <a:pt x="12" y="63"/>
                    <a:pt x="12" y="64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12" y="112"/>
                    <a:pt x="19" y="104"/>
                    <a:pt x="19" y="9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24" y="63"/>
                    <a:pt x="28" y="58"/>
                    <a:pt x="31" y="52"/>
                  </a:cubicBezTo>
                  <a:cubicBezTo>
                    <a:pt x="33" y="47"/>
                    <a:pt x="35" y="42"/>
                    <a:pt x="35" y="36"/>
                  </a:cubicBezTo>
                  <a:cubicBezTo>
                    <a:pt x="35" y="30"/>
                    <a:pt x="33" y="25"/>
                    <a:pt x="31" y="20"/>
                  </a:cubicBezTo>
                  <a:cubicBezTo>
                    <a:pt x="26" y="8"/>
                    <a:pt x="14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chenying0907 97"/>
            <p:cNvSpPr/>
            <p:nvPr/>
          </p:nvSpPr>
          <p:spPr bwMode="auto">
            <a:xfrm>
              <a:off x="4136587" y="2717236"/>
              <a:ext cx="16206" cy="97238"/>
            </a:xfrm>
            <a:custGeom>
              <a:avLst/>
              <a:gdLst>
                <a:gd name="T0" fmla="*/ 4 w 5"/>
                <a:gd name="T1" fmla="*/ 0 h 31"/>
                <a:gd name="T2" fmla="*/ 0 w 5"/>
                <a:gd name="T3" fmla="*/ 4 h 31"/>
                <a:gd name="T4" fmla="*/ 0 w 5"/>
                <a:gd name="T5" fmla="*/ 26 h 31"/>
                <a:gd name="T6" fmla="*/ 4 w 5"/>
                <a:gd name="T7" fmla="*/ 31 h 31"/>
                <a:gd name="T8" fmla="*/ 5 w 5"/>
                <a:gd name="T9" fmla="*/ 31 h 31"/>
                <a:gd name="T10" fmla="*/ 5 w 5"/>
                <a:gd name="T11" fmla="*/ 0 h 31"/>
                <a:gd name="T12" fmla="*/ 4 w 5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1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9"/>
                    <a:pt x="2" y="31"/>
                    <a:pt x="4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chenying0907 101"/>
            <p:cNvSpPr/>
            <p:nvPr/>
          </p:nvSpPr>
          <p:spPr bwMode="auto">
            <a:xfrm>
              <a:off x="4152793" y="2717236"/>
              <a:ext cx="11575" cy="97238"/>
            </a:xfrm>
            <a:custGeom>
              <a:avLst/>
              <a:gdLst>
                <a:gd name="T0" fmla="*/ 0 w 4"/>
                <a:gd name="T1" fmla="*/ 0 h 31"/>
                <a:gd name="T2" fmla="*/ 0 w 4"/>
                <a:gd name="T3" fmla="*/ 31 h 31"/>
                <a:gd name="T4" fmla="*/ 4 w 4"/>
                <a:gd name="T5" fmla="*/ 26 h 31"/>
                <a:gd name="T6" fmla="*/ 4 w 4"/>
                <a:gd name="T7" fmla="*/ 4 h 31"/>
                <a:gd name="T8" fmla="*/ 0 w 4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1">
                  <a:moveTo>
                    <a:pt x="0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2" y="31"/>
                    <a:pt x="4" y="29"/>
                    <a:pt x="4" y="26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2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chenying0907 116"/>
            <p:cNvSpPr/>
            <p:nvPr/>
          </p:nvSpPr>
          <p:spPr bwMode="auto">
            <a:xfrm>
              <a:off x="2504385" y="4685137"/>
              <a:ext cx="85661" cy="16207"/>
            </a:xfrm>
            <a:custGeom>
              <a:avLst/>
              <a:gdLst>
                <a:gd name="T0" fmla="*/ 25 w 27"/>
                <a:gd name="T1" fmla="*/ 0 h 5"/>
                <a:gd name="T2" fmla="*/ 14 w 27"/>
                <a:gd name="T3" fmla="*/ 0 h 5"/>
                <a:gd name="T4" fmla="*/ 3 w 27"/>
                <a:gd name="T5" fmla="*/ 0 h 5"/>
                <a:gd name="T6" fmla="*/ 0 w 27"/>
                <a:gd name="T7" fmla="*/ 3 h 5"/>
                <a:gd name="T8" fmla="*/ 3 w 27"/>
                <a:gd name="T9" fmla="*/ 5 h 5"/>
                <a:gd name="T10" fmla="*/ 14 w 27"/>
                <a:gd name="T11" fmla="*/ 5 h 5"/>
                <a:gd name="T12" fmla="*/ 25 w 27"/>
                <a:gd name="T13" fmla="*/ 5 h 5"/>
                <a:gd name="T14" fmla="*/ 27 w 27"/>
                <a:gd name="T15" fmla="*/ 3 h 5"/>
                <a:gd name="T16" fmla="*/ 25 w 27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5">
                  <a:moveTo>
                    <a:pt x="25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4"/>
                    <a:pt x="2" y="5"/>
                    <a:pt x="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7" y="4"/>
                    <a:pt x="27" y="3"/>
                  </a:cubicBezTo>
                  <a:cubicBezTo>
                    <a:pt x="27" y="2"/>
                    <a:pt x="26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chenying0907 117"/>
            <p:cNvSpPr>
              <a:spLocks noEditPoints="1"/>
            </p:cNvSpPr>
            <p:nvPr/>
          </p:nvSpPr>
          <p:spPr bwMode="auto">
            <a:xfrm>
              <a:off x="2386312" y="4326284"/>
              <a:ext cx="254670" cy="423678"/>
            </a:xfrm>
            <a:custGeom>
              <a:avLst/>
              <a:gdLst>
                <a:gd name="T0" fmla="*/ 38 w 81"/>
                <a:gd name="T1" fmla="*/ 117 h 135"/>
                <a:gd name="T2" fmla="*/ 38 w 81"/>
                <a:gd name="T3" fmla="*/ 117 h 135"/>
                <a:gd name="T4" fmla="*/ 41 w 81"/>
                <a:gd name="T5" fmla="*/ 114 h 135"/>
                <a:gd name="T6" fmla="*/ 52 w 81"/>
                <a:gd name="T7" fmla="*/ 114 h 135"/>
                <a:gd name="T8" fmla="*/ 63 w 81"/>
                <a:gd name="T9" fmla="*/ 114 h 135"/>
                <a:gd name="T10" fmla="*/ 65 w 81"/>
                <a:gd name="T11" fmla="*/ 117 h 135"/>
                <a:gd name="T12" fmla="*/ 65 w 81"/>
                <a:gd name="T13" fmla="*/ 117 h 135"/>
                <a:gd name="T14" fmla="*/ 63 w 81"/>
                <a:gd name="T15" fmla="*/ 119 h 135"/>
                <a:gd name="T16" fmla="*/ 52 w 81"/>
                <a:gd name="T17" fmla="*/ 119 h 135"/>
                <a:gd name="T18" fmla="*/ 41 w 81"/>
                <a:gd name="T19" fmla="*/ 119 h 135"/>
                <a:gd name="T20" fmla="*/ 38 w 81"/>
                <a:gd name="T21" fmla="*/ 117 h 135"/>
                <a:gd name="T22" fmla="*/ 81 w 81"/>
                <a:gd name="T23" fmla="*/ 0 h 135"/>
                <a:gd name="T24" fmla="*/ 52 w 81"/>
                <a:gd name="T25" fmla="*/ 0 h 135"/>
                <a:gd name="T26" fmla="*/ 13 w 81"/>
                <a:gd name="T27" fmla="*/ 0 h 135"/>
                <a:gd name="T28" fmla="*/ 0 w 81"/>
                <a:gd name="T29" fmla="*/ 14 h 135"/>
                <a:gd name="T30" fmla="*/ 0 w 81"/>
                <a:gd name="T31" fmla="*/ 82 h 135"/>
                <a:gd name="T32" fmla="*/ 13 w 81"/>
                <a:gd name="T33" fmla="*/ 95 h 135"/>
                <a:gd name="T34" fmla="*/ 52 w 81"/>
                <a:gd name="T35" fmla="*/ 95 h 135"/>
                <a:gd name="T36" fmla="*/ 66 w 81"/>
                <a:gd name="T37" fmla="*/ 95 h 135"/>
                <a:gd name="T38" fmla="*/ 66 w 81"/>
                <a:gd name="T39" fmla="*/ 108 h 135"/>
                <a:gd name="T40" fmla="*/ 52 w 81"/>
                <a:gd name="T41" fmla="*/ 108 h 135"/>
                <a:gd name="T42" fmla="*/ 41 w 81"/>
                <a:gd name="T43" fmla="*/ 108 h 135"/>
                <a:gd name="T44" fmla="*/ 28 w 81"/>
                <a:gd name="T45" fmla="*/ 121 h 135"/>
                <a:gd name="T46" fmla="*/ 28 w 81"/>
                <a:gd name="T47" fmla="*/ 122 h 135"/>
                <a:gd name="T48" fmla="*/ 41 w 81"/>
                <a:gd name="T49" fmla="*/ 135 h 135"/>
                <a:gd name="T50" fmla="*/ 52 w 81"/>
                <a:gd name="T51" fmla="*/ 135 h 135"/>
                <a:gd name="T52" fmla="*/ 81 w 81"/>
                <a:gd name="T53" fmla="*/ 135 h 135"/>
                <a:gd name="T54" fmla="*/ 81 w 81"/>
                <a:gd name="T55" fmla="*/ 86 h 135"/>
                <a:gd name="T56" fmla="*/ 52 w 81"/>
                <a:gd name="T57" fmla="*/ 86 h 135"/>
                <a:gd name="T58" fmla="*/ 20 w 81"/>
                <a:gd name="T59" fmla="*/ 86 h 135"/>
                <a:gd name="T60" fmla="*/ 10 w 81"/>
                <a:gd name="T61" fmla="*/ 76 h 135"/>
                <a:gd name="T62" fmla="*/ 10 w 81"/>
                <a:gd name="T63" fmla="*/ 20 h 135"/>
                <a:gd name="T64" fmla="*/ 20 w 81"/>
                <a:gd name="T65" fmla="*/ 9 h 135"/>
                <a:gd name="T66" fmla="*/ 52 w 81"/>
                <a:gd name="T67" fmla="*/ 9 h 135"/>
                <a:gd name="T68" fmla="*/ 81 w 81"/>
                <a:gd name="T69" fmla="*/ 9 h 135"/>
                <a:gd name="T70" fmla="*/ 81 w 81"/>
                <a:gd name="T7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135">
                  <a:moveTo>
                    <a:pt x="38" y="117"/>
                  </a:moveTo>
                  <a:cubicBezTo>
                    <a:pt x="38" y="117"/>
                    <a:pt x="38" y="117"/>
                    <a:pt x="38" y="117"/>
                  </a:cubicBezTo>
                  <a:cubicBezTo>
                    <a:pt x="38" y="116"/>
                    <a:pt x="40" y="114"/>
                    <a:pt x="41" y="114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4" y="114"/>
                    <a:pt x="65" y="116"/>
                    <a:pt x="65" y="117"/>
                  </a:cubicBezTo>
                  <a:cubicBezTo>
                    <a:pt x="65" y="117"/>
                    <a:pt x="65" y="117"/>
                    <a:pt x="65" y="117"/>
                  </a:cubicBezTo>
                  <a:cubicBezTo>
                    <a:pt x="65" y="118"/>
                    <a:pt x="64" y="119"/>
                    <a:pt x="63" y="119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41" y="119"/>
                    <a:pt x="41" y="119"/>
                    <a:pt x="41" y="119"/>
                  </a:cubicBezTo>
                  <a:cubicBezTo>
                    <a:pt x="40" y="119"/>
                    <a:pt x="38" y="118"/>
                    <a:pt x="38" y="117"/>
                  </a:cubicBezTo>
                  <a:moveTo>
                    <a:pt x="81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9"/>
                    <a:pt x="6" y="95"/>
                    <a:pt x="13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52" y="108"/>
                    <a:pt x="52" y="108"/>
                    <a:pt x="52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34" y="108"/>
                    <a:pt x="28" y="113"/>
                    <a:pt x="28" y="121"/>
                  </a:cubicBezTo>
                  <a:cubicBezTo>
                    <a:pt x="28" y="122"/>
                    <a:pt x="28" y="122"/>
                    <a:pt x="28" y="122"/>
                  </a:cubicBezTo>
                  <a:cubicBezTo>
                    <a:pt x="28" y="130"/>
                    <a:pt x="34" y="135"/>
                    <a:pt x="4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81" y="135"/>
                    <a:pt x="81" y="135"/>
                    <a:pt x="81" y="135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20" y="86"/>
                    <a:pt x="20" y="86"/>
                    <a:pt x="20" y="86"/>
                  </a:cubicBezTo>
                  <a:cubicBezTo>
                    <a:pt x="14" y="86"/>
                    <a:pt x="10" y="82"/>
                    <a:pt x="10" y="76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4"/>
                    <a:pt x="14" y="9"/>
                    <a:pt x="20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0"/>
                    <a:pt x="81" y="0"/>
                    <a:pt x="8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chenying0907 118"/>
            <p:cNvSpPr/>
            <p:nvPr/>
          </p:nvSpPr>
          <p:spPr bwMode="auto">
            <a:xfrm>
              <a:off x="2640982" y="4326284"/>
              <a:ext cx="256984" cy="423678"/>
            </a:xfrm>
            <a:custGeom>
              <a:avLst/>
              <a:gdLst>
                <a:gd name="T0" fmla="*/ 69 w 82"/>
                <a:gd name="T1" fmla="*/ 0 h 135"/>
                <a:gd name="T2" fmla="*/ 0 w 82"/>
                <a:gd name="T3" fmla="*/ 0 h 135"/>
                <a:gd name="T4" fmla="*/ 0 w 82"/>
                <a:gd name="T5" fmla="*/ 0 h 135"/>
                <a:gd name="T6" fmla="*/ 0 w 82"/>
                <a:gd name="T7" fmla="*/ 9 h 135"/>
                <a:gd name="T8" fmla="*/ 0 w 82"/>
                <a:gd name="T9" fmla="*/ 9 h 135"/>
                <a:gd name="T10" fmla="*/ 62 w 82"/>
                <a:gd name="T11" fmla="*/ 9 h 135"/>
                <a:gd name="T12" fmla="*/ 72 w 82"/>
                <a:gd name="T13" fmla="*/ 20 h 135"/>
                <a:gd name="T14" fmla="*/ 72 w 82"/>
                <a:gd name="T15" fmla="*/ 76 h 135"/>
                <a:gd name="T16" fmla="*/ 62 w 82"/>
                <a:gd name="T17" fmla="*/ 86 h 135"/>
                <a:gd name="T18" fmla="*/ 0 w 82"/>
                <a:gd name="T19" fmla="*/ 86 h 135"/>
                <a:gd name="T20" fmla="*/ 0 w 82"/>
                <a:gd name="T21" fmla="*/ 86 h 135"/>
                <a:gd name="T22" fmla="*/ 0 w 82"/>
                <a:gd name="T23" fmla="*/ 135 h 135"/>
                <a:gd name="T24" fmla="*/ 0 w 82"/>
                <a:gd name="T25" fmla="*/ 135 h 135"/>
                <a:gd name="T26" fmla="*/ 40 w 82"/>
                <a:gd name="T27" fmla="*/ 135 h 135"/>
                <a:gd name="T28" fmla="*/ 53 w 82"/>
                <a:gd name="T29" fmla="*/ 122 h 135"/>
                <a:gd name="T30" fmla="*/ 53 w 82"/>
                <a:gd name="T31" fmla="*/ 121 h 135"/>
                <a:gd name="T32" fmla="*/ 40 w 82"/>
                <a:gd name="T33" fmla="*/ 108 h 135"/>
                <a:gd name="T34" fmla="*/ 17 w 82"/>
                <a:gd name="T35" fmla="*/ 108 h 135"/>
                <a:gd name="T36" fmla="*/ 17 w 82"/>
                <a:gd name="T37" fmla="*/ 95 h 135"/>
                <a:gd name="T38" fmla="*/ 69 w 82"/>
                <a:gd name="T39" fmla="*/ 95 h 135"/>
                <a:gd name="T40" fmla="*/ 82 w 82"/>
                <a:gd name="T41" fmla="*/ 82 h 135"/>
                <a:gd name="T42" fmla="*/ 82 w 82"/>
                <a:gd name="T43" fmla="*/ 14 h 135"/>
                <a:gd name="T44" fmla="*/ 69 w 82"/>
                <a:gd name="T4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2" h="135">
                  <a:moveTo>
                    <a:pt x="6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7" y="9"/>
                    <a:pt x="72" y="14"/>
                    <a:pt x="72" y="20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2" y="82"/>
                    <a:pt x="67" y="86"/>
                    <a:pt x="62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47" y="135"/>
                    <a:pt x="53" y="130"/>
                    <a:pt x="53" y="122"/>
                  </a:cubicBezTo>
                  <a:cubicBezTo>
                    <a:pt x="53" y="121"/>
                    <a:pt x="53" y="121"/>
                    <a:pt x="53" y="121"/>
                  </a:cubicBezTo>
                  <a:cubicBezTo>
                    <a:pt x="53" y="113"/>
                    <a:pt x="47" y="108"/>
                    <a:pt x="40" y="108"/>
                  </a:cubicBezTo>
                  <a:cubicBezTo>
                    <a:pt x="17" y="108"/>
                    <a:pt x="17" y="108"/>
                    <a:pt x="17" y="108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76" y="95"/>
                    <a:pt x="82" y="89"/>
                    <a:pt x="82" y="82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6"/>
                    <a:pt x="76" y="0"/>
                    <a:pt x="6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chenying0907 119"/>
            <p:cNvSpPr/>
            <p:nvPr/>
          </p:nvSpPr>
          <p:spPr bwMode="auto">
            <a:xfrm>
              <a:off x="4182891" y="2654725"/>
              <a:ext cx="85661" cy="13891"/>
            </a:xfrm>
            <a:custGeom>
              <a:avLst/>
              <a:gdLst>
                <a:gd name="T0" fmla="*/ 25 w 27"/>
                <a:gd name="T1" fmla="*/ 0 h 5"/>
                <a:gd name="T2" fmla="*/ 14 w 27"/>
                <a:gd name="T3" fmla="*/ 0 h 5"/>
                <a:gd name="T4" fmla="*/ 3 w 27"/>
                <a:gd name="T5" fmla="*/ 0 h 5"/>
                <a:gd name="T6" fmla="*/ 0 w 27"/>
                <a:gd name="T7" fmla="*/ 3 h 5"/>
                <a:gd name="T8" fmla="*/ 3 w 27"/>
                <a:gd name="T9" fmla="*/ 5 h 5"/>
                <a:gd name="T10" fmla="*/ 14 w 27"/>
                <a:gd name="T11" fmla="*/ 5 h 5"/>
                <a:gd name="T12" fmla="*/ 25 w 27"/>
                <a:gd name="T13" fmla="*/ 5 h 5"/>
                <a:gd name="T14" fmla="*/ 27 w 27"/>
                <a:gd name="T15" fmla="*/ 3 h 5"/>
                <a:gd name="T16" fmla="*/ 25 w 27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5">
                  <a:moveTo>
                    <a:pt x="25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7" y="4"/>
                    <a:pt x="27" y="3"/>
                  </a:cubicBezTo>
                  <a:cubicBezTo>
                    <a:pt x="27" y="1"/>
                    <a:pt x="26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chenying0907 120"/>
            <p:cNvSpPr>
              <a:spLocks noEditPoints="1"/>
            </p:cNvSpPr>
            <p:nvPr/>
          </p:nvSpPr>
          <p:spPr bwMode="auto">
            <a:xfrm>
              <a:off x="4064816" y="2295873"/>
              <a:ext cx="254670" cy="423678"/>
            </a:xfrm>
            <a:custGeom>
              <a:avLst/>
              <a:gdLst>
                <a:gd name="T0" fmla="*/ 38 w 81"/>
                <a:gd name="T1" fmla="*/ 117 h 135"/>
                <a:gd name="T2" fmla="*/ 38 w 81"/>
                <a:gd name="T3" fmla="*/ 117 h 135"/>
                <a:gd name="T4" fmla="*/ 41 w 81"/>
                <a:gd name="T5" fmla="*/ 114 h 135"/>
                <a:gd name="T6" fmla="*/ 52 w 81"/>
                <a:gd name="T7" fmla="*/ 114 h 135"/>
                <a:gd name="T8" fmla="*/ 63 w 81"/>
                <a:gd name="T9" fmla="*/ 114 h 135"/>
                <a:gd name="T10" fmla="*/ 65 w 81"/>
                <a:gd name="T11" fmla="*/ 117 h 135"/>
                <a:gd name="T12" fmla="*/ 65 w 81"/>
                <a:gd name="T13" fmla="*/ 117 h 135"/>
                <a:gd name="T14" fmla="*/ 63 w 81"/>
                <a:gd name="T15" fmla="*/ 119 h 135"/>
                <a:gd name="T16" fmla="*/ 52 w 81"/>
                <a:gd name="T17" fmla="*/ 119 h 135"/>
                <a:gd name="T18" fmla="*/ 41 w 81"/>
                <a:gd name="T19" fmla="*/ 119 h 135"/>
                <a:gd name="T20" fmla="*/ 38 w 81"/>
                <a:gd name="T21" fmla="*/ 117 h 135"/>
                <a:gd name="T22" fmla="*/ 81 w 81"/>
                <a:gd name="T23" fmla="*/ 0 h 135"/>
                <a:gd name="T24" fmla="*/ 52 w 81"/>
                <a:gd name="T25" fmla="*/ 0 h 135"/>
                <a:gd name="T26" fmla="*/ 13 w 81"/>
                <a:gd name="T27" fmla="*/ 0 h 135"/>
                <a:gd name="T28" fmla="*/ 0 w 81"/>
                <a:gd name="T29" fmla="*/ 13 h 135"/>
                <a:gd name="T30" fmla="*/ 0 w 81"/>
                <a:gd name="T31" fmla="*/ 82 h 135"/>
                <a:gd name="T32" fmla="*/ 13 w 81"/>
                <a:gd name="T33" fmla="*/ 95 h 135"/>
                <a:gd name="T34" fmla="*/ 52 w 81"/>
                <a:gd name="T35" fmla="*/ 95 h 135"/>
                <a:gd name="T36" fmla="*/ 66 w 81"/>
                <a:gd name="T37" fmla="*/ 95 h 135"/>
                <a:gd name="T38" fmla="*/ 66 w 81"/>
                <a:gd name="T39" fmla="*/ 107 h 135"/>
                <a:gd name="T40" fmla="*/ 52 w 81"/>
                <a:gd name="T41" fmla="*/ 107 h 135"/>
                <a:gd name="T42" fmla="*/ 41 w 81"/>
                <a:gd name="T43" fmla="*/ 107 h 135"/>
                <a:gd name="T44" fmla="*/ 28 w 81"/>
                <a:gd name="T45" fmla="*/ 120 h 135"/>
                <a:gd name="T46" fmla="*/ 28 w 81"/>
                <a:gd name="T47" fmla="*/ 122 h 135"/>
                <a:gd name="T48" fmla="*/ 41 w 81"/>
                <a:gd name="T49" fmla="*/ 135 h 135"/>
                <a:gd name="T50" fmla="*/ 52 w 81"/>
                <a:gd name="T51" fmla="*/ 135 h 135"/>
                <a:gd name="T52" fmla="*/ 81 w 81"/>
                <a:gd name="T53" fmla="*/ 135 h 135"/>
                <a:gd name="T54" fmla="*/ 81 w 81"/>
                <a:gd name="T55" fmla="*/ 86 h 135"/>
                <a:gd name="T56" fmla="*/ 52 w 81"/>
                <a:gd name="T57" fmla="*/ 86 h 135"/>
                <a:gd name="T58" fmla="*/ 20 w 81"/>
                <a:gd name="T59" fmla="*/ 86 h 135"/>
                <a:gd name="T60" fmla="*/ 10 w 81"/>
                <a:gd name="T61" fmla="*/ 75 h 135"/>
                <a:gd name="T62" fmla="*/ 10 w 81"/>
                <a:gd name="T63" fmla="*/ 20 h 135"/>
                <a:gd name="T64" fmla="*/ 20 w 81"/>
                <a:gd name="T65" fmla="*/ 9 h 135"/>
                <a:gd name="T66" fmla="*/ 52 w 81"/>
                <a:gd name="T67" fmla="*/ 9 h 135"/>
                <a:gd name="T68" fmla="*/ 81 w 81"/>
                <a:gd name="T69" fmla="*/ 9 h 135"/>
                <a:gd name="T70" fmla="*/ 81 w 81"/>
                <a:gd name="T7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135">
                  <a:moveTo>
                    <a:pt x="38" y="117"/>
                  </a:moveTo>
                  <a:cubicBezTo>
                    <a:pt x="38" y="117"/>
                    <a:pt x="38" y="117"/>
                    <a:pt x="38" y="117"/>
                  </a:cubicBezTo>
                  <a:cubicBezTo>
                    <a:pt x="38" y="115"/>
                    <a:pt x="39" y="114"/>
                    <a:pt x="41" y="114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4" y="114"/>
                    <a:pt x="65" y="115"/>
                    <a:pt x="65" y="117"/>
                  </a:cubicBezTo>
                  <a:cubicBezTo>
                    <a:pt x="65" y="117"/>
                    <a:pt x="65" y="117"/>
                    <a:pt x="65" y="117"/>
                  </a:cubicBezTo>
                  <a:cubicBezTo>
                    <a:pt x="65" y="118"/>
                    <a:pt x="64" y="119"/>
                    <a:pt x="63" y="119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41" y="119"/>
                    <a:pt x="41" y="119"/>
                    <a:pt x="41" y="119"/>
                  </a:cubicBezTo>
                  <a:cubicBezTo>
                    <a:pt x="39" y="119"/>
                    <a:pt x="38" y="118"/>
                    <a:pt x="38" y="117"/>
                  </a:cubicBezTo>
                  <a:moveTo>
                    <a:pt x="81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9"/>
                    <a:pt x="6" y="95"/>
                    <a:pt x="13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41" y="107"/>
                    <a:pt x="41" y="107"/>
                    <a:pt x="41" y="107"/>
                  </a:cubicBezTo>
                  <a:cubicBezTo>
                    <a:pt x="34" y="107"/>
                    <a:pt x="28" y="113"/>
                    <a:pt x="28" y="120"/>
                  </a:cubicBezTo>
                  <a:cubicBezTo>
                    <a:pt x="28" y="122"/>
                    <a:pt x="28" y="122"/>
                    <a:pt x="28" y="122"/>
                  </a:cubicBezTo>
                  <a:cubicBezTo>
                    <a:pt x="28" y="129"/>
                    <a:pt x="34" y="135"/>
                    <a:pt x="4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81" y="135"/>
                    <a:pt x="81" y="135"/>
                    <a:pt x="81" y="135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20" y="86"/>
                    <a:pt x="20" y="86"/>
                    <a:pt x="20" y="86"/>
                  </a:cubicBezTo>
                  <a:cubicBezTo>
                    <a:pt x="14" y="86"/>
                    <a:pt x="10" y="81"/>
                    <a:pt x="10" y="75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4"/>
                    <a:pt x="14" y="9"/>
                    <a:pt x="20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0"/>
                    <a:pt x="81" y="0"/>
                    <a:pt x="8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chenying0907 121"/>
            <p:cNvSpPr/>
            <p:nvPr/>
          </p:nvSpPr>
          <p:spPr bwMode="auto">
            <a:xfrm>
              <a:off x="4319486" y="2295873"/>
              <a:ext cx="256984" cy="423678"/>
            </a:xfrm>
            <a:custGeom>
              <a:avLst/>
              <a:gdLst>
                <a:gd name="T0" fmla="*/ 69 w 82"/>
                <a:gd name="T1" fmla="*/ 0 h 135"/>
                <a:gd name="T2" fmla="*/ 0 w 82"/>
                <a:gd name="T3" fmla="*/ 0 h 135"/>
                <a:gd name="T4" fmla="*/ 0 w 82"/>
                <a:gd name="T5" fmla="*/ 9 h 135"/>
                <a:gd name="T6" fmla="*/ 61 w 82"/>
                <a:gd name="T7" fmla="*/ 9 h 135"/>
                <a:gd name="T8" fmla="*/ 72 w 82"/>
                <a:gd name="T9" fmla="*/ 20 h 135"/>
                <a:gd name="T10" fmla="*/ 72 w 82"/>
                <a:gd name="T11" fmla="*/ 75 h 135"/>
                <a:gd name="T12" fmla="*/ 61 w 82"/>
                <a:gd name="T13" fmla="*/ 86 h 135"/>
                <a:gd name="T14" fmla="*/ 0 w 82"/>
                <a:gd name="T15" fmla="*/ 86 h 135"/>
                <a:gd name="T16" fmla="*/ 0 w 82"/>
                <a:gd name="T17" fmla="*/ 135 h 135"/>
                <a:gd name="T18" fmla="*/ 40 w 82"/>
                <a:gd name="T19" fmla="*/ 135 h 135"/>
                <a:gd name="T20" fmla="*/ 53 w 82"/>
                <a:gd name="T21" fmla="*/ 122 h 135"/>
                <a:gd name="T22" fmla="*/ 53 w 82"/>
                <a:gd name="T23" fmla="*/ 120 h 135"/>
                <a:gd name="T24" fmla="*/ 40 w 82"/>
                <a:gd name="T25" fmla="*/ 107 h 135"/>
                <a:gd name="T26" fmla="*/ 17 w 82"/>
                <a:gd name="T27" fmla="*/ 107 h 135"/>
                <a:gd name="T28" fmla="*/ 17 w 82"/>
                <a:gd name="T29" fmla="*/ 95 h 135"/>
                <a:gd name="T30" fmla="*/ 69 w 82"/>
                <a:gd name="T31" fmla="*/ 95 h 135"/>
                <a:gd name="T32" fmla="*/ 82 w 82"/>
                <a:gd name="T33" fmla="*/ 82 h 135"/>
                <a:gd name="T34" fmla="*/ 82 w 82"/>
                <a:gd name="T35" fmla="*/ 13 h 135"/>
                <a:gd name="T36" fmla="*/ 69 w 82"/>
                <a:gd name="T3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" h="135">
                  <a:moveTo>
                    <a:pt x="6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7" y="9"/>
                    <a:pt x="72" y="14"/>
                    <a:pt x="72" y="20"/>
                  </a:cubicBezTo>
                  <a:cubicBezTo>
                    <a:pt x="72" y="75"/>
                    <a:pt x="72" y="75"/>
                    <a:pt x="72" y="75"/>
                  </a:cubicBezTo>
                  <a:cubicBezTo>
                    <a:pt x="72" y="81"/>
                    <a:pt x="67" y="86"/>
                    <a:pt x="61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47" y="135"/>
                    <a:pt x="53" y="129"/>
                    <a:pt x="53" y="122"/>
                  </a:cubicBezTo>
                  <a:cubicBezTo>
                    <a:pt x="53" y="120"/>
                    <a:pt x="53" y="120"/>
                    <a:pt x="53" y="120"/>
                  </a:cubicBezTo>
                  <a:cubicBezTo>
                    <a:pt x="53" y="113"/>
                    <a:pt x="47" y="107"/>
                    <a:pt x="40" y="107"/>
                  </a:cubicBezTo>
                  <a:cubicBezTo>
                    <a:pt x="17" y="107"/>
                    <a:pt x="17" y="107"/>
                    <a:pt x="17" y="107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76" y="95"/>
                    <a:pt x="82" y="89"/>
                    <a:pt x="82" y="82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6"/>
                    <a:pt x="76" y="0"/>
                    <a:pt x="6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chenying0907 122"/>
            <p:cNvSpPr>
              <a:spLocks noEditPoints="1"/>
            </p:cNvSpPr>
            <p:nvPr/>
          </p:nvSpPr>
          <p:spPr bwMode="auto">
            <a:xfrm>
              <a:off x="2402518" y="2189375"/>
              <a:ext cx="210681" cy="518600"/>
            </a:xfrm>
            <a:custGeom>
              <a:avLst/>
              <a:gdLst>
                <a:gd name="T0" fmla="*/ 5 w 67"/>
                <a:gd name="T1" fmla="*/ 114 h 165"/>
                <a:gd name="T2" fmla="*/ 0 w 67"/>
                <a:gd name="T3" fmla="*/ 132 h 165"/>
                <a:gd name="T4" fmla="*/ 67 w 67"/>
                <a:gd name="T5" fmla="*/ 165 h 165"/>
                <a:gd name="T6" fmla="*/ 67 w 67"/>
                <a:gd name="T7" fmla="*/ 143 h 165"/>
                <a:gd name="T8" fmla="*/ 57 w 67"/>
                <a:gd name="T9" fmla="*/ 150 h 165"/>
                <a:gd name="T10" fmla="*/ 5 w 67"/>
                <a:gd name="T11" fmla="*/ 114 h 165"/>
                <a:gd name="T12" fmla="*/ 67 w 67"/>
                <a:gd name="T13" fmla="*/ 0 h 165"/>
                <a:gd name="T14" fmla="*/ 58 w 67"/>
                <a:gd name="T15" fmla="*/ 12 h 165"/>
                <a:gd name="T16" fmla="*/ 67 w 67"/>
                <a:gd name="T17" fmla="*/ 17 h 165"/>
                <a:gd name="T18" fmla="*/ 67 w 67"/>
                <a:gd name="T1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165">
                  <a:moveTo>
                    <a:pt x="5" y="114"/>
                  </a:moveTo>
                  <a:cubicBezTo>
                    <a:pt x="3" y="120"/>
                    <a:pt x="2" y="126"/>
                    <a:pt x="0" y="132"/>
                  </a:cubicBezTo>
                  <a:cubicBezTo>
                    <a:pt x="16" y="152"/>
                    <a:pt x="40" y="165"/>
                    <a:pt x="67" y="165"/>
                  </a:cubicBezTo>
                  <a:cubicBezTo>
                    <a:pt x="67" y="143"/>
                    <a:pt x="67" y="143"/>
                    <a:pt x="67" y="143"/>
                  </a:cubicBezTo>
                  <a:cubicBezTo>
                    <a:pt x="63" y="143"/>
                    <a:pt x="58" y="145"/>
                    <a:pt x="57" y="150"/>
                  </a:cubicBezTo>
                  <a:cubicBezTo>
                    <a:pt x="35" y="146"/>
                    <a:pt x="16" y="133"/>
                    <a:pt x="5" y="114"/>
                  </a:cubicBezTo>
                  <a:moveTo>
                    <a:pt x="67" y="0"/>
                  </a:moveTo>
                  <a:cubicBezTo>
                    <a:pt x="64" y="4"/>
                    <a:pt x="61" y="8"/>
                    <a:pt x="58" y="12"/>
                  </a:cubicBezTo>
                  <a:cubicBezTo>
                    <a:pt x="60" y="15"/>
                    <a:pt x="63" y="17"/>
                    <a:pt x="67" y="17"/>
                  </a:cubicBezTo>
                  <a:cubicBezTo>
                    <a:pt x="67" y="0"/>
                    <a:pt x="67" y="0"/>
                    <a:pt x="6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chenying0907 123"/>
            <p:cNvSpPr/>
            <p:nvPr/>
          </p:nvSpPr>
          <p:spPr bwMode="auto">
            <a:xfrm>
              <a:off x="2515962" y="2339861"/>
              <a:ext cx="97238" cy="141227"/>
            </a:xfrm>
            <a:custGeom>
              <a:avLst/>
              <a:gdLst>
                <a:gd name="T0" fmla="*/ 6 w 31"/>
                <a:gd name="T1" fmla="*/ 0 h 45"/>
                <a:gd name="T2" fmla="*/ 0 w 31"/>
                <a:gd name="T3" fmla="*/ 7 h 45"/>
                <a:gd name="T4" fmla="*/ 19 w 31"/>
                <a:gd name="T5" fmla="*/ 26 h 45"/>
                <a:gd name="T6" fmla="*/ 18 w 31"/>
                <a:gd name="T7" fmla="*/ 32 h 45"/>
                <a:gd name="T8" fmla="*/ 31 w 31"/>
                <a:gd name="T9" fmla="*/ 45 h 45"/>
                <a:gd name="T10" fmla="*/ 31 w 31"/>
                <a:gd name="T11" fmla="*/ 19 h 45"/>
                <a:gd name="T12" fmla="*/ 25 w 31"/>
                <a:gd name="T13" fmla="*/ 20 h 45"/>
                <a:gd name="T14" fmla="*/ 6 w 31"/>
                <a:gd name="T1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45">
                  <a:moveTo>
                    <a:pt x="6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8"/>
                    <a:pt x="18" y="30"/>
                    <a:pt x="18" y="32"/>
                  </a:cubicBezTo>
                  <a:cubicBezTo>
                    <a:pt x="18" y="39"/>
                    <a:pt x="24" y="45"/>
                    <a:pt x="31" y="45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29" y="19"/>
                    <a:pt x="27" y="19"/>
                    <a:pt x="25" y="2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chenying0907 124"/>
            <p:cNvSpPr/>
            <p:nvPr/>
          </p:nvSpPr>
          <p:spPr bwMode="auto">
            <a:xfrm>
              <a:off x="2613200" y="2175484"/>
              <a:ext cx="266245" cy="532491"/>
            </a:xfrm>
            <a:custGeom>
              <a:avLst/>
              <a:gdLst>
                <a:gd name="T0" fmla="*/ 4 w 85"/>
                <a:gd name="T1" fmla="*/ 0 h 170"/>
                <a:gd name="T2" fmla="*/ 0 w 85"/>
                <a:gd name="T3" fmla="*/ 5 h 170"/>
                <a:gd name="T4" fmla="*/ 0 w 85"/>
                <a:gd name="T5" fmla="*/ 22 h 170"/>
                <a:gd name="T6" fmla="*/ 11 w 85"/>
                <a:gd name="T7" fmla="*/ 15 h 170"/>
                <a:gd name="T8" fmla="*/ 70 w 85"/>
                <a:gd name="T9" fmla="*/ 74 h 170"/>
                <a:gd name="T10" fmla="*/ 63 w 85"/>
                <a:gd name="T11" fmla="*/ 85 h 170"/>
                <a:gd name="T12" fmla="*/ 70 w 85"/>
                <a:gd name="T13" fmla="*/ 95 h 170"/>
                <a:gd name="T14" fmla="*/ 11 w 85"/>
                <a:gd name="T15" fmla="*/ 155 h 170"/>
                <a:gd name="T16" fmla="*/ 0 w 85"/>
                <a:gd name="T17" fmla="*/ 148 h 170"/>
                <a:gd name="T18" fmla="*/ 0 w 85"/>
                <a:gd name="T19" fmla="*/ 170 h 170"/>
                <a:gd name="T20" fmla="*/ 85 w 85"/>
                <a:gd name="T21" fmla="*/ 85 h 170"/>
                <a:gd name="T22" fmla="*/ 4 w 85"/>
                <a:gd name="T23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70">
                  <a:moveTo>
                    <a:pt x="4" y="0"/>
                  </a:moveTo>
                  <a:cubicBezTo>
                    <a:pt x="3" y="1"/>
                    <a:pt x="2" y="3"/>
                    <a:pt x="0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5" y="22"/>
                    <a:pt x="9" y="19"/>
                    <a:pt x="11" y="15"/>
                  </a:cubicBezTo>
                  <a:cubicBezTo>
                    <a:pt x="41" y="20"/>
                    <a:pt x="65" y="44"/>
                    <a:pt x="70" y="74"/>
                  </a:cubicBezTo>
                  <a:cubicBezTo>
                    <a:pt x="66" y="76"/>
                    <a:pt x="63" y="80"/>
                    <a:pt x="63" y="85"/>
                  </a:cubicBezTo>
                  <a:cubicBezTo>
                    <a:pt x="63" y="90"/>
                    <a:pt x="66" y="94"/>
                    <a:pt x="70" y="95"/>
                  </a:cubicBezTo>
                  <a:cubicBezTo>
                    <a:pt x="65" y="126"/>
                    <a:pt x="41" y="150"/>
                    <a:pt x="11" y="155"/>
                  </a:cubicBezTo>
                  <a:cubicBezTo>
                    <a:pt x="9" y="150"/>
                    <a:pt x="5" y="148"/>
                    <a:pt x="0" y="148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47" y="170"/>
                    <a:pt x="85" y="132"/>
                    <a:pt x="85" y="85"/>
                  </a:cubicBezTo>
                  <a:cubicBezTo>
                    <a:pt x="85" y="39"/>
                    <a:pt x="49" y="2"/>
                    <a:pt x="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chenying0907 125"/>
            <p:cNvSpPr/>
            <p:nvPr/>
          </p:nvSpPr>
          <p:spPr bwMode="auto">
            <a:xfrm>
              <a:off x="2613200" y="2400055"/>
              <a:ext cx="169007" cy="81032"/>
            </a:xfrm>
            <a:custGeom>
              <a:avLst/>
              <a:gdLst>
                <a:gd name="T0" fmla="*/ 0 w 54"/>
                <a:gd name="T1" fmla="*/ 0 h 26"/>
                <a:gd name="T2" fmla="*/ 0 w 54"/>
                <a:gd name="T3" fmla="*/ 26 h 26"/>
                <a:gd name="T4" fmla="*/ 13 w 54"/>
                <a:gd name="T5" fmla="*/ 17 h 26"/>
                <a:gd name="T6" fmla="*/ 54 w 54"/>
                <a:gd name="T7" fmla="*/ 17 h 26"/>
                <a:gd name="T8" fmla="*/ 54 w 54"/>
                <a:gd name="T9" fmla="*/ 9 h 26"/>
                <a:gd name="T10" fmla="*/ 13 w 54"/>
                <a:gd name="T11" fmla="*/ 9 h 26"/>
                <a:gd name="T12" fmla="*/ 0 w 54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26">
                  <a:moveTo>
                    <a:pt x="0" y="0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6" y="26"/>
                    <a:pt x="11" y="22"/>
                    <a:pt x="1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1" y="3"/>
                    <a:pt x="6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chenying0907 126"/>
            <p:cNvSpPr/>
            <p:nvPr/>
          </p:nvSpPr>
          <p:spPr bwMode="auto">
            <a:xfrm>
              <a:off x="4601938" y="4134125"/>
              <a:ext cx="266245" cy="532491"/>
            </a:xfrm>
            <a:custGeom>
              <a:avLst/>
              <a:gdLst>
                <a:gd name="T0" fmla="*/ 85 w 85"/>
                <a:gd name="T1" fmla="*/ 0 h 170"/>
                <a:gd name="T2" fmla="*/ 18 w 85"/>
                <a:gd name="T3" fmla="*/ 33 h 170"/>
                <a:gd name="T4" fmla="*/ 11 w 85"/>
                <a:gd name="T5" fmla="*/ 44 h 170"/>
                <a:gd name="T6" fmla="*/ 0 w 85"/>
                <a:gd name="T7" fmla="*/ 85 h 170"/>
                <a:gd name="T8" fmla="*/ 85 w 85"/>
                <a:gd name="T9" fmla="*/ 170 h 170"/>
                <a:gd name="T10" fmla="*/ 85 w 85"/>
                <a:gd name="T11" fmla="*/ 148 h 170"/>
                <a:gd name="T12" fmla="*/ 75 w 85"/>
                <a:gd name="T13" fmla="*/ 155 h 170"/>
                <a:gd name="T14" fmla="*/ 15 w 85"/>
                <a:gd name="T15" fmla="*/ 96 h 170"/>
                <a:gd name="T16" fmla="*/ 22 w 85"/>
                <a:gd name="T17" fmla="*/ 85 h 170"/>
                <a:gd name="T18" fmla="*/ 15 w 85"/>
                <a:gd name="T19" fmla="*/ 75 h 170"/>
                <a:gd name="T20" fmla="*/ 75 w 85"/>
                <a:gd name="T21" fmla="*/ 16 h 170"/>
                <a:gd name="T22" fmla="*/ 85 w 85"/>
                <a:gd name="T23" fmla="*/ 23 h 170"/>
                <a:gd name="T24" fmla="*/ 85 w 85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85" y="0"/>
                  </a:moveTo>
                  <a:cubicBezTo>
                    <a:pt x="58" y="0"/>
                    <a:pt x="34" y="13"/>
                    <a:pt x="18" y="33"/>
                  </a:cubicBezTo>
                  <a:cubicBezTo>
                    <a:pt x="15" y="36"/>
                    <a:pt x="13" y="40"/>
                    <a:pt x="11" y="44"/>
                  </a:cubicBezTo>
                  <a:cubicBezTo>
                    <a:pt x="4" y="56"/>
                    <a:pt x="0" y="70"/>
                    <a:pt x="0" y="85"/>
                  </a:cubicBezTo>
                  <a:cubicBezTo>
                    <a:pt x="0" y="132"/>
                    <a:pt x="38" y="170"/>
                    <a:pt x="85" y="170"/>
                  </a:cubicBezTo>
                  <a:cubicBezTo>
                    <a:pt x="85" y="148"/>
                    <a:pt x="85" y="148"/>
                    <a:pt x="85" y="148"/>
                  </a:cubicBezTo>
                  <a:cubicBezTo>
                    <a:pt x="80" y="148"/>
                    <a:pt x="76" y="151"/>
                    <a:pt x="75" y="155"/>
                  </a:cubicBezTo>
                  <a:cubicBezTo>
                    <a:pt x="44" y="151"/>
                    <a:pt x="20" y="126"/>
                    <a:pt x="15" y="96"/>
                  </a:cubicBezTo>
                  <a:cubicBezTo>
                    <a:pt x="19" y="94"/>
                    <a:pt x="22" y="90"/>
                    <a:pt x="22" y="85"/>
                  </a:cubicBezTo>
                  <a:cubicBezTo>
                    <a:pt x="22" y="81"/>
                    <a:pt x="19" y="77"/>
                    <a:pt x="15" y="75"/>
                  </a:cubicBezTo>
                  <a:cubicBezTo>
                    <a:pt x="20" y="44"/>
                    <a:pt x="44" y="20"/>
                    <a:pt x="75" y="16"/>
                  </a:cubicBezTo>
                  <a:cubicBezTo>
                    <a:pt x="76" y="20"/>
                    <a:pt x="80" y="23"/>
                    <a:pt x="85" y="23"/>
                  </a:cubicBezTo>
                  <a:cubicBezTo>
                    <a:pt x="85" y="0"/>
                    <a:pt x="85" y="0"/>
                    <a:pt x="8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chenying0907 127"/>
            <p:cNvSpPr/>
            <p:nvPr/>
          </p:nvSpPr>
          <p:spPr bwMode="auto">
            <a:xfrm>
              <a:off x="4770947" y="4303132"/>
              <a:ext cx="97238" cy="141227"/>
            </a:xfrm>
            <a:custGeom>
              <a:avLst/>
              <a:gdLst>
                <a:gd name="T0" fmla="*/ 6 w 31"/>
                <a:gd name="T1" fmla="*/ 0 h 45"/>
                <a:gd name="T2" fmla="*/ 0 w 31"/>
                <a:gd name="T3" fmla="*/ 6 h 45"/>
                <a:gd name="T4" fmla="*/ 19 w 31"/>
                <a:gd name="T5" fmla="*/ 25 h 45"/>
                <a:gd name="T6" fmla="*/ 18 w 31"/>
                <a:gd name="T7" fmla="*/ 31 h 45"/>
                <a:gd name="T8" fmla="*/ 31 w 31"/>
                <a:gd name="T9" fmla="*/ 45 h 45"/>
                <a:gd name="T10" fmla="*/ 31 w 31"/>
                <a:gd name="T11" fmla="*/ 18 h 45"/>
                <a:gd name="T12" fmla="*/ 25 w 31"/>
                <a:gd name="T13" fmla="*/ 19 h 45"/>
                <a:gd name="T14" fmla="*/ 6 w 31"/>
                <a:gd name="T1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45">
                  <a:moveTo>
                    <a:pt x="6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8" y="27"/>
                    <a:pt x="18" y="29"/>
                    <a:pt x="18" y="31"/>
                  </a:cubicBezTo>
                  <a:cubicBezTo>
                    <a:pt x="18" y="39"/>
                    <a:pt x="24" y="45"/>
                    <a:pt x="31" y="45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29" y="18"/>
                    <a:pt x="27" y="19"/>
                    <a:pt x="25" y="19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chenying0907 128"/>
            <p:cNvSpPr/>
            <p:nvPr/>
          </p:nvSpPr>
          <p:spPr bwMode="auto">
            <a:xfrm>
              <a:off x="4868184" y="4134125"/>
              <a:ext cx="266245" cy="532491"/>
            </a:xfrm>
            <a:custGeom>
              <a:avLst/>
              <a:gdLst>
                <a:gd name="T0" fmla="*/ 0 w 85"/>
                <a:gd name="T1" fmla="*/ 0 h 170"/>
                <a:gd name="T2" fmla="*/ 0 w 85"/>
                <a:gd name="T3" fmla="*/ 23 h 170"/>
                <a:gd name="T4" fmla="*/ 11 w 85"/>
                <a:gd name="T5" fmla="*/ 16 h 170"/>
                <a:gd name="T6" fmla="*/ 70 w 85"/>
                <a:gd name="T7" fmla="*/ 75 h 170"/>
                <a:gd name="T8" fmla="*/ 63 w 85"/>
                <a:gd name="T9" fmla="*/ 85 h 170"/>
                <a:gd name="T10" fmla="*/ 70 w 85"/>
                <a:gd name="T11" fmla="*/ 96 h 170"/>
                <a:gd name="T12" fmla="*/ 11 w 85"/>
                <a:gd name="T13" fmla="*/ 155 h 170"/>
                <a:gd name="T14" fmla="*/ 0 w 85"/>
                <a:gd name="T15" fmla="*/ 148 h 170"/>
                <a:gd name="T16" fmla="*/ 0 w 85"/>
                <a:gd name="T17" fmla="*/ 170 h 170"/>
                <a:gd name="T18" fmla="*/ 85 w 85"/>
                <a:gd name="T19" fmla="*/ 85 h 170"/>
                <a:gd name="T20" fmla="*/ 0 w 85"/>
                <a:gd name="T21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170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5" y="23"/>
                    <a:pt x="9" y="20"/>
                    <a:pt x="11" y="16"/>
                  </a:cubicBezTo>
                  <a:cubicBezTo>
                    <a:pt x="41" y="20"/>
                    <a:pt x="65" y="44"/>
                    <a:pt x="70" y="75"/>
                  </a:cubicBezTo>
                  <a:cubicBezTo>
                    <a:pt x="66" y="77"/>
                    <a:pt x="63" y="81"/>
                    <a:pt x="63" y="85"/>
                  </a:cubicBezTo>
                  <a:cubicBezTo>
                    <a:pt x="63" y="90"/>
                    <a:pt x="66" y="94"/>
                    <a:pt x="70" y="96"/>
                  </a:cubicBezTo>
                  <a:cubicBezTo>
                    <a:pt x="65" y="126"/>
                    <a:pt x="41" y="151"/>
                    <a:pt x="11" y="155"/>
                  </a:cubicBezTo>
                  <a:cubicBezTo>
                    <a:pt x="9" y="151"/>
                    <a:pt x="5" y="148"/>
                    <a:pt x="0" y="148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47" y="170"/>
                    <a:pt x="85" y="132"/>
                    <a:pt x="85" y="85"/>
                  </a:cubicBezTo>
                  <a:cubicBezTo>
                    <a:pt x="85" y="38"/>
                    <a:pt x="47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chenying0907 129"/>
            <p:cNvSpPr/>
            <p:nvPr/>
          </p:nvSpPr>
          <p:spPr bwMode="auto">
            <a:xfrm>
              <a:off x="4868184" y="4358697"/>
              <a:ext cx="169007" cy="85662"/>
            </a:xfrm>
            <a:custGeom>
              <a:avLst/>
              <a:gdLst>
                <a:gd name="T0" fmla="*/ 0 w 54"/>
                <a:gd name="T1" fmla="*/ 0 h 27"/>
                <a:gd name="T2" fmla="*/ 0 w 54"/>
                <a:gd name="T3" fmla="*/ 27 h 27"/>
                <a:gd name="T4" fmla="*/ 13 w 54"/>
                <a:gd name="T5" fmla="*/ 18 h 27"/>
                <a:gd name="T6" fmla="*/ 54 w 54"/>
                <a:gd name="T7" fmla="*/ 18 h 27"/>
                <a:gd name="T8" fmla="*/ 54 w 54"/>
                <a:gd name="T9" fmla="*/ 9 h 27"/>
                <a:gd name="T10" fmla="*/ 13 w 54"/>
                <a:gd name="T11" fmla="*/ 9 h 27"/>
                <a:gd name="T12" fmla="*/ 0 w 54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27">
                  <a:moveTo>
                    <a:pt x="0" y="0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6" y="27"/>
                    <a:pt x="11" y="23"/>
                    <a:pt x="1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1" y="4"/>
                    <a:pt x="6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chenying0907 130"/>
            <p:cNvSpPr/>
            <p:nvPr/>
          </p:nvSpPr>
          <p:spPr bwMode="auto">
            <a:xfrm>
              <a:off x="2254346" y="2895504"/>
              <a:ext cx="113443" cy="90293"/>
            </a:xfrm>
            <a:custGeom>
              <a:avLst/>
              <a:gdLst>
                <a:gd name="T0" fmla="*/ 36 w 36"/>
                <a:gd name="T1" fmla="*/ 0 h 29"/>
                <a:gd name="T2" fmla="*/ 24 w 36"/>
                <a:gd name="T3" fmla="*/ 2 h 29"/>
                <a:gd name="T4" fmla="*/ 4 w 36"/>
                <a:gd name="T5" fmla="*/ 13 h 29"/>
                <a:gd name="T6" fmla="*/ 4 w 36"/>
                <a:gd name="T7" fmla="*/ 26 h 29"/>
                <a:gd name="T8" fmla="*/ 11 w 36"/>
                <a:gd name="T9" fmla="*/ 29 h 29"/>
                <a:gd name="T10" fmla="*/ 17 w 36"/>
                <a:gd name="T11" fmla="*/ 26 h 29"/>
                <a:gd name="T12" fmla="*/ 36 w 36"/>
                <a:gd name="T13" fmla="*/ 18 h 29"/>
                <a:gd name="T14" fmla="*/ 36 w 36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9">
                  <a:moveTo>
                    <a:pt x="36" y="0"/>
                  </a:moveTo>
                  <a:cubicBezTo>
                    <a:pt x="32" y="0"/>
                    <a:pt x="28" y="0"/>
                    <a:pt x="24" y="2"/>
                  </a:cubicBezTo>
                  <a:cubicBezTo>
                    <a:pt x="13" y="5"/>
                    <a:pt x="5" y="12"/>
                    <a:pt x="4" y="13"/>
                  </a:cubicBezTo>
                  <a:cubicBezTo>
                    <a:pt x="1" y="16"/>
                    <a:pt x="0" y="22"/>
                    <a:pt x="4" y="26"/>
                  </a:cubicBezTo>
                  <a:cubicBezTo>
                    <a:pt x="6" y="28"/>
                    <a:pt x="8" y="29"/>
                    <a:pt x="11" y="29"/>
                  </a:cubicBezTo>
                  <a:cubicBezTo>
                    <a:pt x="13" y="29"/>
                    <a:pt x="15" y="28"/>
                    <a:pt x="17" y="26"/>
                  </a:cubicBezTo>
                  <a:cubicBezTo>
                    <a:pt x="18" y="25"/>
                    <a:pt x="26" y="19"/>
                    <a:pt x="36" y="18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chenying0907 131"/>
            <p:cNvSpPr/>
            <p:nvPr/>
          </p:nvSpPr>
          <p:spPr bwMode="auto">
            <a:xfrm>
              <a:off x="2367791" y="2895504"/>
              <a:ext cx="113443" cy="90293"/>
            </a:xfrm>
            <a:custGeom>
              <a:avLst/>
              <a:gdLst>
                <a:gd name="T0" fmla="*/ 2 w 36"/>
                <a:gd name="T1" fmla="*/ 0 h 29"/>
                <a:gd name="T2" fmla="*/ 0 w 36"/>
                <a:gd name="T3" fmla="*/ 0 h 29"/>
                <a:gd name="T4" fmla="*/ 0 w 36"/>
                <a:gd name="T5" fmla="*/ 18 h 29"/>
                <a:gd name="T6" fmla="*/ 1 w 36"/>
                <a:gd name="T7" fmla="*/ 18 h 29"/>
                <a:gd name="T8" fmla="*/ 19 w 36"/>
                <a:gd name="T9" fmla="*/ 26 h 29"/>
                <a:gd name="T10" fmla="*/ 26 w 36"/>
                <a:gd name="T11" fmla="*/ 29 h 29"/>
                <a:gd name="T12" fmla="*/ 32 w 36"/>
                <a:gd name="T13" fmla="*/ 26 h 29"/>
                <a:gd name="T14" fmla="*/ 32 w 36"/>
                <a:gd name="T15" fmla="*/ 13 h 29"/>
                <a:gd name="T16" fmla="*/ 2 w 36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9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18"/>
                    <a:pt x="13" y="20"/>
                    <a:pt x="19" y="26"/>
                  </a:cubicBezTo>
                  <a:cubicBezTo>
                    <a:pt x="21" y="28"/>
                    <a:pt x="23" y="29"/>
                    <a:pt x="26" y="29"/>
                  </a:cubicBezTo>
                  <a:cubicBezTo>
                    <a:pt x="28" y="29"/>
                    <a:pt x="31" y="28"/>
                    <a:pt x="32" y="26"/>
                  </a:cubicBezTo>
                  <a:cubicBezTo>
                    <a:pt x="36" y="23"/>
                    <a:pt x="36" y="17"/>
                    <a:pt x="32" y="13"/>
                  </a:cubicBezTo>
                  <a:cubicBezTo>
                    <a:pt x="23" y="4"/>
                    <a:pt x="13" y="0"/>
                    <a:pt x="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chenying0907 132"/>
            <p:cNvSpPr/>
            <p:nvPr/>
          </p:nvSpPr>
          <p:spPr bwMode="auto">
            <a:xfrm>
              <a:off x="2372421" y="2784375"/>
              <a:ext cx="173638" cy="120389"/>
            </a:xfrm>
            <a:custGeom>
              <a:avLst/>
              <a:gdLst>
                <a:gd name="T0" fmla="*/ 1 w 55"/>
                <a:gd name="T1" fmla="*/ 0 h 38"/>
                <a:gd name="T2" fmla="*/ 0 w 55"/>
                <a:gd name="T3" fmla="*/ 0 h 38"/>
                <a:gd name="T4" fmla="*/ 0 w 55"/>
                <a:gd name="T5" fmla="*/ 18 h 38"/>
                <a:gd name="T6" fmla="*/ 0 w 55"/>
                <a:gd name="T7" fmla="*/ 19 h 38"/>
                <a:gd name="T8" fmla="*/ 1 w 55"/>
                <a:gd name="T9" fmla="*/ 19 h 38"/>
                <a:gd name="T10" fmla="*/ 39 w 55"/>
                <a:gd name="T11" fmla="*/ 36 h 38"/>
                <a:gd name="T12" fmla="*/ 45 w 55"/>
                <a:gd name="T13" fmla="*/ 38 h 38"/>
                <a:gd name="T14" fmla="*/ 52 w 55"/>
                <a:gd name="T15" fmla="*/ 36 h 38"/>
                <a:gd name="T16" fmla="*/ 52 w 55"/>
                <a:gd name="T17" fmla="*/ 23 h 38"/>
                <a:gd name="T18" fmla="*/ 1 w 55"/>
                <a:gd name="T1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38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8"/>
                    <a:pt x="0" y="18"/>
                    <a:pt x="0" y="19"/>
                  </a:cubicBezTo>
                  <a:cubicBezTo>
                    <a:pt x="0" y="19"/>
                    <a:pt x="0" y="19"/>
                    <a:pt x="1" y="19"/>
                  </a:cubicBezTo>
                  <a:cubicBezTo>
                    <a:pt x="12" y="19"/>
                    <a:pt x="26" y="23"/>
                    <a:pt x="39" y="36"/>
                  </a:cubicBezTo>
                  <a:cubicBezTo>
                    <a:pt x="40" y="38"/>
                    <a:pt x="43" y="38"/>
                    <a:pt x="45" y="38"/>
                  </a:cubicBezTo>
                  <a:cubicBezTo>
                    <a:pt x="47" y="38"/>
                    <a:pt x="50" y="38"/>
                    <a:pt x="52" y="36"/>
                  </a:cubicBezTo>
                  <a:cubicBezTo>
                    <a:pt x="55" y="32"/>
                    <a:pt x="55" y="26"/>
                    <a:pt x="52" y="23"/>
                  </a:cubicBezTo>
                  <a:cubicBezTo>
                    <a:pt x="34" y="6"/>
                    <a:pt x="17" y="0"/>
                    <a:pt x="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chenying0907 133"/>
            <p:cNvSpPr/>
            <p:nvPr/>
          </p:nvSpPr>
          <p:spPr bwMode="auto">
            <a:xfrm>
              <a:off x="2377051" y="2689454"/>
              <a:ext cx="238463" cy="145857"/>
            </a:xfrm>
            <a:custGeom>
              <a:avLst/>
              <a:gdLst>
                <a:gd name="T0" fmla="*/ 3 w 76"/>
                <a:gd name="T1" fmla="*/ 0 h 47"/>
                <a:gd name="T2" fmla="*/ 0 w 76"/>
                <a:gd name="T3" fmla="*/ 18 h 47"/>
                <a:gd name="T4" fmla="*/ 1 w 76"/>
                <a:gd name="T5" fmla="*/ 18 h 47"/>
                <a:gd name="T6" fmla="*/ 60 w 76"/>
                <a:gd name="T7" fmla="*/ 45 h 47"/>
                <a:gd name="T8" fmla="*/ 66 w 76"/>
                <a:gd name="T9" fmla="*/ 47 h 47"/>
                <a:gd name="T10" fmla="*/ 73 w 76"/>
                <a:gd name="T11" fmla="*/ 45 h 47"/>
                <a:gd name="T12" fmla="*/ 73 w 76"/>
                <a:gd name="T13" fmla="*/ 32 h 47"/>
                <a:gd name="T14" fmla="*/ 3 w 76"/>
                <a:gd name="T1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47">
                  <a:moveTo>
                    <a:pt x="3" y="0"/>
                  </a:moveTo>
                  <a:cubicBezTo>
                    <a:pt x="2" y="6"/>
                    <a:pt x="1" y="12"/>
                    <a:pt x="0" y="18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9" y="18"/>
                    <a:pt x="40" y="25"/>
                    <a:pt x="60" y="45"/>
                  </a:cubicBezTo>
                  <a:cubicBezTo>
                    <a:pt x="61" y="46"/>
                    <a:pt x="64" y="47"/>
                    <a:pt x="66" y="47"/>
                  </a:cubicBezTo>
                  <a:cubicBezTo>
                    <a:pt x="68" y="47"/>
                    <a:pt x="71" y="46"/>
                    <a:pt x="73" y="45"/>
                  </a:cubicBezTo>
                  <a:cubicBezTo>
                    <a:pt x="76" y="41"/>
                    <a:pt x="76" y="35"/>
                    <a:pt x="73" y="32"/>
                  </a:cubicBezTo>
                  <a:cubicBezTo>
                    <a:pt x="49" y="8"/>
                    <a:pt x="24" y="0"/>
                    <a:pt x="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chenying0907 134"/>
            <p:cNvSpPr/>
            <p:nvPr/>
          </p:nvSpPr>
          <p:spPr bwMode="auto">
            <a:xfrm>
              <a:off x="5277970" y="4411946"/>
              <a:ext cx="111129" cy="94923"/>
            </a:xfrm>
            <a:custGeom>
              <a:avLst/>
              <a:gdLst>
                <a:gd name="T0" fmla="*/ 36 w 36"/>
                <a:gd name="T1" fmla="*/ 0 h 30"/>
                <a:gd name="T2" fmla="*/ 24 w 36"/>
                <a:gd name="T3" fmla="*/ 2 h 30"/>
                <a:gd name="T4" fmla="*/ 4 w 36"/>
                <a:gd name="T5" fmla="*/ 14 h 30"/>
                <a:gd name="T6" fmla="*/ 4 w 36"/>
                <a:gd name="T7" fmla="*/ 27 h 30"/>
                <a:gd name="T8" fmla="*/ 11 w 36"/>
                <a:gd name="T9" fmla="*/ 30 h 30"/>
                <a:gd name="T10" fmla="*/ 17 w 36"/>
                <a:gd name="T11" fmla="*/ 27 h 30"/>
                <a:gd name="T12" fmla="*/ 36 w 36"/>
                <a:gd name="T13" fmla="*/ 19 h 30"/>
                <a:gd name="T14" fmla="*/ 36 w 36"/>
                <a:gd name="T1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0">
                  <a:moveTo>
                    <a:pt x="36" y="0"/>
                  </a:moveTo>
                  <a:cubicBezTo>
                    <a:pt x="32" y="1"/>
                    <a:pt x="28" y="1"/>
                    <a:pt x="24" y="2"/>
                  </a:cubicBezTo>
                  <a:cubicBezTo>
                    <a:pt x="13" y="6"/>
                    <a:pt x="5" y="13"/>
                    <a:pt x="4" y="14"/>
                  </a:cubicBezTo>
                  <a:cubicBezTo>
                    <a:pt x="1" y="17"/>
                    <a:pt x="0" y="23"/>
                    <a:pt x="4" y="27"/>
                  </a:cubicBezTo>
                  <a:cubicBezTo>
                    <a:pt x="6" y="29"/>
                    <a:pt x="8" y="30"/>
                    <a:pt x="11" y="30"/>
                  </a:cubicBezTo>
                  <a:cubicBezTo>
                    <a:pt x="13" y="30"/>
                    <a:pt x="15" y="29"/>
                    <a:pt x="17" y="27"/>
                  </a:cubicBezTo>
                  <a:cubicBezTo>
                    <a:pt x="18" y="26"/>
                    <a:pt x="26" y="19"/>
                    <a:pt x="36" y="19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chenying0907 135"/>
            <p:cNvSpPr/>
            <p:nvPr/>
          </p:nvSpPr>
          <p:spPr bwMode="auto">
            <a:xfrm>
              <a:off x="5210831" y="4305448"/>
              <a:ext cx="178268" cy="118075"/>
            </a:xfrm>
            <a:custGeom>
              <a:avLst/>
              <a:gdLst>
                <a:gd name="T0" fmla="*/ 57 w 57"/>
                <a:gd name="T1" fmla="*/ 0 h 38"/>
                <a:gd name="T2" fmla="*/ 38 w 57"/>
                <a:gd name="T3" fmla="*/ 4 h 38"/>
                <a:gd name="T4" fmla="*/ 4 w 57"/>
                <a:gd name="T5" fmla="*/ 22 h 38"/>
                <a:gd name="T6" fmla="*/ 3 w 57"/>
                <a:gd name="T7" fmla="*/ 35 h 38"/>
                <a:gd name="T8" fmla="*/ 10 w 57"/>
                <a:gd name="T9" fmla="*/ 38 h 38"/>
                <a:gd name="T10" fmla="*/ 16 w 57"/>
                <a:gd name="T11" fmla="*/ 36 h 38"/>
                <a:gd name="T12" fmla="*/ 57 w 57"/>
                <a:gd name="T13" fmla="*/ 18 h 38"/>
                <a:gd name="T14" fmla="*/ 57 w 57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38">
                  <a:moveTo>
                    <a:pt x="57" y="0"/>
                  </a:moveTo>
                  <a:cubicBezTo>
                    <a:pt x="50" y="0"/>
                    <a:pt x="43" y="2"/>
                    <a:pt x="38" y="4"/>
                  </a:cubicBezTo>
                  <a:cubicBezTo>
                    <a:pt x="18" y="10"/>
                    <a:pt x="5" y="22"/>
                    <a:pt x="4" y="22"/>
                  </a:cubicBezTo>
                  <a:cubicBezTo>
                    <a:pt x="0" y="26"/>
                    <a:pt x="0" y="31"/>
                    <a:pt x="3" y="35"/>
                  </a:cubicBezTo>
                  <a:cubicBezTo>
                    <a:pt x="5" y="37"/>
                    <a:pt x="8" y="38"/>
                    <a:pt x="10" y="38"/>
                  </a:cubicBezTo>
                  <a:cubicBezTo>
                    <a:pt x="12" y="38"/>
                    <a:pt x="15" y="37"/>
                    <a:pt x="16" y="36"/>
                  </a:cubicBezTo>
                  <a:cubicBezTo>
                    <a:pt x="18" y="35"/>
                    <a:pt x="35" y="19"/>
                    <a:pt x="57" y="18"/>
                  </a:cubicBezTo>
                  <a:cubicBezTo>
                    <a:pt x="57" y="0"/>
                    <a:pt x="57" y="0"/>
                    <a:pt x="5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chenying0907 136"/>
            <p:cNvSpPr/>
            <p:nvPr/>
          </p:nvSpPr>
          <p:spPr bwMode="auto">
            <a:xfrm>
              <a:off x="5141375" y="4208211"/>
              <a:ext cx="247723" cy="148171"/>
            </a:xfrm>
            <a:custGeom>
              <a:avLst/>
              <a:gdLst>
                <a:gd name="T0" fmla="*/ 79 w 79"/>
                <a:gd name="T1" fmla="*/ 0 h 47"/>
                <a:gd name="T2" fmla="*/ 52 w 79"/>
                <a:gd name="T3" fmla="*/ 5 h 47"/>
                <a:gd name="T4" fmla="*/ 4 w 79"/>
                <a:gd name="T5" fmla="*/ 31 h 47"/>
                <a:gd name="T6" fmla="*/ 4 w 79"/>
                <a:gd name="T7" fmla="*/ 44 h 47"/>
                <a:gd name="T8" fmla="*/ 10 w 79"/>
                <a:gd name="T9" fmla="*/ 47 h 47"/>
                <a:gd name="T10" fmla="*/ 17 w 79"/>
                <a:gd name="T11" fmla="*/ 45 h 47"/>
                <a:gd name="T12" fmla="*/ 79 w 79"/>
                <a:gd name="T13" fmla="*/ 18 h 47"/>
                <a:gd name="T14" fmla="*/ 79 w 79"/>
                <a:gd name="T1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47">
                  <a:moveTo>
                    <a:pt x="79" y="0"/>
                  </a:moveTo>
                  <a:cubicBezTo>
                    <a:pt x="69" y="0"/>
                    <a:pt x="60" y="2"/>
                    <a:pt x="52" y="5"/>
                  </a:cubicBezTo>
                  <a:cubicBezTo>
                    <a:pt x="24" y="13"/>
                    <a:pt x="5" y="30"/>
                    <a:pt x="4" y="31"/>
                  </a:cubicBezTo>
                  <a:cubicBezTo>
                    <a:pt x="0" y="34"/>
                    <a:pt x="0" y="40"/>
                    <a:pt x="4" y="44"/>
                  </a:cubicBezTo>
                  <a:cubicBezTo>
                    <a:pt x="5" y="46"/>
                    <a:pt x="8" y="47"/>
                    <a:pt x="10" y="47"/>
                  </a:cubicBezTo>
                  <a:cubicBezTo>
                    <a:pt x="13" y="47"/>
                    <a:pt x="15" y="46"/>
                    <a:pt x="17" y="45"/>
                  </a:cubicBezTo>
                  <a:cubicBezTo>
                    <a:pt x="18" y="43"/>
                    <a:pt x="45" y="20"/>
                    <a:pt x="79" y="18"/>
                  </a:cubicBezTo>
                  <a:cubicBezTo>
                    <a:pt x="79" y="0"/>
                    <a:pt x="79" y="0"/>
                    <a:pt x="7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chenying0907 137"/>
            <p:cNvSpPr/>
            <p:nvPr/>
          </p:nvSpPr>
          <p:spPr bwMode="auto">
            <a:xfrm>
              <a:off x="5389099" y="4411946"/>
              <a:ext cx="113443" cy="94923"/>
            </a:xfrm>
            <a:custGeom>
              <a:avLst/>
              <a:gdLst>
                <a:gd name="T0" fmla="*/ 2 w 36"/>
                <a:gd name="T1" fmla="*/ 0 h 30"/>
                <a:gd name="T2" fmla="*/ 0 w 36"/>
                <a:gd name="T3" fmla="*/ 0 h 30"/>
                <a:gd name="T4" fmla="*/ 0 w 36"/>
                <a:gd name="T5" fmla="*/ 19 h 30"/>
                <a:gd name="T6" fmla="*/ 1 w 36"/>
                <a:gd name="T7" fmla="*/ 19 h 30"/>
                <a:gd name="T8" fmla="*/ 19 w 36"/>
                <a:gd name="T9" fmla="*/ 27 h 30"/>
                <a:gd name="T10" fmla="*/ 26 w 36"/>
                <a:gd name="T11" fmla="*/ 30 h 30"/>
                <a:gd name="T12" fmla="*/ 32 w 36"/>
                <a:gd name="T13" fmla="*/ 27 h 30"/>
                <a:gd name="T14" fmla="*/ 32 w 36"/>
                <a:gd name="T15" fmla="*/ 14 h 30"/>
                <a:gd name="T16" fmla="*/ 2 w 36"/>
                <a:gd name="T1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0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7" y="19"/>
                    <a:pt x="13" y="21"/>
                    <a:pt x="19" y="27"/>
                  </a:cubicBezTo>
                  <a:cubicBezTo>
                    <a:pt x="21" y="29"/>
                    <a:pt x="23" y="30"/>
                    <a:pt x="26" y="30"/>
                  </a:cubicBezTo>
                  <a:cubicBezTo>
                    <a:pt x="28" y="30"/>
                    <a:pt x="30" y="29"/>
                    <a:pt x="32" y="27"/>
                  </a:cubicBezTo>
                  <a:cubicBezTo>
                    <a:pt x="36" y="23"/>
                    <a:pt x="36" y="17"/>
                    <a:pt x="32" y="14"/>
                  </a:cubicBezTo>
                  <a:cubicBezTo>
                    <a:pt x="23" y="5"/>
                    <a:pt x="13" y="0"/>
                    <a:pt x="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chenying0907 138"/>
            <p:cNvSpPr/>
            <p:nvPr/>
          </p:nvSpPr>
          <p:spPr bwMode="auto">
            <a:xfrm>
              <a:off x="5389099" y="4305448"/>
              <a:ext cx="180584" cy="118075"/>
            </a:xfrm>
            <a:custGeom>
              <a:avLst/>
              <a:gdLst>
                <a:gd name="T0" fmla="*/ 3 w 57"/>
                <a:gd name="T1" fmla="*/ 0 h 38"/>
                <a:gd name="T2" fmla="*/ 0 w 57"/>
                <a:gd name="T3" fmla="*/ 0 h 38"/>
                <a:gd name="T4" fmla="*/ 0 w 57"/>
                <a:gd name="T5" fmla="*/ 18 h 38"/>
                <a:gd name="T6" fmla="*/ 2 w 57"/>
                <a:gd name="T7" fmla="*/ 18 h 38"/>
                <a:gd name="T8" fmla="*/ 40 w 57"/>
                <a:gd name="T9" fmla="*/ 36 h 38"/>
                <a:gd name="T10" fmla="*/ 47 w 57"/>
                <a:gd name="T11" fmla="*/ 38 h 38"/>
                <a:gd name="T12" fmla="*/ 54 w 57"/>
                <a:gd name="T13" fmla="*/ 36 h 38"/>
                <a:gd name="T14" fmla="*/ 54 w 57"/>
                <a:gd name="T15" fmla="*/ 23 h 38"/>
                <a:gd name="T16" fmla="*/ 3 w 57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38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14" y="18"/>
                    <a:pt x="28" y="23"/>
                    <a:pt x="40" y="36"/>
                  </a:cubicBezTo>
                  <a:cubicBezTo>
                    <a:pt x="42" y="37"/>
                    <a:pt x="45" y="38"/>
                    <a:pt x="47" y="38"/>
                  </a:cubicBezTo>
                  <a:cubicBezTo>
                    <a:pt x="49" y="38"/>
                    <a:pt x="52" y="37"/>
                    <a:pt x="54" y="36"/>
                  </a:cubicBezTo>
                  <a:cubicBezTo>
                    <a:pt x="57" y="32"/>
                    <a:pt x="57" y="26"/>
                    <a:pt x="54" y="23"/>
                  </a:cubicBezTo>
                  <a:cubicBezTo>
                    <a:pt x="36" y="5"/>
                    <a:pt x="18" y="0"/>
                    <a:pt x="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chenying0907 139"/>
            <p:cNvSpPr/>
            <p:nvPr/>
          </p:nvSpPr>
          <p:spPr bwMode="auto">
            <a:xfrm>
              <a:off x="5389099" y="4208211"/>
              <a:ext cx="250039" cy="148171"/>
            </a:xfrm>
            <a:custGeom>
              <a:avLst/>
              <a:gdLst>
                <a:gd name="T0" fmla="*/ 4 w 79"/>
                <a:gd name="T1" fmla="*/ 0 h 47"/>
                <a:gd name="T2" fmla="*/ 0 w 79"/>
                <a:gd name="T3" fmla="*/ 0 h 47"/>
                <a:gd name="T4" fmla="*/ 0 w 79"/>
                <a:gd name="T5" fmla="*/ 18 h 47"/>
                <a:gd name="T6" fmla="*/ 4 w 79"/>
                <a:gd name="T7" fmla="*/ 18 h 47"/>
                <a:gd name="T8" fmla="*/ 62 w 79"/>
                <a:gd name="T9" fmla="*/ 44 h 47"/>
                <a:gd name="T10" fmla="*/ 69 w 79"/>
                <a:gd name="T11" fmla="*/ 47 h 47"/>
                <a:gd name="T12" fmla="*/ 75 w 79"/>
                <a:gd name="T13" fmla="*/ 44 h 47"/>
                <a:gd name="T14" fmla="*/ 75 w 79"/>
                <a:gd name="T15" fmla="*/ 31 h 47"/>
                <a:gd name="T16" fmla="*/ 4 w 79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47">
                  <a:moveTo>
                    <a:pt x="4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8"/>
                    <a:pt x="3" y="18"/>
                    <a:pt x="4" y="18"/>
                  </a:cubicBezTo>
                  <a:cubicBezTo>
                    <a:pt x="22" y="18"/>
                    <a:pt x="43" y="25"/>
                    <a:pt x="62" y="44"/>
                  </a:cubicBezTo>
                  <a:cubicBezTo>
                    <a:pt x="64" y="46"/>
                    <a:pt x="67" y="47"/>
                    <a:pt x="69" y="47"/>
                  </a:cubicBezTo>
                  <a:cubicBezTo>
                    <a:pt x="71" y="47"/>
                    <a:pt x="74" y="46"/>
                    <a:pt x="75" y="44"/>
                  </a:cubicBezTo>
                  <a:cubicBezTo>
                    <a:pt x="79" y="41"/>
                    <a:pt x="79" y="35"/>
                    <a:pt x="75" y="31"/>
                  </a:cubicBezTo>
                  <a:cubicBezTo>
                    <a:pt x="51" y="7"/>
                    <a:pt x="26" y="0"/>
                    <a:pt x="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3096412" y="2769328"/>
              <a:ext cx="205545" cy="331070"/>
              <a:chOff x="4011568" y="4349436"/>
              <a:chExt cx="303288" cy="488503"/>
            </a:xfrm>
            <a:grpFill/>
          </p:grpSpPr>
          <p:sp>
            <p:nvSpPr>
              <p:cNvPr id="141" name="chenying0907 140"/>
              <p:cNvSpPr/>
              <p:nvPr/>
            </p:nvSpPr>
            <p:spPr bwMode="auto">
              <a:xfrm>
                <a:off x="4011568" y="4483716"/>
                <a:ext cx="92607" cy="111129"/>
              </a:xfrm>
              <a:custGeom>
                <a:avLst/>
                <a:gdLst>
                  <a:gd name="T0" fmla="*/ 10 w 30"/>
                  <a:gd name="T1" fmla="*/ 0 h 35"/>
                  <a:gd name="T2" fmla="*/ 4 w 30"/>
                  <a:gd name="T3" fmla="*/ 3 h 35"/>
                  <a:gd name="T4" fmla="*/ 3 w 30"/>
                  <a:gd name="T5" fmla="*/ 16 h 35"/>
                  <a:gd name="T6" fmla="*/ 12 w 30"/>
                  <a:gd name="T7" fmla="*/ 35 h 35"/>
                  <a:gd name="T8" fmla="*/ 12 w 30"/>
                  <a:gd name="T9" fmla="*/ 35 h 35"/>
                  <a:gd name="T10" fmla="*/ 12 w 30"/>
                  <a:gd name="T11" fmla="*/ 35 h 35"/>
                  <a:gd name="T12" fmla="*/ 30 w 30"/>
                  <a:gd name="T13" fmla="*/ 35 h 35"/>
                  <a:gd name="T14" fmla="*/ 28 w 30"/>
                  <a:gd name="T15" fmla="*/ 23 h 35"/>
                  <a:gd name="T16" fmla="*/ 17 w 30"/>
                  <a:gd name="T17" fmla="*/ 3 h 35"/>
                  <a:gd name="T18" fmla="*/ 10 w 30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5">
                    <a:moveTo>
                      <a:pt x="10" y="0"/>
                    </a:moveTo>
                    <a:cubicBezTo>
                      <a:pt x="8" y="0"/>
                      <a:pt x="6" y="1"/>
                      <a:pt x="4" y="3"/>
                    </a:cubicBezTo>
                    <a:cubicBezTo>
                      <a:pt x="0" y="6"/>
                      <a:pt x="0" y="12"/>
                      <a:pt x="3" y="16"/>
                    </a:cubicBezTo>
                    <a:cubicBezTo>
                      <a:pt x="5" y="17"/>
                      <a:pt x="11" y="25"/>
                      <a:pt x="12" y="35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30" y="31"/>
                      <a:pt x="29" y="27"/>
                      <a:pt x="28" y="23"/>
                    </a:cubicBezTo>
                    <a:cubicBezTo>
                      <a:pt x="25" y="12"/>
                      <a:pt x="18" y="4"/>
                      <a:pt x="17" y="3"/>
                    </a:cubicBezTo>
                    <a:cubicBezTo>
                      <a:pt x="15" y="1"/>
                      <a:pt x="13" y="0"/>
                      <a:pt x="1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chenying0907 141"/>
              <p:cNvSpPr/>
              <p:nvPr/>
            </p:nvSpPr>
            <p:spPr bwMode="auto">
              <a:xfrm>
                <a:off x="4092598" y="4418891"/>
                <a:ext cx="122704" cy="175954"/>
              </a:xfrm>
              <a:custGeom>
                <a:avLst/>
                <a:gdLst>
                  <a:gd name="T0" fmla="*/ 10 w 39"/>
                  <a:gd name="T1" fmla="*/ 0 h 56"/>
                  <a:gd name="T2" fmla="*/ 3 w 39"/>
                  <a:gd name="T3" fmla="*/ 2 h 56"/>
                  <a:gd name="T4" fmla="*/ 0 w 39"/>
                  <a:gd name="T5" fmla="*/ 9 h 56"/>
                  <a:gd name="T6" fmla="*/ 3 w 39"/>
                  <a:gd name="T7" fmla="*/ 15 h 56"/>
                  <a:gd name="T8" fmla="*/ 20 w 39"/>
                  <a:gd name="T9" fmla="*/ 56 h 56"/>
                  <a:gd name="T10" fmla="*/ 20 w 39"/>
                  <a:gd name="T11" fmla="*/ 56 h 56"/>
                  <a:gd name="T12" fmla="*/ 20 w 39"/>
                  <a:gd name="T13" fmla="*/ 56 h 56"/>
                  <a:gd name="T14" fmla="*/ 39 w 39"/>
                  <a:gd name="T15" fmla="*/ 56 h 56"/>
                  <a:gd name="T16" fmla="*/ 35 w 39"/>
                  <a:gd name="T17" fmla="*/ 37 h 56"/>
                  <a:gd name="T18" fmla="*/ 16 w 39"/>
                  <a:gd name="T19" fmla="*/ 3 h 56"/>
                  <a:gd name="T20" fmla="*/ 10 w 39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" h="56">
                    <a:moveTo>
                      <a:pt x="10" y="0"/>
                    </a:moveTo>
                    <a:cubicBezTo>
                      <a:pt x="7" y="0"/>
                      <a:pt x="5" y="1"/>
                      <a:pt x="3" y="2"/>
                    </a:cubicBezTo>
                    <a:cubicBezTo>
                      <a:pt x="1" y="4"/>
                      <a:pt x="0" y="7"/>
                      <a:pt x="0" y="9"/>
                    </a:cubicBezTo>
                    <a:cubicBezTo>
                      <a:pt x="0" y="11"/>
                      <a:pt x="1" y="14"/>
                      <a:pt x="3" y="15"/>
                    </a:cubicBezTo>
                    <a:cubicBezTo>
                      <a:pt x="4" y="17"/>
                      <a:pt x="19" y="34"/>
                      <a:pt x="2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8" y="49"/>
                      <a:pt x="37" y="42"/>
                      <a:pt x="35" y="37"/>
                    </a:cubicBezTo>
                    <a:cubicBezTo>
                      <a:pt x="29" y="17"/>
                      <a:pt x="17" y="4"/>
                      <a:pt x="16" y="3"/>
                    </a:cubicBezTo>
                    <a:cubicBezTo>
                      <a:pt x="15" y="1"/>
                      <a:pt x="12" y="0"/>
                      <a:pt x="1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chenying0907 142"/>
              <p:cNvSpPr/>
              <p:nvPr/>
            </p:nvSpPr>
            <p:spPr bwMode="auto">
              <a:xfrm>
                <a:off x="4157423" y="4349436"/>
                <a:ext cx="155116" cy="245409"/>
              </a:xfrm>
              <a:custGeom>
                <a:avLst/>
                <a:gdLst>
                  <a:gd name="T0" fmla="*/ 11 w 49"/>
                  <a:gd name="T1" fmla="*/ 0 h 78"/>
                  <a:gd name="T2" fmla="*/ 5 w 49"/>
                  <a:gd name="T3" fmla="*/ 3 h 78"/>
                  <a:gd name="T4" fmla="*/ 4 w 49"/>
                  <a:gd name="T5" fmla="*/ 16 h 78"/>
                  <a:gd name="T6" fmla="*/ 31 w 49"/>
                  <a:gd name="T7" fmla="*/ 78 h 78"/>
                  <a:gd name="T8" fmla="*/ 31 w 49"/>
                  <a:gd name="T9" fmla="*/ 78 h 78"/>
                  <a:gd name="T10" fmla="*/ 31 w 49"/>
                  <a:gd name="T11" fmla="*/ 78 h 78"/>
                  <a:gd name="T12" fmla="*/ 49 w 49"/>
                  <a:gd name="T13" fmla="*/ 78 h 78"/>
                  <a:gd name="T14" fmla="*/ 44 w 49"/>
                  <a:gd name="T15" fmla="*/ 51 h 78"/>
                  <a:gd name="T16" fmla="*/ 18 w 49"/>
                  <a:gd name="T17" fmla="*/ 3 h 78"/>
                  <a:gd name="T18" fmla="*/ 11 w 49"/>
                  <a:gd name="T1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9" h="78">
                    <a:moveTo>
                      <a:pt x="11" y="0"/>
                    </a:moveTo>
                    <a:cubicBezTo>
                      <a:pt x="9" y="0"/>
                      <a:pt x="6" y="1"/>
                      <a:pt x="5" y="3"/>
                    </a:cubicBezTo>
                    <a:cubicBezTo>
                      <a:pt x="1" y="6"/>
                      <a:pt x="0" y="12"/>
                      <a:pt x="4" y="16"/>
                    </a:cubicBezTo>
                    <a:cubicBezTo>
                      <a:pt x="5" y="17"/>
                      <a:pt x="29" y="44"/>
                      <a:pt x="31" y="78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49" y="78"/>
                      <a:pt x="49" y="78"/>
                      <a:pt x="49" y="78"/>
                    </a:cubicBezTo>
                    <a:cubicBezTo>
                      <a:pt x="49" y="68"/>
                      <a:pt x="47" y="59"/>
                      <a:pt x="44" y="51"/>
                    </a:cubicBezTo>
                    <a:cubicBezTo>
                      <a:pt x="35" y="23"/>
                      <a:pt x="18" y="4"/>
                      <a:pt x="18" y="3"/>
                    </a:cubicBezTo>
                    <a:cubicBezTo>
                      <a:pt x="16" y="1"/>
                      <a:pt x="13" y="0"/>
                      <a:pt x="1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chenying0907 143"/>
              <p:cNvSpPr/>
              <p:nvPr/>
            </p:nvSpPr>
            <p:spPr bwMode="auto">
              <a:xfrm>
                <a:off x="4013882" y="4594845"/>
                <a:ext cx="94922" cy="108814"/>
              </a:xfrm>
              <a:custGeom>
                <a:avLst/>
                <a:gdLst>
                  <a:gd name="T0" fmla="*/ 29 w 30"/>
                  <a:gd name="T1" fmla="*/ 0 h 35"/>
                  <a:gd name="T2" fmla="*/ 29 w 30"/>
                  <a:gd name="T3" fmla="*/ 0 h 35"/>
                  <a:gd name="T4" fmla="*/ 11 w 30"/>
                  <a:gd name="T5" fmla="*/ 0 h 35"/>
                  <a:gd name="T6" fmla="*/ 11 w 30"/>
                  <a:gd name="T7" fmla="*/ 0 h 35"/>
                  <a:gd name="T8" fmla="*/ 3 w 30"/>
                  <a:gd name="T9" fmla="*/ 19 h 35"/>
                  <a:gd name="T10" fmla="*/ 0 w 30"/>
                  <a:gd name="T11" fmla="*/ 26 h 35"/>
                  <a:gd name="T12" fmla="*/ 3 w 30"/>
                  <a:gd name="T13" fmla="*/ 32 h 35"/>
                  <a:gd name="T14" fmla="*/ 9 w 30"/>
                  <a:gd name="T15" fmla="*/ 35 h 35"/>
                  <a:gd name="T16" fmla="*/ 16 w 30"/>
                  <a:gd name="T17" fmla="*/ 32 h 35"/>
                  <a:gd name="T18" fmla="*/ 29 w 30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5">
                    <a:moveTo>
                      <a:pt x="29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6"/>
                      <a:pt x="9" y="13"/>
                      <a:pt x="3" y="19"/>
                    </a:cubicBezTo>
                    <a:cubicBezTo>
                      <a:pt x="1" y="21"/>
                      <a:pt x="0" y="23"/>
                      <a:pt x="0" y="26"/>
                    </a:cubicBezTo>
                    <a:cubicBezTo>
                      <a:pt x="0" y="28"/>
                      <a:pt x="1" y="30"/>
                      <a:pt x="3" y="32"/>
                    </a:cubicBezTo>
                    <a:cubicBezTo>
                      <a:pt x="4" y="34"/>
                      <a:pt x="7" y="35"/>
                      <a:pt x="9" y="35"/>
                    </a:cubicBezTo>
                    <a:cubicBezTo>
                      <a:pt x="12" y="35"/>
                      <a:pt x="14" y="34"/>
                      <a:pt x="16" y="32"/>
                    </a:cubicBezTo>
                    <a:cubicBezTo>
                      <a:pt x="25" y="23"/>
                      <a:pt x="30" y="12"/>
                      <a:pt x="29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chenying0907 144"/>
              <p:cNvSpPr/>
              <p:nvPr/>
            </p:nvSpPr>
            <p:spPr bwMode="auto">
              <a:xfrm>
                <a:off x="4090284" y="4594845"/>
                <a:ext cx="125020" cy="173639"/>
              </a:xfrm>
              <a:custGeom>
                <a:avLst/>
                <a:gdLst>
                  <a:gd name="T0" fmla="*/ 40 w 40"/>
                  <a:gd name="T1" fmla="*/ 0 h 56"/>
                  <a:gd name="T2" fmla="*/ 40 w 40"/>
                  <a:gd name="T3" fmla="*/ 0 h 56"/>
                  <a:gd name="T4" fmla="*/ 21 w 40"/>
                  <a:gd name="T5" fmla="*/ 0 h 56"/>
                  <a:gd name="T6" fmla="*/ 21 w 40"/>
                  <a:gd name="T7" fmla="*/ 0 h 56"/>
                  <a:gd name="T8" fmla="*/ 4 w 40"/>
                  <a:gd name="T9" fmla="*/ 40 h 56"/>
                  <a:gd name="T10" fmla="*/ 4 w 40"/>
                  <a:gd name="T11" fmla="*/ 53 h 56"/>
                  <a:gd name="T12" fmla="*/ 11 w 40"/>
                  <a:gd name="T13" fmla="*/ 56 h 56"/>
                  <a:gd name="T14" fmla="*/ 17 w 40"/>
                  <a:gd name="T15" fmla="*/ 53 h 56"/>
                  <a:gd name="T16" fmla="*/ 40 w 40"/>
                  <a:gd name="T17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56">
                    <a:moveTo>
                      <a:pt x="40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2" y="13"/>
                      <a:pt x="18" y="27"/>
                      <a:pt x="4" y="40"/>
                    </a:cubicBezTo>
                    <a:cubicBezTo>
                      <a:pt x="0" y="44"/>
                      <a:pt x="0" y="50"/>
                      <a:pt x="4" y="53"/>
                    </a:cubicBezTo>
                    <a:cubicBezTo>
                      <a:pt x="6" y="55"/>
                      <a:pt x="8" y="56"/>
                      <a:pt x="11" y="56"/>
                    </a:cubicBezTo>
                    <a:cubicBezTo>
                      <a:pt x="13" y="56"/>
                      <a:pt x="15" y="55"/>
                      <a:pt x="17" y="53"/>
                    </a:cubicBezTo>
                    <a:cubicBezTo>
                      <a:pt x="35" y="35"/>
                      <a:pt x="40" y="16"/>
                      <a:pt x="4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chenying0907 145"/>
              <p:cNvSpPr/>
              <p:nvPr/>
            </p:nvSpPr>
            <p:spPr bwMode="auto">
              <a:xfrm>
                <a:off x="4164370" y="4594845"/>
                <a:ext cx="150486" cy="243094"/>
              </a:xfrm>
              <a:custGeom>
                <a:avLst/>
                <a:gdLst>
                  <a:gd name="T0" fmla="*/ 47 w 48"/>
                  <a:gd name="T1" fmla="*/ 0 h 78"/>
                  <a:gd name="T2" fmla="*/ 47 w 48"/>
                  <a:gd name="T3" fmla="*/ 0 h 78"/>
                  <a:gd name="T4" fmla="*/ 29 w 48"/>
                  <a:gd name="T5" fmla="*/ 0 h 78"/>
                  <a:gd name="T6" fmla="*/ 29 w 48"/>
                  <a:gd name="T7" fmla="*/ 0 h 78"/>
                  <a:gd name="T8" fmla="*/ 2 w 48"/>
                  <a:gd name="T9" fmla="*/ 62 h 78"/>
                  <a:gd name="T10" fmla="*/ 0 w 48"/>
                  <a:gd name="T11" fmla="*/ 69 h 78"/>
                  <a:gd name="T12" fmla="*/ 2 w 48"/>
                  <a:gd name="T13" fmla="*/ 75 h 78"/>
                  <a:gd name="T14" fmla="*/ 9 w 48"/>
                  <a:gd name="T15" fmla="*/ 78 h 78"/>
                  <a:gd name="T16" fmla="*/ 15 w 48"/>
                  <a:gd name="T17" fmla="*/ 75 h 78"/>
                  <a:gd name="T18" fmla="*/ 47 w 48"/>
                  <a:gd name="T1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78">
                    <a:moveTo>
                      <a:pt x="47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9"/>
                      <a:pt x="23" y="41"/>
                      <a:pt x="2" y="62"/>
                    </a:cubicBezTo>
                    <a:cubicBezTo>
                      <a:pt x="0" y="64"/>
                      <a:pt x="0" y="67"/>
                      <a:pt x="0" y="69"/>
                    </a:cubicBezTo>
                    <a:cubicBezTo>
                      <a:pt x="0" y="71"/>
                      <a:pt x="0" y="74"/>
                      <a:pt x="2" y="75"/>
                    </a:cubicBezTo>
                    <a:cubicBezTo>
                      <a:pt x="4" y="77"/>
                      <a:pt x="6" y="78"/>
                      <a:pt x="9" y="78"/>
                    </a:cubicBezTo>
                    <a:cubicBezTo>
                      <a:pt x="11" y="78"/>
                      <a:pt x="13" y="77"/>
                      <a:pt x="15" y="75"/>
                    </a:cubicBezTo>
                    <a:cubicBezTo>
                      <a:pt x="41" y="50"/>
                      <a:pt x="48" y="23"/>
                      <a:pt x="47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47" name="chenying0907 146"/>
            <p:cNvSpPr/>
            <p:nvPr/>
          </p:nvSpPr>
          <p:spPr bwMode="auto">
            <a:xfrm>
              <a:off x="4331063" y="2048148"/>
              <a:ext cx="131964" cy="67141"/>
            </a:xfrm>
            <a:custGeom>
              <a:avLst/>
              <a:gdLst>
                <a:gd name="T0" fmla="*/ 22 w 42"/>
                <a:gd name="T1" fmla="*/ 0 h 21"/>
                <a:gd name="T2" fmla="*/ 8 w 42"/>
                <a:gd name="T3" fmla="*/ 1 h 21"/>
                <a:gd name="T4" fmla="*/ 1 w 42"/>
                <a:gd name="T5" fmla="*/ 13 h 21"/>
                <a:gd name="T6" fmla="*/ 10 w 42"/>
                <a:gd name="T7" fmla="*/ 20 h 21"/>
                <a:gd name="T8" fmla="*/ 13 w 42"/>
                <a:gd name="T9" fmla="*/ 19 h 21"/>
                <a:gd name="T10" fmla="*/ 22 w 42"/>
                <a:gd name="T11" fmla="*/ 18 h 21"/>
                <a:gd name="T12" fmla="*/ 34 w 42"/>
                <a:gd name="T13" fmla="*/ 21 h 21"/>
                <a:gd name="T14" fmla="*/ 34 w 42"/>
                <a:gd name="T15" fmla="*/ 21 h 21"/>
                <a:gd name="T16" fmla="*/ 34 w 42"/>
                <a:gd name="T17" fmla="*/ 21 h 21"/>
                <a:gd name="T18" fmla="*/ 42 w 42"/>
                <a:gd name="T19" fmla="*/ 4 h 21"/>
                <a:gd name="T20" fmla="*/ 31 w 42"/>
                <a:gd name="T21" fmla="*/ 1 h 21"/>
                <a:gd name="T22" fmla="*/ 22 w 42"/>
                <a:gd name="T2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21">
                  <a:moveTo>
                    <a:pt x="22" y="0"/>
                  </a:moveTo>
                  <a:cubicBezTo>
                    <a:pt x="14" y="0"/>
                    <a:pt x="9" y="1"/>
                    <a:pt x="8" y="1"/>
                  </a:cubicBezTo>
                  <a:cubicBezTo>
                    <a:pt x="3" y="3"/>
                    <a:pt x="0" y="8"/>
                    <a:pt x="1" y="13"/>
                  </a:cubicBezTo>
                  <a:cubicBezTo>
                    <a:pt x="3" y="17"/>
                    <a:pt x="6" y="20"/>
                    <a:pt x="10" y="20"/>
                  </a:cubicBezTo>
                  <a:cubicBezTo>
                    <a:pt x="11" y="20"/>
                    <a:pt x="12" y="19"/>
                    <a:pt x="13" y="19"/>
                  </a:cubicBezTo>
                  <a:cubicBezTo>
                    <a:pt x="14" y="19"/>
                    <a:pt x="17" y="18"/>
                    <a:pt x="22" y="18"/>
                  </a:cubicBezTo>
                  <a:cubicBezTo>
                    <a:pt x="25" y="18"/>
                    <a:pt x="30" y="19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9" y="2"/>
                    <a:pt x="35" y="1"/>
                    <a:pt x="31" y="1"/>
                  </a:cubicBezTo>
                  <a:cubicBezTo>
                    <a:pt x="27" y="0"/>
                    <a:pt x="24" y="0"/>
                    <a:pt x="2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chenying0907 147"/>
            <p:cNvSpPr/>
            <p:nvPr/>
          </p:nvSpPr>
          <p:spPr bwMode="auto">
            <a:xfrm>
              <a:off x="4310225" y="1946280"/>
              <a:ext cx="203736" cy="71771"/>
            </a:xfrm>
            <a:custGeom>
              <a:avLst/>
              <a:gdLst>
                <a:gd name="T0" fmla="*/ 31 w 65"/>
                <a:gd name="T1" fmla="*/ 0 h 23"/>
                <a:gd name="T2" fmla="*/ 7 w 65"/>
                <a:gd name="T3" fmla="*/ 2 h 23"/>
                <a:gd name="T4" fmla="*/ 1 w 65"/>
                <a:gd name="T5" fmla="*/ 14 h 23"/>
                <a:gd name="T6" fmla="*/ 6 w 65"/>
                <a:gd name="T7" fmla="*/ 19 h 23"/>
                <a:gd name="T8" fmla="*/ 10 w 65"/>
                <a:gd name="T9" fmla="*/ 20 h 23"/>
                <a:gd name="T10" fmla="*/ 12 w 65"/>
                <a:gd name="T11" fmla="*/ 20 h 23"/>
                <a:gd name="T12" fmla="*/ 31 w 65"/>
                <a:gd name="T13" fmla="*/ 18 h 23"/>
                <a:gd name="T14" fmla="*/ 56 w 65"/>
                <a:gd name="T15" fmla="*/ 23 h 23"/>
                <a:gd name="T16" fmla="*/ 56 w 65"/>
                <a:gd name="T17" fmla="*/ 23 h 23"/>
                <a:gd name="T18" fmla="*/ 56 w 65"/>
                <a:gd name="T19" fmla="*/ 23 h 23"/>
                <a:gd name="T20" fmla="*/ 65 w 65"/>
                <a:gd name="T21" fmla="*/ 7 h 23"/>
                <a:gd name="T22" fmla="*/ 46 w 65"/>
                <a:gd name="T23" fmla="*/ 1 h 23"/>
                <a:gd name="T24" fmla="*/ 31 w 65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23">
                  <a:moveTo>
                    <a:pt x="31" y="0"/>
                  </a:moveTo>
                  <a:cubicBezTo>
                    <a:pt x="18" y="0"/>
                    <a:pt x="8" y="2"/>
                    <a:pt x="7" y="2"/>
                  </a:cubicBezTo>
                  <a:cubicBezTo>
                    <a:pt x="2" y="4"/>
                    <a:pt x="0" y="9"/>
                    <a:pt x="1" y="14"/>
                  </a:cubicBezTo>
                  <a:cubicBezTo>
                    <a:pt x="2" y="16"/>
                    <a:pt x="3" y="18"/>
                    <a:pt x="6" y="19"/>
                  </a:cubicBezTo>
                  <a:cubicBezTo>
                    <a:pt x="7" y="20"/>
                    <a:pt x="8" y="20"/>
                    <a:pt x="10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20"/>
                    <a:pt x="21" y="18"/>
                    <a:pt x="31" y="18"/>
                  </a:cubicBezTo>
                  <a:cubicBezTo>
                    <a:pt x="38" y="18"/>
                    <a:pt x="48" y="19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58" y="4"/>
                    <a:pt x="52" y="2"/>
                    <a:pt x="46" y="1"/>
                  </a:cubicBezTo>
                  <a:cubicBezTo>
                    <a:pt x="40" y="0"/>
                    <a:pt x="35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chenying0907 148"/>
            <p:cNvSpPr/>
            <p:nvPr/>
          </p:nvSpPr>
          <p:spPr bwMode="auto">
            <a:xfrm>
              <a:off x="4277813" y="1849043"/>
              <a:ext cx="270875" cy="81032"/>
            </a:xfrm>
            <a:custGeom>
              <a:avLst/>
              <a:gdLst>
                <a:gd name="T0" fmla="*/ 41 w 86"/>
                <a:gd name="T1" fmla="*/ 0 h 26"/>
                <a:gd name="T2" fmla="*/ 8 w 86"/>
                <a:gd name="T3" fmla="*/ 4 h 26"/>
                <a:gd name="T4" fmla="*/ 1 w 86"/>
                <a:gd name="T5" fmla="*/ 15 h 26"/>
                <a:gd name="T6" fmla="*/ 10 w 86"/>
                <a:gd name="T7" fmla="*/ 22 h 26"/>
                <a:gd name="T8" fmla="*/ 13 w 86"/>
                <a:gd name="T9" fmla="*/ 21 h 26"/>
                <a:gd name="T10" fmla="*/ 41 w 86"/>
                <a:gd name="T11" fmla="*/ 18 h 26"/>
                <a:gd name="T12" fmla="*/ 81 w 86"/>
                <a:gd name="T13" fmla="*/ 26 h 26"/>
                <a:gd name="T14" fmla="*/ 81 w 86"/>
                <a:gd name="T15" fmla="*/ 26 h 26"/>
                <a:gd name="T16" fmla="*/ 81 w 86"/>
                <a:gd name="T17" fmla="*/ 26 h 26"/>
                <a:gd name="T18" fmla="*/ 86 w 86"/>
                <a:gd name="T19" fmla="*/ 15 h 26"/>
                <a:gd name="T20" fmla="*/ 60 w 86"/>
                <a:gd name="T21" fmla="*/ 1 h 26"/>
                <a:gd name="T22" fmla="*/ 41 w 86"/>
                <a:gd name="T2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" h="26">
                  <a:moveTo>
                    <a:pt x="41" y="0"/>
                  </a:moveTo>
                  <a:cubicBezTo>
                    <a:pt x="22" y="0"/>
                    <a:pt x="9" y="3"/>
                    <a:pt x="8" y="4"/>
                  </a:cubicBezTo>
                  <a:cubicBezTo>
                    <a:pt x="3" y="5"/>
                    <a:pt x="0" y="10"/>
                    <a:pt x="1" y="15"/>
                  </a:cubicBezTo>
                  <a:cubicBezTo>
                    <a:pt x="3" y="19"/>
                    <a:pt x="6" y="22"/>
                    <a:pt x="10" y="22"/>
                  </a:cubicBezTo>
                  <a:cubicBezTo>
                    <a:pt x="11" y="22"/>
                    <a:pt x="12" y="22"/>
                    <a:pt x="13" y="21"/>
                  </a:cubicBezTo>
                  <a:cubicBezTo>
                    <a:pt x="14" y="21"/>
                    <a:pt x="26" y="18"/>
                    <a:pt x="41" y="18"/>
                  </a:cubicBezTo>
                  <a:cubicBezTo>
                    <a:pt x="53" y="18"/>
                    <a:pt x="67" y="20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78" y="10"/>
                    <a:pt x="69" y="6"/>
                    <a:pt x="60" y="1"/>
                  </a:cubicBezTo>
                  <a:cubicBezTo>
                    <a:pt x="54" y="0"/>
                    <a:pt x="47" y="0"/>
                    <a:pt x="4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chenying0907 149"/>
            <p:cNvSpPr/>
            <p:nvPr/>
          </p:nvSpPr>
          <p:spPr bwMode="auto">
            <a:xfrm>
              <a:off x="4437561" y="2062039"/>
              <a:ext cx="101868" cy="122705"/>
            </a:xfrm>
            <a:custGeom>
              <a:avLst/>
              <a:gdLst>
                <a:gd name="T0" fmla="*/ 8 w 32"/>
                <a:gd name="T1" fmla="*/ 0 h 39"/>
                <a:gd name="T2" fmla="*/ 8 w 32"/>
                <a:gd name="T3" fmla="*/ 0 h 39"/>
                <a:gd name="T4" fmla="*/ 0 w 32"/>
                <a:gd name="T5" fmla="*/ 17 h 39"/>
                <a:gd name="T6" fmla="*/ 0 w 32"/>
                <a:gd name="T7" fmla="*/ 17 h 39"/>
                <a:gd name="T8" fmla="*/ 13 w 32"/>
                <a:gd name="T9" fmla="*/ 32 h 39"/>
                <a:gd name="T10" fmla="*/ 18 w 32"/>
                <a:gd name="T11" fmla="*/ 38 h 39"/>
                <a:gd name="T12" fmla="*/ 22 w 32"/>
                <a:gd name="T13" fmla="*/ 39 h 39"/>
                <a:gd name="T14" fmla="*/ 25 w 32"/>
                <a:gd name="T15" fmla="*/ 38 h 39"/>
                <a:gd name="T16" fmla="*/ 31 w 32"/>
                <a:gd name="T17" fmla="*/ 27 h 39"/>
                <a:gd name="T18" fmla="*/ 8 w 32"/>
                <a:gd name="T1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9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5" y="19"/>
                    <a:pt x="10" y="24"/>
                    <a:pt x="13" y="32"/>
                  </a:cubicBezTo>
                  <a:cubicBezTo>
                    <a:pt x="14" y="35"/>
                    <a:pt x="16" y="37"/>
                    <a:pt x="18" y="38"/>
                  </a:cubicBezTo>
                  <a:cubicBezTo>
                    <a:pt x="19" y="38"/>
                    <a:pt x="20" y="39"/>
                    <a:pt x="22" y="39"/>
                  </a:cubicBezTo>
                  <a:cubicBezTo>
                    <a:pt x="23" y="39"/>
                    <a:pt x="24" y="39"/>
                    <a:pt x="25" y="38"/>
                  </a:cubicBezTo>
                  <a:cubicBezTo>
                    <a:pt x="30" y="37"/>
                    <a:pt x="32" y="32"/>
                    <a:pt x="31" y="27"/>
                  </a:cubicBezTo>
                  <a:cubicBezTo>
                    <a:pt x="27" y="14"/>
                    <a:pt x="19" y="5"/>
                    <a:pt x="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chenying0907 150"/>
            <p:cNvSpPr/>
            <p:nvPr/>
          </p:nvSpPr>
          <p:spPr bwMode="auto">
            <a:xfrm>
              <a:off x="4486179" y="1967118"/>
              <a:ext cx="150486" cy="175954"/>
            </a:xfrm>
            <a:custGeom>
              <a:avLst/>
              <a:gdLst>
                <a:gd name="T0" fmla="*/ 9 w 48"/>
                <a:gd name="T1" fmla="*/ 0 h 56"/>
                <a:gd name="T2" fmla="*/ 9 w 48"/>
                <a:gd name="T3" fmla="*/ 0 h 56"/>
                <a:gd name="T4" fmla="*/ 0 w 48"/>
                <a:gd name="T5" fmla="*/ 16 h 56"/>
                <a:gd name="T6" fmla="*/ 0 w 48"/>
                <a:gd name="T7" fmla="*/ 16 h 56"/>
                <a:gd name="T8" fmla="*/ 29 w 48"/>
                <a:gd name="T9" fmla="*/ 49 h 56"/>
                <a:gd name="T10" fmla="*/ 37 w 48"/>
                <a:gd name="T11" fmla="*/ 56 h 56"/>
                <a:gd name="T12" fmla="*/ 40 w 48"/>
                <a:gd name="T13" fmla="*/ 55 h 56"/>
                <a:gd name="T14" fmla="*/ 46 w 48"/>
                <a:gd name="T15" fmla="*/ 44 h 56"/>
                <a:gd name="T16" fmla="*/ 9 w 48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2" y="21"/>
                    <a:pt x="23" y="31"/>
                    <a:pt x="29" y="49"/>
                  </a:cubicBezTo>
                  <a:cubicBezTo>
                    <a:pt x="30" y="53"/>
                    <a:pt x="34" y="56"/>
                    <a:pt x="37" y="56"/>
                  </a:cubicBezTo>
                  <a:cubicBezTo>
                    <a:pt x="38" y="56"/>
                    <a:pt x="39" y="56"/>
                    <a:pt x="40" y="55"/>
                  </a:cubicBezTo>
                  <a:cubicBezTo>
                    <a:pt x="45" y="54"/>
                    <a:pt x="48" y="49"/>
                    <a:pt x="46" y="44"/>
                  </a:cubicBezTo>
                  <a:cubicBezTo>
                    <a:pt x="38" y="19"/>
                    <a:pt x="23" y="6"/>
                    <a:pt x="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chenying0907 151"/>
            <p:cNvSpPr/>
            <p:nvPr/>
          </p:nvSpPr>
          <p:spPr bwMode="auto">
            <a:xfrm>
              <a:off x="4532482" y="1895347"/>
              <a:ext cx="194475" cy="215312"/>
            </a:xfrm>
            <a:custGeom>
              <a:avLst/>
              <a:gdLst>
                <a:gd name="T0" fmla="*/ 5 w 62"/>
                <a:gd name="T1" fmla="*/ 0 h 69"/>
                <a:gd name="T2" fmla="*/ 0 w 62"/>
                <a:gd name="T3" fmla="*/ 11 h 69"/>
                <a:gd name="T4" fmla="*/ 0 w 62"/>
                <a:gd name="T5" fmla="*/ 11 h 69"/>
                <a:gd name="T6" fmla="*/ 43 w 62"/>
                <a:gd name="T7" fmla="*/ 63 h 69"/>
                <a:gd name="T8" fmla="*/ 48 w 62"/>
                <a:gd name="T9" fmla="*/ 68 h 69"/>
                <a:gd name="T10" fmla="*/ 52 w 62"/>
                <a:gd name="T11" fmla="*/ 69 h 69"/>
                <a:gd name="T12" fmla="*/ 55 w 62"/>
                <a:gd name="T13" fmla="*/ 69 h 69"/>
                <a:gd name="T14" fmla="*/ 61 w 62"/>
                <a:gd name="T15" fmla="*/ 57 h 69"/>
                <a:gd name="T16" fmla="*/ 48 w 62"/>
                <a:gd name="T17" fmla="*/ 29 h 69"/>
                <a:gd name="T18" fmla="*/ 5 w 62"/>
                <a:gd name="T1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9">
                  <a:moveTo>
                    <a:pt x="5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7" y="19"/>
                    <a:pt x="34" y="34"/>
                    <a:pt x="43" y="63"/>
                  </a:cubicBezTo>
                  <a:cubicBezTo>
                    <a:pt x="44" y="65"/>
                    <a:pt x="46" y="67"/>
                    <a:pt x="48" y="68"/>
                  </a:cubicBezTo>
                  <a:cubicBezTo>
                    <a:pt x="49" y="69"/>
                    <a:pt x="51" y="69"/>
                    <a:pt x="52" y="69"/>
                  </a:cubicBezTo>
                  <a:cubicBezTo>
                    <a:pt x="53" y="69"/>
                    <a:pt x="54" y="69"/>
                    <a:pt x="55" y="69"/>
                  </a:cubicBezTo>
                  <a:cubicBezTo>
                    <a:pt x="60" y="67"/>
                    <a:pt x="62" y="62"/>
                    <a:pt x="61" y="57"/>
                  </a:cubicBezTo>
                  <a:cubicBezTo>
                    <a:pt x="57" y="46"/>
                    <a:pt x="53" y="37"/>
                    <a:pt x="48" y="29"/>
                  </a:cubicBezTo>
                  <a:cubicBezTo>
                    <a:pt x="34" y="19"/>
                    <a:pt x="20" y="9"/>
                    <a:pt x="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chenying0907 152"/>
            <p:cNvSpPr>
              <a:spLocks noEditPoints="1"/>
            </p:cNvSpPr>
            <p:nvPr/>
          </p:nvSpPr>
          <p:spPr bwMode="auto">
            <a:xfrm>
              <a:off x="2701176" y="2960329"/>
              <a:ext cx="335700" cy="467666"/>
            </a:xfrm>
            <a:custGeom>
              <a:avLst/>
              <a:gdLst>
                <a:gd name="T0" fmla="*/ 41 w 107"/>
                <a:gd name="T1" fmla="*/ 127 h 149"/>
                <a:gd name="T2" fmla="*/ 50 w 107"/>
                <a:gd name="T3" fmla="*/ 95 h 149"/>
                <a:gd name="T4" fmla="*/ 42 w 107"/>
                <a:gd name="T5" fmla="*/ 84 h 149"/>
                <a:gd name="T6" fmla="*/ 54 w 107"/>
                <a:gd name="T7" fmla="*/ 72 h 149"/>
                <a:gd name="T8" fmla="*/ 66 w 107"/>
                <a:gd name="T9" fmla="*/ 84 h 149"/>
                <a:gd name="T10" fmla="*/ 58 w 107"/>
                <a:gd name="T11" fmla="*/ 95 h 149"/>
                <a:gd name="T12" fmla="*/ 67 w 107"/>
                <a:gd name="T13" fmla="*/ 127 h 149"/>
                <a:gd name="T14" fmla="*/ 54 w 107"/>
                <a:gd name="T15" fmla="*/ 127 h 149"/>
                <a:gd name="T16" fmla="*/ 41 w 107"/>
                <a:gd name="T17" fmla="*/ 127 h 149"/>
                <a:gd name="T18" fmla="*/ 29 w 107"/>
                <a:gd name="T19" fmla="*/ 51 h 149"/>
                <a:gd name="T20" fmla="*/ 54 w 107"/>
                <a:gd name="T21" fmla="*/ 15 h 149"/>
                <a:gd name="T22" fmla="*/ 79 w 107"/>
                <a:gd name="T23" fmla="*/ 51 h 149"/>
                <a:gd name="T24" fmla="*/ 54 w 107"/>
                <a:gd name="T25" fmla="*/ 51 h 149"/>
                <a:gd name="T26" fmla="*/ 29 w 107"/>
                <a:gd name="T27" fmla="*/ 51 h 149"/>
                <a:gd name="T28" fmla="*/ 54 w 107"/>
                <a:gd name="T29" fmla="*/ 0 h 149"/>
                <a:gd name="T30" fmla="*/ 13 w 107"/>
                <a:gd name="T31" fmla="*/ 51 h 149"/>
                <a:gd name="T32" fmla="*/ 13 w 107"/>
                <a:gd name="T33" fmla="*/ 51 h 149"/>
                <a:gd name="T34" fmla="*/ 0 w 107"/>
                <a:gd name="T35" fmla="*/ 64 h 149"/>
                <a:gd name="T36" fmla="*/ 0 w 107"/>
                <a:gd name="T37" fmla="*/ 136 h 149"/>
                <a:gd name="T38" fmla="*/ 14 w 107"/>
                <a:gd name="T39" fmla="*/ 149 h 149"/>
                <a:gd name="T40" fmla="*/ 54 w 107"/>
                <a:gd name="T41" fmla="*/ 149 h 149"/>
                <a:gd name="T42" fmla="*/ 94 w 107"/>
                <a:gd name="T43" fmla="*/ 149 h 149"/>
                <a:gd name="T44" fmla="*/ 107 w 107"/>
                <a:gd name="T45" fmla="*/ 136 h 149"/>
                <a:gd name="T46" fmla="*/ 107 w 107"/>
                <a:gd name="T47" fmla="*/ 64 h 149"/>
                <a:gd name="T48" fmla="*/ 95 w 107"/>
                <a:gd name="T49" fmla="*/ 51 h 149"/>
                <a:gd name="T50" fmla="*/ 95 w 107"/>
                <a:gd name="T51" fmla="*/ 51 h 149"/>
                <a:gd name="T52" fmla="*/ 54 w 107"/>
                <a:gd name="T5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7" h="149">
                  <a:moveTo>
                    <a:pt x="41" y="127"/>
                  </a:moveTo>
                  <a:cubicBezTo>
                    <a:pt x="50" y="95"/>
                    <a:pt x="50" y="95"/>
                    <a:pt x="50" y="95"/>
                  </a:cubicBezTo>
                  <a:cubicBezTo>
                    <a:pt x="45" y="93"/>
                    <a:pt x="42" y="89"/>
                    <a:pt x="42" y="84"/>
                  </a:cubicBezTo>
                  <a:cubicBezTo>
                    <a:pt x="42" y="78"/>
                    <a:pt x="47" y="72"/>
                    <a:pt x="54" y="72"/>
                  </a:cubicBezTo>
                  <a:cubicBezTo>
                    <a:pt x="60" y="72"/>
                    <a:pt x="66" y="78"/>
                    <a:pt x="66" y="84"/>
                  </a:cubicBezTo>
                  <a:cubicBezTo>
                    <a:pt x="66" y="89"/>
                    <a:pt x="63" y="93"/>
                    <a:pt x="58" y="95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54" y="127"/>
                    <a:pt x="54" y="127"/>
                    <a:pt x="54" y="127"/>
                  </a:cubicBezTo>
                  <a:cubicBezTo>
                    <a:pt x="41" y="127"/>
                    <a:pt x="41" y="127"/>
                    <a:pt x="41" y="127"/>
                  </a:cubicBezTo>
                  <a:moveTo>
                    <a:pt x="29" y="51"/>
                  </a:moveTo>
                  <a:cubicBezTo>
                    <a:pt x="29" y="32"/>
                    <a:pt x="40" y="15"/>
                    <a:pt x="54" y="15"/>
                  </a:cubicBezTo>
                  <a:cubicBezTo>
                    <a:pt x="68" y="15"/>
                    <a:pt x="79" y="32"/>
                    <a:pt x="79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29" y="51"/>
                    <a:pt x="29" y="51"/>
                    <a:pt x="29" y="51"/>
                  </a:cubicBezTo>
                  <a:moveTo>
                    <a:pt x="54" y="0"/>
                  </a:moveTo>
                  <a:cubicBezTo>
                    <a:pt x="31" y="0"/>
                    <a:pt x="13" y="23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6" y="51"/>
                    <a:pt x="0" y="57"/>
                    <a:pt x="0" y="64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44"/>
                    <a:pt x="6" y="149"/>
                    <a:pt x="14" y="149"/>
                  </a:cubicBezTo>
                  <a:cubicBezTo>
                    <a:pt x="54" y="149"/>
                    <a:pt x="54" y="149"/>
                    <a:pt x="54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101" y="149"/>
                    <a:pt x="107" y="144"/>
                    <a:pt x="107" y="136"/>
                  </a:cubicBezTo>
                  <a:cubicBezTo>
                    <a:pt x="107" y="64"/>
                    <a:pt x="107" y="64"/>
                    <a:pt x="107" y="64"/>
                  </a:cubicBezTo>
                  <a:cubicBezTo>
                    <a:pt x="107" y="57"/>
                    <a:pt x="102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23"/>
                    <a:pt x="76" y="0"/>
                    <a:pt x="5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chenying0907 153"/>
            <p:cNvSpPr>
              <a:spLocks noEditPoints="1"/>
            </p:cNvSpPr>
            <p:nvPr/>
          </p:nvSpPr>
          <p:spPr bwMode="auto">
            <a:xfrm>
              <a:off x="5664606" y="4101712"/>
              <a:ext cx="335700" cy="469982"/>
            </a:xfrm>
            <a:custGeom>
              <a:avLst/>
              <a:gdLst>
                <a:gd name="T0" fmla="*/ 40 w 107"/>
                <a:gd name="T1" fmla="*/ 127 h 150"/>
                <a:gd name="T2" fmla="*/ 49 w 107"/>
                <a:gd name="T3" fmla="*/ 95 h 150"/>
                <a:gd name="T4" fmla="*/ 42 w 107"/>
                <a:gd name="T5" fmla="*/ 84 h 150"/>
                <a:gd name="T6" fmla="*/ 53 w 107"/>
                <a:gd name="T7" fmla="*/ 72 h 150"/>
                <a:gd name="T8" fmla="*/ 65 w 107"/>
                <a:gd name="T9" fmla="*/ 84 h 150"/>
                <a:gd name="T10" fmla="*/ 58 w 107"/>
                <a:gd name="T11" fmla="*/ 95 h 150"/>
                <a:gd name="T12" fmla="*/ 66 w 107"/>
                <a:gd name="T13" fmla="*/ 127 h 150"/>
                <a:gd name="T14" fmla="*/ 53 w 107"/>
                <a:gd name="T15" fmla="*/ 127 h 150"/>
                <a:gd name="T16" fmla="*/ 40 w 107"/>
                <a:gd name="T17" fmla="*/ 127 h 150"/>
                <a:gd name="T18" fmla="*/ 28 w 107"/>
                <a:gd name="T19" fmla="*/ 51 h 150"/>
                <a:gd name="T20" fmla="*/ 53 w 107"/>
                <a:gd name="T21" fmla="*/ 16 h 150"/>
                <a:gd name="T22" fmla="*/ 79 w 107"/>
                <a:gd name="T23" fmla="*/ 51 h 150"/>
                <a:gd name="T24" fmla="*/ 53 w 107"/>
                <a:gd name="T25" fmla="*/ 51 h 150"/>
                <a:gd name="T26" fmla="*/ 28 w 107"/>
                <a:gd name="T27" fmla="*/ 51 h 150"/>
                <a:gd name="T28" fmla="*/ 53 w 107"/>
                <a:gd name="T29" fmla="*/ 0 h 150"/>
                <a:gd name="T30" fmla="*/ 13 w 107"/>
                <a:gd name="T31" fmla="*/ 51 h 150"/>
                <a:gd name="T32" fmla="*/ 13 w 107"/>
                <a:gd name="T33" fmla="*/ 51 h 150"/>
                <a:gd name="T34" fmla="*/ 0 w 107"/>
                <a:gd name="T35" fmla="*/ 65 h 150"/>
                <a:gd name="T36" fmla="*/ 0 w 107"/>
                <a:gd name="T37" fmla="*/ 136 h 150"/>
                <a:gd name="T38" fmla="*/ 13 w 107"/>
                <a:gd name="T39" fmla="*/ 150 h 150"/>
                <a:gd name="T40" fmla="*/ 53 w 107"/>
                <a:gd name="T41" fmla="*/ 150 h 150"/>
                <a:gd name="T42" fmla="*/ 59 w 107"/>
                <a:gd name="T43" fmla="*/ 150 h 150"/>
                <a:gd name="T44" fmla="*/ 107 w 107"/>
                <a:gd name="T45" fmla="*/ 75 h 150"/>
                <a:gd name="T46" fmla="*/ 107 w 107"/>
                <a:gd name="T47" fmla="*/ 65 h 150"/>
                <a:gd name="T48" fmla="*/ 94 w 107"/>
                <a:gd name="T49" fmla="*/ 51 h 150"/>
                <a:gd name="T50" fmla="*/ 94 w 107"/>
                <a:gd name="T51" fmla="*/ 51 h 150"/>
                <a:gd name="T52" fmla="*/ 53 w 107"/>
                <a:gd name="T5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7" h="150">
                  <a:moveTo>
                    <a:pt x="40" y="127"/>
                  </a:moveTo>
                  <a:cubicBezTo>
                    <a:pt x="49" y="95"/>
                    <a:pt x="49" y="95"/>
                    <a:pt x="49" y="95"/>
                  </a:cubicBezTo>
                  <a:cubicBezTo>
                    <a:pt x="45" y="93"/>
                    <a:pt x="42" y="89"/>
                    <a:pt x="42" y="84"/>
                  </a:cubicBezTo>
                  <a:cubicBezTo>
                    <a:pt x="42" y="78"/>
                    <a:pt x="47" y="72"/>
                    <a:pt x="53" y="72"/>
                  </a:cubicBezTo>
                  <a:cubicBezTo>
                    <a:pt x="60" y="72"/>
                    <a:pt x="65" y="78"/>
                    <a:pt x="65" y="84"/>
                  </a:cubicBezTo>
                  <a:cubicBezTo>
                    <a:pt x="65" y="89"/>
                    <a:pt x="62" y="93"/>
                    <a:pt x="58" y="95"/>
                  </a:cubicBezTo>
                  <a:cubicBezTo>
                    <a:pt x="66" y="127"/>
                    <a:pt x="66" y="127"/>
                    <a:pt x="66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40" y="127"/>
                    <a:pt x="40" y="127"/>
                    <a:pt x="40" y="127"/>
                  </a:cubicBezTo>
                  <a:moveTo>
                    <a:pt x="28" y="51"/>
                  </a:moveTo>
                  <a:cubicBezTo>
                    <a:pt x="28" y="32"/>
                    <a:pt x="40" y="16"/>
                    <a:pt x="53" y="16"/>
                  </a:cubicBezTo>
                  <a:cubicBezTo>
                    <a:pt x="67" y="16"/>
                    <a:pt x="79" y="32"/>
                    <a:pt x="79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28" y="51"/>
                    <a:pt x="28" y="51"/>
                    <a:pt x="28" y="51"/>
                  </a:cubicBezTo>
                  <a:moveTo>
                    <a:pt x="53" y="0"/>
                  </a:moveTo>
                  <a:cubicBezTo>
                    <a:pt x="31" y="0"/>
                    <a:pt x="13" y="23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6" y="52"/>
                    <a:pt x="0" y="57"/>
                    <a:pt x="0" y="65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44"/>
                    <a:pt x="6" y="150"/>
                    <a:pt x="13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78" y="127"/>
                    <a:pt x="94" y="101"/>
                    <a:pt x="107" y="7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57"/>
                    <a:pt x="101" y="52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23"/>
                    <a:pt x="76" y="0"/>
                    <a:pt x="5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chenying0907 154"/>
            <p:cNvSpPr>
              <a:spLocks noEditPoints="1"/>
            </p:cNvSpPr>
            <p:nvPr/>
          </p:nvSpPr>
          <p:spPr bwMode="auto">
            <a:xfrm>
              <a:off x="5203884" y="3691925"/>
              <a:ext cx="338016" cy="469982"/>
            </a:xfrm>
            <a:custGeom>
              <a:avLst/>
              <a:gdLst>
                <a:gd name="T0" fmla="*/ 40 w 107"/>
                <a:gd name="T1" fmla="*/ 128 h 150"/>
                <a:gd name="T2" fmla="*/ 49 w 107"/>
                <a:gd name="T3" fmla="*/ 96 h 150"/>
                <a:gd name="T4" fmla="*/ 41 w 107"/>
                <a:gd name="T5" fmla="*/ 85 h 150"/>
                <a:gd name="T6" fmla="*/ 53 w 107"/>
                <a:gd name="T7" fmla="*/ 73 h 150"/>
                <a:gd name="T8" fmla="*/ 65 w 107"/>
                <a:gd name="T9" fmla="*/ 85 h 150"/>
                <a:gd name="T10" fmla="*/ 57 w 107"/>
                <a:gd name="T11" fmla="*/ 96 h 150"/>
                <a:gd name="T12" fmla="*/ 66 w 107"/>
                <a:gd name="T13" fmla="*/ 128 h 150"/>
                <a:gd name="T14" fmla="*/ 53 w 107"/>
                <a:gd name="T15" fmla="*/ 128 h 150"/>
                <a:gd name="T16" fmla="*/ 40 w 107"/>
                <a:gd name="T17" fmla="*/ 128 h 150"/>
                <a:gd name="T18" fmla="*/ 28 w 107"/>
                <a:gd name="T19" fmla="*/ 52 h 150"/>
                <a:gd name="T20" fmla="*/ 53 w 107"/>
                <a:gd name="T21" fmla="*/ 16 h 150"/>
                <a:gd name="T22" fmla="*/ 78 w 107"/>
                <a:gd name="T23" fmla="*/ 52 h 150"/>
                <a:gd name="T24" fmla="*/ 53 w 107"/>
                <a:gd name="T25" fmla="*/ 52 h 150"/>
                <a:gd name="T26" fmla="*/ 28 w 107"/>
                <a:gd name="T27" fmla="*/ 52 h 150"/>
                <a:gd name="T28" fmla="*/ 53 w 107"/>
                <a:gd name="T29" fmla="*/ 0 h 150"/>
                <a:gd name="T30" fmla="*/ 12 w 107"/>
                <a:gd name="T31" fmla="*/ 52 h 150"/>
                <a:gd name="T32" fmla="*/ 12 w 107"/>
                <a:gd name="T33" fmla="*/ 52 h 150"/>
                <a:gd name="T34" fmla="*/ 0 w 107"/>
                <a:gd name="T35" fmla="*/ 65 h 150"/>
                <a:gd name="T36" fmla="*/ 0 w 107"/>
                <a:gd name="T37" fmla="*/ 137 h 150"/>
                <a:gd name="T38" fmla="*/ 13 w 107"/>
                <a:gd name="T39" fmla="*/ 150 h 150"/>
                <a:gd name="T40" fmla="*/ 53 w 107"/>
                <a:gd name="T41" fmla="*/ 150 h 150"/>
                <a:gd name="T42" fmla="*/ 93 w 107"/>
                <a:gd name="T43" fmla="*/ 150 h 150"/>
                <a:gd name="T44" fmla="*/ 107 w 107"/>
                <a:gd name="T45" fmla="*/ 137 h 150"/>
                <a:gd name="T46" fmla="*/ 107 w 107"/>
                <a:gd name="T47" fmla="*/ 65 h 150"/>
                <a:gd name="T48" fmla="*/ 94 w 107"/>
                <a:gd name="T49" fmla="*/ 52 h 150"/>
                <a:gd name="T50" fmla="*/ 94 w 107"/>
                <a:gd name="T51" fmla="*/ 52 h 150"/>
                <a:gd name="T52" fmla="*/ 53 w 107"/>
                <a:gd name="T5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7" h="150">
                  <a:moveTo>
                    <a:pt x="40" y="128"/>
                  </a:moveTo>
                  <a:cubicBezTo>
                    <a:pt x="49" y="96"/>
                    <a:pt x="49" y="96"/>
                    <a:pt x="49" y="96"/>
                  </a:cubicBezTo>
                  <a:cubicBezTo>
                    <a:pt x="44" y="94"/>
                    <a:pt x="41" y="90"/>
                    <a:pt x="41" y="85"/>
                  </a:cubicBezTo>
                  <a:cubicBezTo>
                    <a:pt x="41" y="78"/>
                    <a:pt x="47" y="73"/>
                    <a:pt x="53" y="73"/>
                  </a:cubicBezTo>
                  <a:cubicBezTo>
                    <a:pt x="60" y="73"/>
                    <a:pt x="65" y="78"/>
                    <a:pt x="65" y="85"/>
                  </a:cubicBezTo>
                  <a:cubicBezTo>
                    <a:pt x="65" y="90"/>
                    <a:pt x="62" y="94"/>
                    <a:pt x="57" y="96"/>
                  </a:cubicBezTo>
                  <a:cubicBezTo>
                    <a:pt x="66" y="128"/>
                    <a:pt x="66" y="128"/>
                    <a:pt x="66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40" y="128"/>
                    <a:pt x="40" y="128"/>
                    <a:pt x="40" y="128"/>
                  </a:cubicBezTo>
                  <a:moveTo>
                    <a:pt x="28" y="52"/>
                  </a:moveTo>
                  <a:cubicBezTo>
                    <a:pt x="28" y="32"/>
                    <a:pt x="39" y="16"/>
                    <a:pt x="53" y="16"/>
                  </a:cubicBezTo>
                  <a:cubicBezTo>
                    <a:pt x="67" y="16"/>
                    <a:pt x="78" y="32"/>
                    <a:pt x="78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28" y="52"/>
                    <a:pt x="28" y="52"/>
                    <a:pt x="28" y="52"/>
                  </a:cubicBezTo>
                  <a:moveTo>
                    <a:pt x="53" y="0"/>
                  </a:moveTo>
                  <a:cubicBezTo>
                    <a:pt x="31" y="0"/>
                    <a:pt x="12" y="23"/>
                    <a:pt x="12" y="52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5" y="52"/>
                    <a:pt x="0" y="58"/>
                    <a:pt x="0" y="65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4"/>
                    <a:pt x="6" y="150"/>
                    <a:pt x="13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101" y="150"/>
                    <a:pt x="107" y="144"/>
                    <a:pt x="107" y="137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58"/>
                    <a:pt x="101" y="52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23"/>
                    <a:pt x="76" y="0"/>
                    <a:pt x="5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chenying0907 155"/>
            <p:cNvSpPr/>
            <p:nvPr/>
          </p:nvSpPr>
          <p:spPr bwMode="auto">
            <a:xfrm>
              <a:off x="2562266" y="3647937"/>
              <a:ext cx="245409" cy="456091"/>
            </a:xfrm>
            <a:custGeom>
              <a:avLst/>
              <a:gdLst>
                <a:gd name="T0" fmla="*/ 49 w 78"/>
                <a:gd name="T1" fmla="*/ 0 h 146"/>
                <a:gd name="T2" fmla="*/ 0 w 78"/>
                <a:gd name="T3" fmla="*/ 72 h 146"/>
                <a:gd name="T4" fmla="*/ 25 w 78"/>
                <a:gd name="T5" fmla="*/ 80 h 146"/>
                <a:gd name="T6" fmla="*/ 47 w 78"/>
                <a:gd name="T7" fmla="*/ 74 h 146"/>
                <a:gd name="T8" fmla="*/ 33 w 78"/>
                <a:gd name="T9" fmla="*/ 129 h 146"/>
                <a:gd name="T10" fmla="*/ 57 w 78"/>
                <a:gd name="T11" fmla="*/ 146 h 146"/>
                <a:gd name="T12" fmla="*/ 78 w 78"/>
                <a:gd name="T13" fmla="*/ 86 h 146"/>
                <a:gd name="T14" fmla="*/ 66 w 78"/>
                <a:gd name="T15" fmla="*/ 50 h 146"/>
                <a:gd name="T16" fmla="*/ 49 w 78"/>
                <a:gd name="T1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146">
                  <a:moveTo>
                    <a:pt x="49" y="0"/>
                  </a:moveTo>
                  <a:cubicBezTo>
                    <a:pt x="0" y="72"/>
                    <a:pt x="0" y="72"/>
                    <a:pt x="0" y="72"/>
                  </a:cubicBezTo>
                  <a:cubicBezTo>
                    <a:pt x="8" y="77"/>
                    <a:pt x="16" y="80"/>
                    <a:pt x="25" y="80"/>
                  </a:cubicBezTo>
                  <a:cubicBezTo>
                    <a:pt x="32" y="80"/>
                    <a:pt x="40" y="78"/>
                    <a:pt x="47" y="74"/>
                  </a:cubicBezTo>
                  <a:cubicBezTo>
                    <a:pt x="52" y="87"/>
                    <a:pt x="47" y="108"/>
                    <a:pt x="33" y="129"/>
                  </a:cubicBezTo>
                  <a:cubicBezTo>
                    <a:pt x="57" y="146"/>
                    <a:pt x="57" y="146"/>
                    <a:pt x="57" y="146"/>
                  </a:cubicBezTo>
                  <a:cubicBezTo>
                    <a:pt x="71" y="125"/>
                    <a:pt x="78" y="105"/>
                    <a:pt x="78" y="86"/>
                  </a:cubicBezTo>
                  <a:cubicBezTo>
                    <a:pt x="78" y="72"/>
                    <a:pt x="74" y="59"/>
                    <a:pt x="66" y="50"/>
                  </a:cubicBezTo>
                  <a:cubicBezTo>
                    <a:pt x="72" y="32"/>
                    <a:pt x="65" y="12"/>
                    <a:pt x="4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chenying0907 156"/>
            <p:cNvSpPr/>
            <p:nvPr/>
          </p:nvSpPr>
          <p:spPr bwMode="auto">
            <a:xfrm>
              <a:off x="2305280" y="4022996"/>
              <a:ext cx="435254" cy="250039"/>
            </a:xfrm>
            <a:custGeom>
              <a:avLst/>
              <a:gdLst>
                <a:gd name="T0" fmla="*/ 49 w 139"/>
                <a:gd name="T1" fmla="*/ 0 h 80"/>
                <a:gd name="T2" fmla="*/ 0 w 139"/>
                <a:gd name="T3" fmla="*/ 72 h 80"/>
                <a:gd name="T4" fmla="*/ 24 w 139"/>
                <a:gd name="T5" fmla="*/ 80 h 80"/>
                <a:gd name="T6" fmla="*/ 52 w 139"/>
                <a:gd name="T7" fmla="*/ 70 h 80"/>
                <a:gd name="T8" fmla="*/ 68 w 139"/>
                <a:gd name="T9" fmla="*/ 72 h 80"/>
                <a:gd name="T10" fmla="*/ 90 w 139"/>
                <a:gd name="T11" fmla="*/ 68 h 80"/>
                <a:gd name="T12" fmla="*/ 139 w 139"/>
                <a:gd name="T13" fmla="*/ 26 h 80"/>
                <a:gd name="T14" fmla="*/ 139 w 139"/>
                <a:gd name="T15" fmla="*/ 26 h 80"/>
                <a:gd name="T16" fmla="*/ 115 w 139"/>
                <a:gd name="T17" fmla="*/ 9 h 80"/>
                <a:gd name="T18" fmla="*/ 115 w 139"/>
                <a:gd name="T19" fmla="*/ 10 h 80"/>
                <a:gd name="T20" fmla="*/ 68 w 139"/>
                <a:gd name="T21" fmla="*/ 43 h 80"/>
                <a:gd name="T22" fmla="*/ 67 w 139"/>
                <a:gd name="T23" fmla="*/ 43 h 80"/>
                <a:gd name="T24" fmla="*/ 49 w 139"/>
                <a:gd name="T2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9" h="80">
                  <a:moveTo>
                    <a:pt x="49" y="0"/>
                  </a:moveTo>
                  <a:cubicBezTo>
                    <a:pt x="0" y="72"/>
                    <a:pt x="0" y="72"/>
                    <a:pt x="0" y="72"/>
                  </a:cubicBezTo>
                  <a:cubicBezTo>
                    <a:pt x="7" y="77"/>
                    <a:pt x="16" y="80"/>
                    <a:pt x="24" y="80"/>
                  </a:cubicBezTo>
                  <a:cubicBezTo>
                    <a:pt x="34" y="80"/>
                    <a:pt x="44" y="76"/>
                    <a:pt x="52" y="70"/>
                  </a:cubicBezTo>
                  <a:cubicBezTo>
                    <a:pt x="57" y="71"/>
                    <a:pt x="62" y="72"/>
                    <a:pt x="68" y="72"/>
                  </a:cubicBezTo>
                  <a:cubicBezTo>
                    <a:pt x="75" y="72"/>
                    <a:pt x="82" y="71"/>
                    <a:pt x="90" y="68"/>
                  </a:cubicBezTo>
                  <a:cubicBezTo>
                    <a:pt x="108" y="61"/>
                    <a:pt x="125" y="47"/>
                    <a:pt x="139" y="26"/>
                  </a:cubicBezTo>
                  <a:cubicBezTo>
                    <a:pt x="139" y="26"/>
                    <a:pt x="139" y="26"/>
                    <a:pt x="139" y="26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00" y="31"/>
                    <a:pt x="82" y="43"/>
                    <a:pt x="68" y="43"/>
                  </a:cubicBezTo>
                  <a:cubicBezTo>
                    <a:pt x="68" y="43"/>
                    <a:pt x="67" y="43"/>
                    <a:pt x="67" y="43"/>
                  </a:cubicBezTo>
                  <a:cubicBezTo>
                    <a:pt x="70" y="27"/>
                    <a:pt x="63" y="10"/>
                    <a:pt x="4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chenying0907 157"/>
            <p:cNvSpPr/>
            <p:nvPr/>
          </p:nvSpPr>
          <p:spPr bwMode="auto">
            <a:xfrm>
              <a:off x="1900124" y="4108657"/>
              <a:ext cx="328755" cy="655196"/>
            </a:xfrm>
            <a:custGeom>
              <a:avLst/>
              <a:gdLst>
                <a:gd name="T0" fmla="*/ 52 w 105"/>
                <a:gd name="T1" fmla="*/ 0 h 209"/>
                <a:gd name="T2" fmla="*/ 8 w 105"/>
                <a:gd name="T3" fmla="*/ 74 h 209"/>
                <a:gd name="T4" fmla="*/ 67 w 105"/>
                <a:gd name="T5" fmla="*/ 119 h 209"/>
                <a:gd name="T6" fmla="*/ 74 w 105"/>
                <a:gd name="T7" fmla="*/ 119 h 209"/>
                <a:gd name="T8" fmla="*/ 78 w 105"/>
                <a:gd name="T9" fmla="*/ 134 h 209"/>
                <a:gd name="T10" fmla="*/ 75 w 105"/>
                <a:gd name="T11" fmla="*/ 145 h 209"/>
                <a:gd name="T12" fmla="*/ 89 w 105"/>
                <a:gd name="T13" fmla="*/ 199 h 209"/>
                <a:gd name="T14" fmla="*/ 102 w 105"/>
                <a:gd name="T15" fmla="*/ 209 h 209"/>
                <a:gd name="T16" fmla="*/ 105 w 105"/>
                <a:gd name="T17" fmla="*/ 208 h 209"/>
                <a:gd name="T18" fmla="*/ 79 w 105"/>
                <a:gd name="T19" fmla="*/ 107 h 209"/>
                <a:gd name="T20" fmla="*/ 76 w 105"/>
                <a:gd name="T21" fmla="*/ 107 h 209"/>
                <a:gd name="T22" fmla="*/ 67 w 105"/>
                <a:gd name="T23" fmla="*/ 108 h 209"/>
                <a:gd name="T24" fmla="*/ 19 w 105"/>
                <a:gd name="T25" fmla="*/ 71 h 209"/>
                <a:gd name="T26" fmla="*/ 54 w 105"/>
                <a:gd name="T27" fmla="*/ 11 h 209"/>
                <a:gd name="T28" fmla="*/ 52 w 105"/>
                <a:gd name="T2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209">
                  <a:moveTo>
                    <a:pt x="52" y="0"/>
                  </a:moveTo>
                  <a:cubicBezTo>
                    <a:pt x="19" y="9"/>
                    <a:pt x="0" y="42"/>
                    <a:pt x="8" y="74"/>
                  </a:cubicBezTo>
                  <a:cubicBezTo>
                    <a:pt x="15" y="101"/>
                    <a:pt x="40" y="119"/>
                    <a:pt x="67" y="119"/>
                  </a:cubicBezTo>
                  <a:cubicBezTo>
                    <a:pt x="69" y="119"/>
                    <a:pt x="71" y="119"/>
                    <a:pt x="74" y="119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5" y="137"/>
                    <a:pt x="74" y="141"/>
                    <a:pt x="75" y="145"/>
                  </a:cubicBezTo>
                  <a:cubicBezTo>
                    <a:pt x="89" y="199"/>
                    <a:pt x="89" y="199"/>
                    <a:pt x="89" y="199"/>
                  </a:cubicBezTo>
                  <a:cubicBezTo>
                    <a:pt x="91" y="205"/>
                    <a:pt x="96" y="209"/>
                    <a:pt x="102" y="209"/>
                  </a:cubicBezTo>
                  <a:cubicBezTo>
                    <a:pt x="103" y="209"/>
                    <a:pt x="104" y="208"/>
                    <a:pt x="105" y="2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78" y="107"/>
                    <a:pt x="77" y="107"/>
                    <a:pt x="76" y="107"/>
                  </a:cubicBezTo>
                  <a:cubicBezTo>
                    <a:pt x="73" y="108"/>
                    <a:pt x="70" y="108"/>
                    <a:pt x="67" y="108"/>
                  </a:cubicBezTo>
                  <a:cubicBezTo>
                    <a:pt x="45" y="108"/>
                    <a:pt x="25" y="93"/>
                    <a:pt x="19" y="71"/>
                  </a:cubicBezTo>
                  <a:cubicBezTo>
                    <a:pt x="12" y="45"/>
                    <a:pt x="28" y="18"/>
                    <a:pt x="54" y="11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chenying0907 158"/>
            <p:cNvSpPr/>
            <p:nvPr/>
          </p:nvSpPr>
          <p:spPr bwMode="auto">
            <a:xfrm>
              <a:off x="2062187" y="4101712"/>
              <a:ext cx="254670" cy="657511"/>
            </a:xfrm>
            <a:custGeom>
              <a:avLst/>
              <a:gdLst>
                <a:gd name="T0" fmla="*/ 15 w 81"/>
                <a:gd name="T1" fmla="*/ 0 h 210"/>
                <a:gd name="T2" fmla="*/ 3 w 81"/>
                <a:gd name="T3" fmla="*/ 2 h 210"/>
                <a:gd name="T4" fmla="*/ 0 w 81"/>
                <a:gd name="T5" fmla="*/ 2 h 210"/>
                <a:gd name="T6" fmla="*/ 0 w 81"/>
                <a:gd name="T7" fmla="*/ 2 h 210"/>
                <a:gd name="T8" fmla="*/ 2 w 81"/>
                <a:gd name="T9" fmla="*/ 13 h 210"/>
                <a:gd name="T10" fmla="*/ 3 w 81"/>
                <a:gd name="T11" fmla="*/ 13 h 210"/>
                <a:gd name="T12" fmla="*/ 5 w 81"/>
                <a:gd name="T13" fmla="*/ 13 h 210"/>
                <a:gd name="T14" fmla="*/ 15 w 81"/>
                <a:gd name="T15" fmla="*/ 12 h 210"/>
                <a:gd name="T16" fmla="*/ 62 w 81"/>
                <a:gd name="T17" fmla="*/ 49 h 210"/>
                <a:gd name="T18" fmla="*/ 27 w 81"/>
                <a:gd name="T19" fmla="*/ 109 h 210"/>
                <a:gd name="T20" fmla="*/ 27 w 81"/>
                <a:gd name="T21" fmla="*/ 109 h 210"/>
                <a:gd name="T22" fmla="*/ 53 w 81"/>
                <a:gd name="T23" fmla="*/ 210 h 210"/>
                <a:gd name="T24" fmla="*/ 62 w 81"/>
                <a:gd name="T25" fmla="*/ 194 h 210"/>
                <a:gd name="T26" fmla="*/ 49 w 81"/>
                <a:gd name="T27" fmla="*/ 140 h 210"/>
                <a:gd name="T28" fmla="*/ 41 w 81"/>
                <a:gd name="T29" fmla="*/ 132 h 210"/>
                <a:gd name="T30" fmla="*/ 38 w 81"/>
                <a:gd name="T31" fmla="*/ 117 h 210"/>
                <a:gd name="T32" fmla="*/ 73 w 81"/>
                <a:gd name="T33" fmla="*/ 46 h 210"/>
                <a:gd name="T34" fmla="*/ 15 w 81"/>
                <a:gd name="T35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1" h="210">
                  <a:moveTo>
                    <a:pt x="15" y="0"/>
                  </a:moveTo>
                  <a:cubicBezTo>
                    <a:pt x="11" y="0"/>
                    <a:pt x="7" y="1"/>
                    <a:pt x="3" y="2"/>
                  </a:cubicBezTo>
                  <a:cubicBezTo>
                    <a:pt x="2" y="2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4" y="13"/>
                    <a:pt x="5" y="13"/>
                  </a:cubicBezTo>
                  <a:cubicBezTo>
                    <a:pt x="8" y="12"/>
                    <a:pt x="12" y="12"/>
                    <a:pt x="15" y="12"/>
                  </a:cubicBezTo>
                  <a:cubicBezTo>
                    <a:pt x="37" y="12"/>
                    <a:pt x="57" y="26"/>
                    <a:pt x="62" y="49"/>
                  </a:cubicBezTo>
                  <a:cubicBezTo>
                    <a:pt x="69" y="75"/>
                    <a:pt x="53" y="102"/>
                    <a:pt x="27" y="109"/>
                  </a:cubicBezTo>
                  <a:cubicBezTo>
                    <a:pt x="27" y="109"/>
                    <a:pt x="27" y="109"/>
                    <a:pt x="27" y="109"/>
                  </a:cubicBezTo>
                  <a:cubicBezTo>
                    <a:pt x="53" y="210"/>
                    <a:pt x="53" y="210"/>
                    <a:pt x="53" y="210"/>
                  </a:cubicBezTo>
                  <a:cubicBezTo>
                    <a:pt x="60" y="208"/>
                    <a:pt x="64" y="201"/>
                    <a:pt x="62" y="194"/>
                  </a:cubicBezTo>
                  <a:cubicBezTo>
                    <a:pt x="49" y="140"/>
                    <a:pt x="49" y="140"/>
                    <a:pt x="49" y="140"/>
                  </a:cubicBezTo>
                  <a:cubicBezTo>
                    <a:pt x="48" y="136"/>
                    <a:pt x="45" y="133"/>
                    <a:pt x="41" y="132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65" y="106"/>
                    <a:pt x="81" y="76"/>
                    <a:pt x="73" y="46"/>
                  </a:cubicBezTo>
                  <a:cubicBezTo>
                    <a:pt x="66" y="19"/>
                    <a:pt x="42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6" name="PA_组合 115"/>
          <p:cNvGrpSpPr/>
          <p:nvPr>
            <p:custDataLst>
              <p:tags r:id="rId5"/>
            </p:custDataLst>
          </p:nvPr>
        </p:nvGrpSpPr>
        <p:grpSpPr>
          <a:xfrm>
            <a:off x="2620963" y="2282825"/>
            <a:ext cx="1654176" cy="3571875"/>
            <a:chOff x="2620963" y="2282825"/>
            <a:chExt cx="1654176" cy="3571875"/>
          </a:xfrm>
        </p:grpSpPr>
        <p:sp>
          <p:nvSpPr>
            <p:cNvPr id="5" name="chenying0907 5"/>
            <p:cNvSpPr/>
            <p:nvPr/>
          </p:nvSpPr>
          <p:spPr bwMode="auto">
            <a:xfrm>
              <a:off x="3562351" y="4586288"/>
              <a:ext cx="114300" cy="153988"/>
            </a:xfrm>
            <a:custGeom>
              <a:avLst/>
              <a:gdLst>
                <a:gd name="T0" fmla="*/ 4 w 38"/>
                <a:gd name="T1" fmla="*/ 1 h 52"/>
                <a:gd name="T2" fmla="*/ 4 w 38"/>
                <a:gd name="T3" fmla="*/ 0 h 52"/>
                <a:gd name="T4" fmla="*/ 4 w 38"/>
                <a:gd name="T5" fmla="*/ 3 h 52"/>
                <a:gd name="T6" fmla="*/ 9 w 38"/>
                <a:gd name="T7" fmla="*/ 0 h 52"/>
                <a:gd name="T8" fmla="*/ 3 w 38"/>
                <a:gd name="T9" fmla="*/ 11 h 52"/>
                <a:gd name="T10" fmla="*/ 22 w 38"/>
                <a:gd name="T11" fmla="*/ 0 h 52"/>
                <a:gd name="T12" fmla="*/ 3 w 38"/>
                <a:gd name="T13" fmla="*/ 15 h 52"/>
                <a:gd name="T14" fmla="*/ 29 w 38"/>
                <a:gd name="T15" fmla="*/ 0 h 52"/>
                <a:gd name="T16" fmla="*/ 2 w 38"/>
                <a:gd name="T17" fmla="*/ 26 h 52"/>
                <a:gd name="T18" fmla="*/ 37 w 38"/>
                <a:gd name="T19" fmla="*/ 5 h 52"/>
                <a:gd name="T20" fmla="*/ 2 w 38"/>
                <a:gd name="T21" fmla="*/ 31 h 52"/>
                <a:gd name="T22" fmla="*/ 37 w 38"/>
                <a:gd name="T23" fmla="*/ 11 h 52"/>
                <a:gd name="T24" fmla="*/ 1 w 38"/>
                <a:gd name="T25" fmla="*/ 38 h 52"/>
                <a:gd name="T26" fmla="*/ 38 w 38"/>
                <a:gd name="T27" fmla="*/ 17 h 52"/>
                <a:gd name="T28" fmla="*/ 1 w 38"/>
                <a:gd name="T29" fmla="*/ 43 h 52"/>
                <a:gd name="T30" fmla="*/ 38 w 38"/>
                <a:gd name="T31" fmla="*/ 22 h 52"/>
                <a:gd name="T32" fmla="*/ 3 w 38"/>
                <a:gd name="T33" fmla="*/ 52 h 52"/>
                <a:gd name="T34" fmla="*/ 38 w 38"/>
                <a:gd name="T35" fmla="*/ 31 h 52"/>
                <a:gd name="T36" fmla="*/ 15 w 38"/>
                <a:gd name="T37" fmla="*/ 51 h 52"/>
                <a:gd name="T38" fmla="*/ 38 w 38"/>
                <a:gd name="T39" fmla="*/ 38 h 52"/>
                <a:gd name="T40" fmla="*/ 22 w 38"/>
                <a:gd name="T41" fmla="*/ 51 h 52"/>
                <a:gd name="T42" fmla="*/ 38 w 38"/>
                <a:gd name="T43" fmla="*/ 42 h 52"/>
                <a:gd name="T44" fmla="*/ 34 w 38"/>
                <a:gd name="T45" fmla="*/ 51 h 52"/>
                <a:gd name="T46" fmla="*/ 38 w 38"/>
                <a:gd name="T47" fmla="*/ 49 h 52"/>
                <a:gd name="T48" fmla="*/ 34 w 38"/>
                <a:gd name="T49" fmla="*/ 51 h 52"/>
                <a:gd name="T50" fmla="*/ 38 w 38"/>
                <a:gd name="T51" fmla="*/ 49 h 52"/>
                <a:gd name="T52" fmla="*/ 38 w 38"/>
                <a:gd name="T53" fmla="*/ 51 h 52"/>
                <a:gd name="T54" fmla="*/ 38 w 38"/>
                <a:gd name="T5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" h="52">
                  <a:moveTo>
                    <a:pt x="4" y="1"/>
                  </a:moveTo>
                  <a:cubicBezTo>
                    <a:pt x="4" y="1"/>
                    <a:pt x="4" y="0"/>
                    <a:pt x="4" y="0"/>
                  </a:cubicBezTo>
                  <a:cubicBezTo>
                    <a:pt x="4" y="1"/>
                    <a:pt x="4" y="3"/>
                    <a:pt x="4" y="3"/>
                  </a:cubicBezTo>
                  <a:cubicBezTo>
                    <a:pt x="4" y="3"/>
                    <a:pt x="9" y="0"/>
                    <a:pt x="9" y="0"/>
                  </a:cubicBezTo>
                  <a:cubicBezTo>
                    <a:pt x="9" y="1"/>
                    <a:pt x="3" y="11"/>
                    <a:pt x="3" y="11"/>
                  </a:cubicBezTo>
                  <a:cubicBezTo>
                    <a:pt x="4" y="11"/>
                    <a:pt x="22" y="0"/>
                    <a:pt x="22" y="0"/>
                  </a:cubicBezTo>
                  <a:cubicBezTo>
                    <a:pt x="23" y="0"/>
                    <a:pt x="3" y="15"/>
                    <a:pt x="3" y="15"/>
                  </a:cubicBezTo>
                  <a:cubicBezTo>
                    <a:pt x="3" y="15"/>
                    <a:pt x="28" y="0"/>
                    <a:pt x="29" y="0"/>
                  </a:cubicBezTo>
                  <a:cubicBezTo>
                    <a:pt x="29" y="1"/>
                    <a:pt x="2" y="25"/>
                    <a:pt x="2" y="26"/>
                  </a:cubicBezTo>
                  <a:cubicBezTo>
                    <a:pt x="3" y="26"/>
                    <a:pt x="37" y="5"/>
                    <a:pt x="37" y="5"/>
                  </a:cubicBezTo>
                  <a:cubicBezTo>
                    <a:pt x="38" y="6"/>
                    <a:pt x="2" y="31"/>
                    <a:pt x="2" y="31"/>
                  </a:cubicBezTo>
                  <a:cubicBezTo>
                    <a:pt x="2" y="32"/>
                    <a:pt x="37" y="10"/>
                    <a:pt x="37" y="11"/>
                  </a:cubicBezTo>
                  <a:cubicBezTo>
                    <a:pt x="38" y="11"/>
                    <a:pt x="1" y="37"/>
                    <a:pt x="1" y="38"/>
                  </a:cubicBezTo>
                  <a:cubicBezTo>
                    <a:pt x="1" y="38"/>
                    <a:pt x="37" y="17"/>
                    <a:pt x="38" y="17"/>
                  </a:cubicBezTo>
                  <a:cubicBezTo>
                    <a:pt x="38" y="17"/>
                    <a:pt x="0" y="42"/>
                    <a:pt x="1" y="43"/>
                  </a:cubicBezTo>
                  <a:cubicBezTo>
                    <a:pt x="1" y="43"/>
                    <a:pt x="37" y="21"/>
                    <a:pt x="38" y="22"/>
                  </a:cubicBezTo>
                  <a:cubicBezTo>
                    <a:pt x="38" y="22"/>
                    <a:pt x="3" y="51"/>
                    <a:pt x="3" y="52"/>
                  </a:cubicBezTo>
                  <a:cubicBezTo>
                    <a:pt x="3" y="52"/>
                    <a:pt x="38" y="31"/>
                    <a:pt x="38" y="31"/>
                  </a:cubicBezTo>
                  <a:cubicBezTo>
                    <a:pt x="38" y="32"/>
                    <a:pt x="15" y="51"/>
                    <a:pt x="15" y="51"/>
                  </a:cubicBezTo>
                  <a:cubicBezTo>
                    <a:pt x="15" y="52"/>
                    <a:pt x="38" y="38"/>
                    <a:pt x="38" y="38"/>
                  </a:cubicBezTo>
                  <a:cubicBezTo>
                    <a:pt x="38" y="38"/>
                    <a:pt x="22" y="51"/>
                    <a:pt x="22" y="51"/>
                  </a:cubicBezTo>
                  <a:cubicBezTo>
                    <a:pt x="22" y="51"/>
                    <a:pt x="38" y="42"/>
                    <a:pt x="38" y="42"/>
                  </a:cubicBezTo>
                  <a:cubicBezTo>
                    <a:pt x="38" y="42"/>
                    <a:pt x="34" y="51"/>
                    <a:pt x="34" y="51"/>
                  </a:cubicBezTo>
                  <a:cubicBezTo>
                    <a:pt x="34" y="51"/>
                    <a:pt x="38" y="49"/>
                    <a:pt x="38" y="49"/>
                  </a:cubicBezTo>
                  <a:cubicBezTo>
                    <a:pt x="38" y="49"/>
                    <a:pt x="34" y="51"/>
                    <a:pt x="34" y="51"/>
                  </a:cubicBezTo>
                  <a:cubicBezTo>
                    <a:pt x="34" y="51"/>
                    <a:pt x="38" y="49"/>
                    <a:pt x="38" y="49"/>
                  </a:cubicBezTo>
                  <a:cubicBezTo>
                    <a:pt x="38" y="49"/>
                    <a:pt x="38" y="51"/>
                    <a:pt x="38" y="51"/>
                  </a:cubicBezTo>
                  <a:cubicBezTo>
                    <a:pt x="38" y="51"/>
                    <a:pt x="38" y="51"/>
                    <a:pt x="38" y="51"/>
                  </a:cubicBezTo>
                </a:path>
              </a:pathLst>
            </a:custGeom>
            <a:noFill/>
            <a:ln w="3175" cap="rnd">
              <a:solidFill>
                <a:srgbClr val="D2362A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chenying0907 6"/>
            <p:cNvSpPr/>
            <p:nvPr/>
          </p:nvSpPr>
          <p:spPr bwMode="auto">
            <a:xfrm>
              <a:off x="3204528" y="4585335"/>
              <a:ext cx="177800" cy="155575"/>
            </a:xfrm>
            <a:custGeom>
              <a:avLst/>
              <a:gdLst>
                <a:gd name="T0" fmla="*/ 0 w 59"/>
                <a:gd name="T1" fmla="*/ 1 h 52"/>
                <a:gd name="T2" fmla="*/ 0 w 59"/>
                <a:gd name="T3" fmla="*/ 1 h 52"/>
                <a:gd name="T4" fmla="*/ 0 w 59"/>
                <a:gd name="T5" fmla="*/ 4 h 52"/>
                <a:gd name="T6" fmla="*/ 4 w 59"/>
                <a:gd name="T7" fmla="*/ 1 h 52"/>
                <a:gd name="T8" fmla="*/ 0 w 59"/>
                <a:gd name="T9" fmla="*/ 11 h 52"/>
                <a:gd name="T10" fmla="*/ 18 w 59"/>
                <a:gd name="T11" fmla="*/ 1 h 52"/>
                <a:gd name="T12" fmla="*/ 0 w 59"/>
                <a:gd name="T13" fmla="*/ 15 h 52"/>
                <a:gd name="T14" fmla="*/ 24 w 59"/>
                <a:gd name="T15" fmla="*/ 1 h 52"/>
                <a:gd name="T16" fmla="*/ 0 w 59"/>
                <a:gd name="T17" fmla="*/ 25 h 52"/>
                <a:gd name="T18" fmla="*/ 43 w 59"/>
                <a:gd name="T19" fmla="*/ 1 h 52"/>
                <a:gd name="T20" fmla="*/ 0 w 59"/>
                <a:gd name="T21" fmla="*/ 31 h 52"/>
                <a:gd name="T22" fmla="*/ 52 w 59"/>
                <a:gd name="T23" fmla="*/ 0 h 52"/>
                <a:gd name="T24" fmla="*/ 0 w 59"/>
                <a:gd name="T25" fmla="*/ 36 h 52"/>
                <a:gd name="T26" fmla="*/ 54 w 59"/>
                <a:gd name="T27" fmla="*/ 5 h 52"/>
                <a:gd name="T28" fmla="*/ 0 w 59"/>
                <a:gd name="T29" fmla="*/ 41 h 52"/>
                <a:gd name="T30" fmla="*/ 54 w 59"/>
                <a:gd name="T31" fmla="*/ 10 h 52"/>
                <a:gd name="T32" fmla="*/ 0 w 59"/>
                <a:gd name="T33" fmla="*/ 51 h 52"/>
                <a:gd name="T34" fmla="*/ 55 w 59"/>
                <a:gd name="T35" fmla="*/ 19 h 52"/>
                <a:gd name="T36" fmla="*/ 11 w 59"/>
                <a:gd name="T37" fmla="*/ 52 h 52"/>
                <a:gd name="T38" fmla="*/ 56 w 59"/>
                <a:gd name="T39" fmla="*/ 26 h 52"/>
                <a:gd name="T40" fmla="*/ 17 w 59"/>
                <a:gd name="T41" fmla="*/ 52 h 52"/>
                <a:gd name="T42" fmla="*/ 56 w 59"/>
                <a:gd name="T43" fmla="*/ 29 h 52"/>
                <a:gd name="T44" fmla="*/ 30 w 59"/>
                <a:gd name="T45" fmla="*/ 52 h 52"/>
                <a:gd name="T46" fmla="*/ 57 w 59"/>
                <a:gd name="T47" fmla="*/ 36 h 52"/>
                <a:gd name="T48" fmla="*/ 30 w 59"/>
                <a:gd name="T49" fmla="*/ 52 h 52"/>
                <a:gd name="T50" fmla="*/ 57 w 59"/>
                <a:gd name="T51" fmla="*/ 36 h 52"/>
                <a:gd name="T52" fmla="*/ 38 w 59"/>
                <a:gd name="T53" fmla="*/ 52 h 52"/>
                <a:gd name="T54" fmla="*/ 58 w 59"/>
                <a:gd name="T55" fmla="*/ 40 h 52"/>
                <a:gd name="T56" fmla="*/ 52 w 59"/>
                <a:gd name="T57" fmla="*/ 51 h 52"/>
                <a:gd name="T58" fmla="*/ 59 w 59"/>
                <a:gd name="T59" fmla="*/ 48 h 52"/>
                <a:gd name="T60" fmla="*/ 59 w 59"/>
                <a:gd name="T61" fmla="*/ 51 h 52"/>
                <a:gd name="T62" fmla="*/ 59 w 59"/>
                <a:gd name="T63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" h="52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4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4" y="1"/>
                    <a:pt x="0" y="11"/>
                    <a:pt x="0" y="11"/>
                  </a:cubicBezTo>
                  <a:cubicBezTo>
                    <a:pt x="0" y="12"/>
                    <a:pt x="18" y="1"/>
                    <a:pt x="18" y="1"/>
                  </a:cubicBezTo>
                  <a:cubicBezTo>
                    <a:pt x="18" y="1"/>
                    <a:pt x="0" y="15"/>
                    <a:pt x="0" y="15"/>
                  </a:cubicBezTo>
                  <a:cubicBezTo>
                    <a:pt x="0" y="15"/>
                    <a:pt x="24" y="0"/>
                    <a:pt x="24" y="1"/>
                  </a:cubicBezTo>
                  <a:cubicBezTo>
                    <a:pt x="24" y="1"/>
                    <a:pt x="0" y="25"/>
                    <a:pt x="0" y="25"/>
                  </a:cubicBezTo>
                  <a:cubicBezTo>
                    <a:pt x="0" y="25"/>
                    <a:pt x="42" y="0"/>
                    <a:pt x="43" y="1"/>
                  </a:cubicBezTo>
                  <a:cubicBezTo>
                    <a:pt x="43" y="1"/>
                    <a:pt x="0" y="30"/>
                    <a:pt x="0" y="31"/>
                  </a:cubicBezTo>
                  <a:cubicBezTo>
                    <a:pt x="0" y="31"/>
                    <a:pt x="52" y="0"/>
                    <a:pt x="52" y="0"/>
                  </a:cubicBezTo>
                  <a:cubicBezTo>
                    <a:pt x="53" y="1"/>
                    <a:pt x="0" y="36"/>
                    <a:pt x="0" y="36"/>
                  </a:cubicBezTo>
                  <a:cubicBezTo>
                    <a:pt x="1" y="37"/>
                    <a:pt x="54" y="5"/>
                    <a:pt x="54" y="5"/>
                  </a:cubicBezTo>
                  <a:cubicBezTo>
                    <a:pt x="54" y="6"/>
                    <a:pt x="0" y="40"/>
                    <a:pt x="0" y="41"/>
                  </a:cubicBezTo>
                  <a:cubicBezTo>
                    <a:pt x="1" y="42"/>
                    <a:pt x="54" y="10"/>
                    <a:pt x="54" y="10"/>
                  </a:cubicBezTo>
                  <a:cubicBezTo>
                    <a:pt x="55" y="11"/>
                    <a:pt x="0" y="50"/>
                    <a:pt x="0" y="51"/>
                  </a:cubicBezTo>
                  <a:cubicBezTo>
                    <a:pt x="1" y="51"/>
                    <a:pt x="55" y="19"/>
                    <a:pt x="55" y="19"/>
                  </a:cubicBezTo>
                  <a:cubicBezTo>
                    <a:pt x="56" y="20"/>
                    <a:pt x="10" y="51"/>
                    <a:pt x="11" y="52"/>
                  </a:cubicBezTo>
                  <a:cubicBezTo>
                    <a:pt x="11" y="52"/>
                    <a:pt x="55" y="25"/>
                    <a:pt x="56" y="26"/>
                  </a:cubicBezTo>
                  <a:cubicBezTo>
                    <a:pt x="56" y="26"/>
                    <a:pt x="17" y="51"/>
                    <a:pt x="17" y="52"/>
                  </a:cubicBezTo>
                  <a:cubicBezTo>
                    <a:pt x="17" y="52"/>
                    <a:pt x="56" y="29"/>
                    <a:pt x="56" y="29"/>
                  </a:cubicBezTo>
                  <a:cubicBezTo>
                    <a:pt x="56" y="30"/>
                    <a:pt x="30" y="52"/>
                    <a:pt x="30" y="52"/>
                  </a:cubicBezTo>
                  <a:cubicBezTo>
                    <a:pt x="30" y="52"/>
                    <a:pt x="57" y="36"/>
                    <a:pt x="57" y="36"/>
                  </a:cubicBezTo>
                  <a:cubicBezTo>
                    <a:pt x="57" y="36"/>
                    <a:pt x="30" y="51"/>
                    <a:pt x="30" y="52"/>
                  </a:cubicBezTo>
                  <a:cubicBezTo>
                    <a:pt x="30" y="52"/>
                    <a:pt x="57" y="36"/>
                    <a:pt x="57" y="36"/>
                  </a:cubicBezTo>
                  <a:cubicBezTo>
                    <a:pt x="57" y="36"/>
                    <a:pt x="38" y="51"/>
                    <a:pt x="38" y="52"/>
                  </a:cubicBezTo>
                  <a:cubicBezTo>
                    <a:pt x="38" y="52"/>
                    <a:pt x="58" y="40"/>
                    <a:pt x="58" y="40"/>
                  </a:cubicBezTo>
                  <a:cubicBezTo>
                    <a:pt x="58" y="40"/>
                    <a:pt x="52" y="51"/>
                    <a:pt x="52" y="51"/>
                  </a:cubicBezTo>
                  <a:cubicBezTo>
                    <a:pt x="53" y="51"/>
                    <a:pt x="59" y="48"/>
                    <a:pt x="59" y="48"/>
                  </a:cubicBezTo>
                  <a:cubicBezTo>
                    <a:pt x="59" y="48"/>
                    <a:pt x="59" y="51"/>
                    <a:pt x="59" y="51"/>
                  </a:cubicBezTo>
                  <a:cubicBezTo>
                    <a:pt x="59" y="51"/>
                    <a:pt x="59" y="51"/>
                    <a:pt x="59" y="51"/>
                  </a:cubicBezTo>
                </a:path>
              </a:pathLst>
            </a:custGeom>
            <a:noFill/>
            <a:ln w="3175" cap="rnd">
              <a:solidFill>
                <a:srgbClr val="D2362A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15" name="组合 114"/>
            <p:cNvGrpSpPr/>
            <p:nvPr/>
          </p:nvGrpSpPr>
          <p:grpSpPr>
            <a:xfrm>
              <a:off x="3217661" y="4586288"/>
              <a:ext cx="474663" cy="157162"/>
              <a:chOff x="3201988" y="4586288"/>
              <a:chExt cx="474663" cy="157162"/>
            </a:xfrm>
          </p:grpSpPr>
          <p:sp>
            <p:nvSpPr>
              <p:cNvPr id="71" name="chenying0907 7"/>
              <p:cNvSpPr/>
              <p:nvPr/>
            </p:nvSpPr>
            <p:spPr bwMode="auto">
              <a:xfrm>
                <a:off x="3562351" y="4586288"/>
                <a:ext cx="114300" cy="153988"/>
              </a:xfrm>
              <a:custGeom>
                <a:avLst/>
                <a:gdLst>
                  <a:gd name="T0" fmla="*/ 4 w 38"/>
                  <a:gd name="T1" fmla="*/ 1 h 52"/>
                  <a:gd name="T2" fmla="*/ 4 w 38"/>
                  <a:gd name="T3" fmla="*/ 0 h 52"/>
                  <a:gd name="T4" fmla="*/ 4 w 38"/>
                  <a:gd name="T5" fmla="*/ 3 h 52"/>
                  <a:gd name="T6" fmla="*/ 9 w 38"/>
                  <a:gd name="T7" fmla="*/ 0 h 52"/>
                  <a:gd name="T8" fmla="*/ 3 w 38"/>
                  <a:gd name="T9" fmla="*/ 11 h 52"/>
                  <a:gd name="T10" fmla="*/ 22 w 38"/>
                  <a:gd name="T11" fmla="*/ 0 h 52"/>
                  <a:gd name="T12" fmla="*/ 3 w 38"/>
                  <a:gd name="T13" fmla="*/ 15 h 52"/>
                  <a:gd name="T14" fmla="*/ 29 w 38"/>
                  <a:gd name="T15" fmla="*/ 0 h 52"/>
                  <a:gd name="T16" fmla="*/ 2 w 38"/>
                  <a:gd name="T17" fmla="*/ 26 h 52"/>
                  <a:gd name="T18" fmla="*/ 37 w 38"/>
                  <a:gd name="T19" fmla="*/ 5 h 52"/>
                  <a:gd name="T20" fmla="*/ 2 w 38"/>
                  <a:gd name="T21" fmla="*/ 31 h 52"/>
                  <a:gd name="T22" fmla="*/ 37 w 38"/>
                  <a:gd name="T23" fmla="*/ 11 h 52"/>
                  <a:gd name="T24" fmla="*/ 1 w 38"/>
                  <a:gd name="T25" fmla="*/ 38 h 52"/>
                  <a:gd name="T26" fmla="*/ 38 w 38"/>
                  <a:gd name="T27" fmla="*/ 17 h 52"/>
                  <a:gd name="T28" fmla="*/ 1 w 38"/>
                  <a:gd name="T29" fmla="*/ 43 h 52"/>
                  <a:gd name="T30" fmla="*/ 38 w 38"/>
                  <a:gd name="T31" fmla="*/ 22 h 52"/>
                  <a:gd name="T32" fmla="*/ 3 w 38"/>
                  <a:gd name="T33" fmla="*/ 52 h 52"/>
                  <a:gd name="T34" fmla="*/ 38 w 38"/>
                  <a:gd name="T35" fmla="*/ 31 h 52"/>
                  <a:gd name="T36" fmla="*/ 15 w 38"/>
                  <a:gd name="T37" fmla="*/ 51 h 52"/>
                  <a:gd name="T38" fmla="*/ 38 w 38"/>
                  <a:gd name="T39" fmla="*/ 38 h 52"/>
                  <a:gd name="T40" fmla="*/ 22 w 38"/>
                  <a:gd name="T41" fmla="*/ 51 h 52"/>
                  <a:gd name="T42" fmla="*/ 38 w 38"/>
                  <a:gd name="T43" fmla="*/ 42 h 52"/>
                  <a:gd name="T44" fmla="*/ 34 w 38"/>
                  <a:gd name="T45" fmla="*/ 51 h 52"/>
                  <a:gd name="T46" fmla="*/ 38 w 38"/>
                  <a:gd name="T47" fmla="*/ 49 h 52"/>
                  <a:gd name="T48" fmla="*/ 34 w 38"/>
                  <a:gd name="T49" fmla="*/ 51 h 52"/>
                  <a:gd name="T50" fmla="*/ 38 w 38"/>
                  <a:gd name="T51" fmla="*/ 49 h 52"/>
                  <a:gd name="T52" fmla="*/ 38 w 38"/>
                  <a:gd name="T53" fmla="*/ 51 h 52"/>
                  <a:gd name="T54" fmla="*/ 38 w 38"/>
                  <a:gd name="T5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8" h="52">
                    <a:moveTo>
                      <a:pt x="4" y="1"/>
                    </a:moveTo>
                    <a:cubicBezTo>
                      <a:pt x="4" y="1"/>
                      <a:pt x="4" y="0"/>
                      <a:pt x="4" y="0"/>
                    </a:cubicBezTo>
                    <a:cubicBezTo>
                      <a:pt x="4" y="1"/>
                      <a:pt x="4" y="3"/>
                      <a:pt x="4" y="3"/>
                    </a:cubicBezTo>
                    <a:cubicBezTo>
                      <a:pt x="4" y="3"/>
                      <a:pt x="9" y="0"/>
                      <a:pt x="9" y="0"/>
                    </a:cubicBezTo>
                    <a:cubicBezTo>
                      <a:pt x="9" y="1"/>
                      <a:pt x="3" y="11"/>
                      <a:pt x="3" y="11"/>
                    </a:cubicBezTo>
                    <a:cubicBezTo>
                      <a:pt x="4" y="11"/>
                      <a:pt x="22" y="0"/>
                      <a:pt x="22" y="0"/>
                    </a:cubicBezTo>
                    <a:cubicBezTo>
                      <a:pt x="23" y="0"/>
                      <a:pt x="3" y="15"/>
                      <a:pt x="3" y="15"/>
                    </a:cubicBezTo>
                    <a:cubicBezTo>
                      <a:pt x="3" y="15"/>
                      <a:pt x="28" y="0"/>
                      <a:pt x="29" y="0"/>
                    </a:cubicBezTo>
                    <a:cubicBezTo>
                      <a:pt x="29" y="1"/>
                      <a:pt x="2" y="25"/>
                      <a:pt x="2" y="26"/>
                    </a:cubicBezTo>
                    <a:cubicBezTo>
                      <a:pt x="3" y="26"/>
                      <a:pt x="37" y="5"/>
                      <a:pt x="37" y="5"/>
                    </a:cubicBezTo>
                    <a:cubicBezTo>
                      <a:pt x="38" y="6"/>
                      <a:pt x="2" y="31"/>
                      <a:pt x="2" y="31"/>
                    </a:cubicBezTo>
                    <a:cubicBezTo>
                      <a:pt x="2" y="32"/>
                      <a:pt x="37" y="10"/>
                      <a:pt x="37" y="11"/>
                    </a:cubicBezTo>
                    <a:cubicBezTo>
                      <a:pt x="38" y="11"/>
                      <a:pt x="1" y="37"/>
                      <a:pt x="1" y="38"/>
                    </a:cubicBezTo>
                    <a:cubicBezTo>
                      <a:pt x="1" y="38"/>
                      <a:pt x="37" y="17"/>
                      <a:pt x="38" y="17"/>
                    </a:cubicBezTo>
                    <a:cubicBezTo>
                      <a:pt x="38" y="17"/>
                      <a:pt x="0" y="42"/>
                      <a:pt x="1" y="43"/>
                    </a:cubicBezTo>
                    <a:cubicBezTo>
                      <a:pt x="1" y="43"/>
                      <a:pt x="37" y="21"/>
                      <a:pt x="38" y="22"/>
                    </a:cubicBezTo>
                    <a:cubicBezTo>
                      <a:pt x="38" y="22"/>
                      <a:pt x="3" y="51"/>
                      <a:pt x="3" y="52"/>
                    </a:cubicBezTo>
                    <a:cubicBezTo>
                      <a:pt x="3" y="52"/>
                      <a:pt x="38" y="31"/>
                      <a:pt x="38" y="31"/>
                    </a:cubicBezTo>
                    <a:cubicBezTo>
                      <a:pt x="38" y="32"/>
                      <a:pt x="15" y="51"/>
                      <a:pt x="15" y="51"/>
                    </a:cubicBezTo>
                    <a:cubicBezTo>
                      <a:pt x="15" y="52"/>
                      <a:pt x="38" y="38"/>
                      <a:pt x="38" y="38"/>
                    </a:cubicBezTo>
                    <a:cubicBezTo>
                      <a:pt x="38" y="38"/>
                      <a:pt x="22" y="51"/>
                      <a:pt x="22" y="51"/>
                    </a:cubicBezTo>
                    <a:cubicBezTo>
                      <a:pt x="22" y="51"/>
                      <a:pt x="38" y="42"/>
                      <a:pt x="38" y="42"/>
                    </a:cubicBezTo>
                    <a:cubicBezTo>
                      <a:pt x="38" y="42"/>
                      <a:pt x="34" y="51"/>
                      <a:pt x="34" y="51"/>
                    </a:cubicBezTo>
                    <a:cubicBezTo>
                      <a:pt x="34" y="51"/>
                      <a:pt x="38" y="49"/>
                      <a:pt x="38" y="49"/>
                    </a:cubicBezTo>
                    <a:cubicBezTo>
                      <a:pt x="38" y="49"/>
                      <a:pt x="34" y="51"/>
                      <a:pt x="34" y="51"/>
                    </a:cubicBezTo>
                    <a:cubicBezTo>
                      <a:pt x="34" y="51"/>
                      <a:pt x="38" y="49"/>
                      <a:pt x="38" y="49"/>
                    </a:cubicBezTo>
                    <a:cubicBezTo>
                      <a:pt x="38" y="49"/>
                      <a:pt x="38" y="51"/>
                      <a:pt x="38" y="51"/>
                    </a:cubicBezTo>
                    <a:cubicBezTo>
                      <a:pt x="38" y="51"/>
                      <a:pt x="38" y="51"/>
                      <a:pt x="38" y="51"/>
                    </a:cubicBezTo>
                  </a:path>
                </a:pathLst>
              </a:custGeom>
              <a:noFill/>
              <a:ln w="3175" cap="rnd">
                <a:solidFill>
                  <a:schemeClr val="accent2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chenying0907 8"/>
              <p:cNvSpPr/>
              <p:nvPr/>
            </p:nvSpPr>
            <p:spPr bwMode="auto">
              <a:xfrm>
                <a:off x="3201988" y="4587875"/>
                <a:ext cx="177800" cy="155575"/>
              </a:xfrm>
              <a:custGeom>
                <a:avLst/>
                <a:gdLst>
                  <a:gd name="T0" fmla="*/ 0 w 59"/>
                  <a:gd name="T1" fmla="*/ 1 h 52"/>
                  <a:gd name="T2" fmla="*/ 0 w 59"/>
                  <a:gd name="T3" fmla="*/ 1 h 52"/>
                  <a:gd name="T4" fmla="*/ 0 w 59"/>
                  <a:gd name="T5" fmla="*/ 4 h 52"/>
                  <a:gd name="T6" fmla="*/ 4 w 59"/>
                  <a:gd name="T7" fmla="*/ 1 h 52"/>
                  <a:gd name="T8" fmla="*/ 0 w 59"/>
                  <a:gd name="T9" fmla="*/ 11 h 52"/>
                  <a:gd name="T10" fmla="*/ 18 w 59"/>
                  <a:gd name="T11" fmla="*/ 1 h 52"/>
                  <a:gd name="T12" fmla="*/ 0 w 59"/>
                  <a:gd name="T13" fmla="*/ 15 h 52"/>
                  <a:gd name="T14" fmla="*/ 24 w 59"/>
                  <a:gd name="T15" fmla="*/ 1 h 52"/>
                  <a:gd name="T16" fmla="*/ 0 w 59"/>
                  <a:gd name="T17" fmla="*/ 25 h 52"/>
                  <a:gd name="T18" fmla="*/ 43 w 59"/>
                  <a:gd name="T19" fmla="*/ 1 h 52"/>
                  <a:gd name="T20" fmla="*/ 0 w 59"/>
                  <a:gd name="T21" fmla="*/ 31 h 52"/>
                  <a:gd name="T22" fmla="*/ 52 w 59"/>
                  <a:gd name="T23" fmla="*/ 0 h 52"/>
                  <a:gd name="T24" fmla="*/ 0 w 59"/>
                  <a:gd name="T25" fmla="*/ 36 h 52"/>
                  <a:gd name="T26" fmla="*/ 54 w 59"/>
                  <a:gd name="T27" fmla="*/ 5 h 52"/>
                  <a:gd name="T28" fmla="*/ 0 w 59"/>
                  <a:gd name="T29" fmla="*/ 41 h 52"/>
                  <a:gd name="T30" fmla="*/ 54 w 59"/>
                  <a:gd name="T31" fmla="*/ 10 h 52"/>
                  <a:gd name="T32" fmla="*/ 0 w 59"/>
                  <a:gd name="T33" fmla="*/ 51 h 52"/>
                  <a:gd name="T34" fmla="*/ 55 w 59"/>
                  <a:gd name="T35" fmla="*/ 19 h 52"/>
                  <a:gd name="T36" fmla="*/ 11 w 59"/>
                  <a:gd name="T37" fmla="*/ 52 h 52"/>
                  <a:gd name="T38" fmla="*/ 56 w 59"/>
                  <a:gd name="T39" fmla="*/ 26 h 52"/>
                  <a:gd name="T40" fmla="*/ 17 w 59"/>
                  <a:gd name="T41" fmla="*/ 52 h 52"/>
                  <a:gd name="T42" fmla="*/ 56 w 59"/>
                  <a:gd name="T43" fmla="*/ 29 h 52"/>
                  <a:gd name="T44" fmla="*/ 30 w 59"/>
                  <a:gd name="T45" fmla="*/ 52 h 52"/>
                  <a:gd name="T46" fmla="*/ 57 w 59"/>
                  <a:gd name="T47" fmla="*/ 36 h 52"/>
                  <a:gd name="T48" fmla="*/ 30 w 59"/>
                  <a:gd name="T49" fmla="*/ 52 h 52"/>
                  <a:gd name="T50" fmla="*/ 57 w 59"/>
                  <a:gd name="T51" fmla="*/ 36 h 52"/>
                  <a:gd name="T52" fmla="*/ 38 w 59"/>
                  <a:gd name="T53" fmla="*/ 52 h 52"/>
                  <a:gd name="T54" fmla="*/ 58 w 59"/>
                  <a:gd name="T55" fmla="*/ 40 h 52"/>
                  <a:gd name="T56" fmla="*/ 52 w 59"/>
                  <a:gd name="T57" fmla="*/ 51 h 52"/>
                  <a:gd name="T58" fmla="*/ 59 w 59"/>
                  <a:gd name="T59" fmla="*/ 48 h 52"/>
                  <a:gd name="T60" fmla="*/ 59 w 59"/>
                  <a:gd name="T61" fmla="*/ 51 h 52"/>
                  <a:gd name="T62" fmla="*/ 59 w 59"/>
                  <a:gd name="T63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9" h="5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4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4" y="1"/>
                      <a:pt x="0" y="11"/>
                      <a:pt x="0" y="11"/>
                    </a:cubicBezTo>
                    <a:cubicBezTo>
                      <a:pt x="0" y="12"/>
                      <a:pt x="18" y="1"/>
                      <a:pt x="18" y="1"/>
                    </a:cubicBezTo>
                    <a:cubicBezTo>
                      <a:pt x="18" y="1"/>
                      <a:pt x="0" y="15"/>
                      <a:pt x="0" y="15"/>
                    </a:cubicBezTo>
                    <a:cubicBezTo>
                      <a:pt x="0" y="15"/>
                      <a:pt x="24" y="0"/>
                      <a:pt x="24" y="1"/>
                    </a:cubicBezTo>
                    <a:cubicBezTo>
                      <a:pt x="24" y="1"/>
                      <a:pt x="0" y="25"/>
                      <a:pt x="0" y="25"/>
                    </a:cubicBezTo>
                    <a:cubicBezTo>
                      <a:pt x="0" y="25"/>
                      <a:pt x="42" y="0"/>
                      <a:pt x="43" y="1"/>
                    </a:cubicBezTo>
                    <a:cubicBezTo>
                      <a:pt x="43" y="1"/>
                      <a:pt x="0" y="30"/>
                      <a:pt x="0" y="31"/>
                    </a:cubicBezTo>
                    <a:cubicBezTo>
                      <a:pt x="0" y="31"/>
                      <a:pt x="52" y="0"/>
                      <a:pt x="52" y="0"/>
                    </a:cubicBezTo>
                    <a:cubicBezTo>
                      <a:pt x="53" y="1"/>
                      <a:pt x="0" y="36"/>
                      <a:pt x="0" y="36"/>
                    </a:cubicBezTo>
                    <a:cubicBezTo>
                      <a:pt x="1" y="37"/>
                      <a:pt x="54" y="5"/>
                      <a:pt x="54" y="5"/>
                    </a:cubicBezTo>
                    <a:cubicBezTo>
                      <a:pt x="54" y="6"/>
                      <a:pt x="0" y="40"/>
                      <a:pt x="0" y="41"/>
                    </a:cubicBezTo>
                    <a:cubicBezTo>
                      <a:pt x="1" y="42"/>
                      <a:pt x="54" y="10"/>
                      <a:pt x="54" y="10"/>
                    </a:cubicBezTo>
                    <a:cubicBezTo>
                      <a:pt x="55" y="11"/>
                      <a:pt x="0" y="50"/>
                      <a:pt x="0" y="51"/>
                    </a:cubicBezTo>
                    <a:cubicBezTo>
                      <a:pt x="1" y="51"/>
                      <a:pt x="55" y="19"/>
                      <a:pt x="55" y="19"/>
                    </a:cubicBezTo>
                    <a:cubicBezTo>
                      <a:pt x="56" y="20"/>
                      <a:pt x="10" y="51"/>
                      <a:pt x="11" y="52"/>
                    </a:cubicBezTo>
                    <a:cubicBezTo>
                      <a:pt x="11" y="52"/>
                      <a:pt x="55" y="25"/>
                      <a:pt x="56" y="26"/>
                    </a:cubicBezTo>
                    <a:cubicBezTo>
                      <a:pt x="56" y="26"/>
                      <a:pt x="17" y="51"/>
                      <a:pt x="17" y="52"/>
                    </a:cubicBezTo>
                    <a:cubicBezTo>
                      <a:pt x="17" y="52"/>
                      <a:pt x="56" y="29"/>
                      <a:pt x="56" y="29"/>
                    </a:cubicBezTo>
                    <a:cubicBezTo>
                      <a:pt x="56" y="30"/>
                      <a:pt x="30" y="52"/>
                      <a:pt x="30" y="52"/>
                    </a:cubicBezTo>
                    <a:cubicBezTo>
                      <a:pt x="30" y="52"/>
                      <a:pt x="57" y="36"/>
                      <a:pt x="57" y="36"/>
                    </a:cubicBezTo>
                    <a:cubicBezTo>
                      <a:pt x="57" y="36"/>
                      <a:pt x="30" y="51"/>
                      <a:pt x="30" y="52"/>
                    </a:cubicBezTo>
                    <a:cubicBezTo>
                      <a:pt x="30" y="52"/>
                      <a:pt x="57" y="36"/>
                      <a:pt x="57" y="36"/>
                    </a:cubicBezTo>
                    <a:cubicBezTo>
                      <a:pt x="57" y="36"/>
                      <a:pt x="38" y="51"/>
                      <a:pt x="38" y="52"/>
                    </a:cubicBezTo>
                    <a:cubicBezTo>
                      <a:pt x="38" y="52"/>
                      <a:pt x="58" y="40"/>
                      <a:pt x="58" y="40"/>
                    </a:cubicBezTo>
                    <a:cubicBezTo>
                      <a:pt x="58" y="40"/>
                      <a:pt x="52" y="51"/>
                      <a:pt x="52" y="51"/>
                    </a:cubicBezTo>
                    <a:cubicBezTo>
                      <a:pt x="53" y="51"/>
                      <a:pt x="59" y="48"/>
                      <a:pt x="59" y="48"/>
                    </a:cubicBezTo>
                    <a:cubicBezTo>
                      <a:pt x="59" y="48"/>
                      <a:pt x="59" y="51"/>
                      <a:pt x="59" y="51"/>
                    </a:cubicBezTo>
                    <a:cubicBezTo>
                      <a:pt x="59" y="51"/>
                      <a:pt x="59" y="51"/>
                      <a:pt x="59" y="51"/>
                    </a:cubicBezTo>
                  </a:path>
                </a:pathLst>
              </a:custGeom>
              <a:noFill/>
              <a:ln w="3175" cap="rnd">
                <a:solidFill>
                  <a:schemeClr val="accent2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7" name="chenying0907 9"/>
            <p:cNvSpPr/>
            <p:nvPr/>
          </p:nvSpPr>
          <p:spPr bwMode="auto">
            <a:xfrm>
              <a:off x="3478213" y="3617913"/>
              <a:ext cx="473075" cy="1050925"/>
            </a:xfrm>
            <a:custGeom>
              <a:avLst/>
              <a:gdLst>
                <a:gd name="T0" fmla="*/ 2 w 158"/>
                <a:gd name="T1" fmla="*/ 95 h 353"/>
                <a:gd name="T2" fmla="*/ 156 w 158"/>
                <a:gd name="T3" fmla="*/ 7 h 353"/>
                <a:gd name="T4" fmla="*/ 9 w 158"/>
                <a:gd name="T5" fmla="*/ 110 h 353"/>
                <a:gd name="T6" fmla="*/ 157 w 158"/>
                <a:gd name="T7" fmla="*/ 35 h 353"/>
                <a:gd name="T8" fmla="*/ 15 w 158"/>
                <a:gd name="T9" fmla="*/ 123 h 353"/>
                <a:gd name="T10" fmla="*/ 157 w 158"/>
                <a:gd name="T11" fmla="*/ 43 h 353"/>
                <a:gd name="T12" fmla="*/ 19 w 158"/>
                <a:gd name="T13" fmla="*/ 137 h 353"/>
                <a:gd name="T14" fmla="*/ 156 w 158"/>
                <a:gd name="T15" fmla="*/ 60 h 353"/>
                <a:gd name="T16" fmla="*/ 23 w 158"/>
                <a:gd name="T17" fmla="*/ 150 h 353"/>
                <a:gd name="T18" fmla="*/ 156 w 158"/>
                <a:gd name="T19" fmla="*/ 74 h 353"/>
                <a:gd name="T20" fmla="*/ 26 w 158"/>
                <a:gd name="T21" fmla="*/ 161 h 353"/>
                <a:gd name="T22" fmla="*/ 154 w 158"/>
                <a:gd name="T23" fmla="*/ 97 h 353"/>
                <a:gd name="T24" fmla="*/ 30 w 158"/>
                <a:gd name="T25" fmla="*/ 182 h 353"/>
                <a:gd name="T26" fmla="*/ 153 w 158"/>
                <a:gd name="T27" fmla="*/ 115 h 353"/>
                <a:gd name="T28" fmla="*/ 32 w 158"/>
                <a:gd name="T29" fmla="*/ 194 h 353"/>
                <a:gd name="T30" fmla="*/ 151 w 158"/>
                <a:gd name="T31" fmla="*/ 131 h 353"/>
                <a:gd name="T32" fmla="*/ 34 w 158"/>
                <a:gd name="T33" fmla="*/ 206 h 353"/>
                <a:gd name="T34" fmla="*/ 149 w 158"/>
                <a:gd name="T35" fmla="*/ 145 h 353"/>
                <a:gd name="T36" fmla="*/ 35 w 158"/>
                <a:gd name="T37" fmla="*/ 220 h 353"/>
                <a:gd name="T38" fmla="*/ 146 w 158"/>
                <a:gd name="T39" fmla="*/ 163 h 353"/>
                <a:gd name="T40" fmla="*/ 36 w 158"/>
                <a:gd name="T41" fmla="*/ 231 h 353"/>
                <a:gd name="T42" fmla="*/ 146 w 158"/>
                <a:gd name="T43" fmla="*/ 168 h 353"/>
                <a:gd name="T44" fmla="*/ 37 w 158"/>
                <a:gd name="T45" fmla="*/ 238 h 353"/>
                <a:gd name="T46" fmla="*/ 143 w 158"/>
                <a:gd name="T47" fmla="*/ 184 h 353"/>
                <a:gd name="T48" fmla="*/ 38 w 158"/>
                <a:gd name="T49" fmla="*/ 251 h 353"/>
                <a:gd name="T50" fmla="*/ 140 w 158"/>
                <a:gd name="T51" fmla="*/ 199 h 353"/>
                <a:gd name="T52" fmla="*/ 39 w 158"/>
                <a:gd name="T53" fmla="*/ 272 h 353"/>
                <a:gd name="T54" fmla="*/ 134 w 158"/>
                <a:gd name="T55" fmla="*/ 225 h 353"/>
                <a:gd name="T56" fmla="*/ 39 w 158"/>
                <a:gd name="T57" fmla="*/ 295 h 353"/>
                <a:gd name="T58" fmla="*/ 128 w 158"/>
                <a:gd name="T59" fmla="*/ 248 h 353"/>
                <a:gd name="T60" fmla="*/ 39 w 158"/>
                <a:gd name="T61" fmla="*/ 308 h 353"/>
                <a:gd name="T62" fmla="*/ 124 w 158"/>
                <a:gd name="T63" fmla="*/ 260 h 353"/>
                <a:gd name="T64" fmla="*/ 39 w 158"/>
                <a:gd name="T65" fmla="*/ 312 h 353"/>
                <a:gd name="T66" fmla="*/ 121 w 158"/>
                <a:gd name="T67" fmla="*/ 272 h 353"/>
                <a:gd name="T68" fmla="*/ 38 w 158"/>
                <a:gd name="T69" fmla="*/ 335 h 353"/>
                <a:gd name="T70" fmla="*/ 114 w 158"/>
                <a:gd name="T71" fmla="*/ 291 h 353"/>
                <a:gd name="T72" fmla="*/ 41 w 158"/>
                <a:gd name="T73" fmla="*/ 343 h 353"/>
                <a:gd name="T74" fmla="*/ 105 w 158"/>
                <a:gd name="T75" fmla="*/ 316 h 353"/>
                <a:gd name="T76" fmla="*/ 66 w 158"/>
                <a:gd name="T77" fmla="*/ 348 h 353"/>
                <a:gd name="T78" fmla="*/ 98 w 158"/>
                <a:gd name="T79" fmla="*/ 333 h 353"/>
                <a:gd name="T80" fmla="*/ 78 w 158"/>
                <a:gd name="T81" fmla="*/ 351 h 353"/>
                <a:gd name="T82" fmla="*/ 92 w 158"/>
                <a:gd name="T83" fmla="*/ 347 h 353"/>
                <a:gd name="T84" fmla="*/ 89 w 158"/>
                <a:gd name="T85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58" h="353">
                  <a:moveTo>
                    <a:pt x="0" y="91"/>
                  </a:moveTo>
                  <a:cubicBezTo>
                    <a:pt x="1" y="93"/>
                    <a:pt x="155" y="0"/>
                    <a:pt x="156" y="1"/>
                  </a:cubicBezTo>
                  <a:cubicBezTo>
                    <a:pt x="157" y="2"/>
                    <a:pt x="1" y="93"/>
                    <a:pt x="2" y="95"/>
                  </a:cubicBezTo>
                  <a:cubicBezTo>
                    <a:pt x="2" y="96"/>
                    <a:pt x="155" y="3"/>
                    <a:pt x="156" y="6"/>
                  </a:cubicBezTo>
                  <a:cubicBezTo>
                    <a:pt x="157" y="7"/>
                    <a:pt x="1" y="94"/>
                    <a:pt x="2" y="96"/>
                  </a:cubicBezTo>
                  <a:cubicBezTo>
                    <a:pt x="3" y="98"/>
                    <a:pt x="155" y="5"/>
                    <a:pt x="156" y="7"/>
                  </a:cubicBezTo>
                  <a:cubicBezTo>
                    <a:pt x="158" y="9"/>
                    <a:pt x="6" y="102"/>
                    <a:pt x="6" y="103"/>
                  </a:cubicBezTo>
                  <a:cubicBezTo>
                    <a:pt x="7" y="104"/>
                    <a:pt x="156" y="15"/>
                    <a:pt x="157" y="16"/>
                  </a:cubicBezTo>
                  <a:cubicBezTo>
                    <a:pt x="158" y="18"/>
                    <a:pt x="9" y="109"/>
                    <a:pt x="9" y="110"/>
                  </a:cubicBezTo>
                  <a:cubicBezTo>
                    <a:pt x="10" y="111"/>
                    <a:pt x="156" y="24"/>
                    <a:pt x="157" y="25"/>
                  </a:cubicBezTo>
                  <a:cubicBezTo>
                    <a:pt x="157" y="26"/>
                    <a:pt x="12" y="116"/>
                    <a:pt x="13" y="118"/>
                  </a:cubicBezTo>
                  <a:cubicBezTo>
                    <a:pt x="13" y="119"/>
                    <a:pt x="156" y="34"/>
                    <a:pt x="157" y="35"/>
                  </a:cubicBezTo>
                  <a:cubicBezTo>
                    <a:pt x="158" y="37"/>
                    <a:pt x="13" y="121"/>
                    <a:pt x="14" y="122"/>
                  </a:cubicBezTo>
                  <a:cubicBezTo>
                    <a:pt x="15" y="124"/>
                    <a:pt x="156" y="39"/>
                    <a:pt x="157" y="40"/>
                  </a:cubicBezTo>
                  <a:cubicBezTo>
                    <a:pt x="157" y="42"/>
                    <a:pt x="14" y="122"/>
                    <a:pt x="15" y="123"/>
                  </a:cubicBezTo>
                  <a:cubicBezTo>
                    <a:pt x="16" y="125"/>
                    <a:pt x="156" y="39"/>
                    <a:pt x="157" y="41"/>
                  </a:cubicBezTo>
                  <a:cubicBezTo>
                    <a:pt x="157" y="42"/>
                    <a:pt x="14" y="123"/>
                    <a:pt x="15" y="125"/>
                  </a:cubicBezTo>
                  <a:cubicBezTo>
                    <a:pt x="16" y="126"/>
                    <a:pt x="156" y="41"/>
                    <a:pt x="157" y="43"/>
                  </a:cubicBezTo>
                  <a:cubicBezTo>
                    <a:pt x="158" y="45"/>
                    <a:pt x="17" y="131"/>
                    <a:pt x="18" y="133"/>
                  </a:cubicBezTo>
                  <a:cubicBezTo>
                    <a:pt x="19" y="135"/>
                    <a:pt x="156" y="51"/>
                    <a:pt x="156" y="53"/>
                  </a:cubicBezTo>
                  <a:cubicBezTo>
                    <a:pt x="158" y="55"/>
                    <a:pt x="18" y="135"/>
                    <a:pt x="19" y="137"/>
                  </a:cubicBezTo>
                  <a:cubicBezTo>
                    <a:pt x="20" y="138"/>
                    <a:pt x="156" y="56"/>
                    <a:pt x="156" y="57"/>
                  </a:cubicBezTo>
                  <a:cubicBezTo>
                    <a:pt x="157" y="59"/>
                    <a:pt x="19" y="138"/>
                    <a:pt x="20" y="139"/>
                  </a:cubicBezTo>
                  <a:cubicBezTo>
                    <a:pt x="21" y="140"/>
                    <a:pt x="155" y="58"/>
                    <a:pt x="156" y="60"/>
                  </a:cubicBezTo>
                  <a:cubicBezTo>
                    <a:pt x="157" y="61"/>
                    <a:pt x="22" y="147"/>
                    <a:pt x="22" y="148"/>
                  </a:cubicBezTo>
                  <a:cubicBezTo>
                    <a:pt x="23" y="149"/>
                    <a:pt x="155" y="70"/>
                    <a:pt x="156" y="70"/>
                  </a:cubicBezTo>
                  <a:cubicBezTo>
                    <a:pt x="157" y="72"/>
                    <a:pt x="22" y="148"/>
                    <a:pt x="23" y="150"/>
                  </a:cubicBezTo>
                  <a:cubicBezTo>
                    <a:pt x="23" y="151"/>
                    <a:pt x="155" y="72"/>
                    <a:pt x="156" y="73"/>
                  </a:cubicBezTo>
                  <a:cubicBezTo>
                    <a:pt x="157" y="75"/>
                    <a:pt x="22" y="149"/>
                    <a:pt x="23" y="150"/>
                  </a:cubicBezTo>
                  <a:cubicBezTo>
                    <a:pt x="24" y="152"/>
                    <a:pt x="155" y="72"/>
                    <a:pt x="156" y="74"/>
                  </a:cubicBezTo>
                  <a:cubicBezTo>
                    <a:pt x="156" y="74"/>
                    <a:pt x="23" y="153"/>
                    <a:pt x="24" y="154"/>
                  </a:cubicBezTo>
                  <a:cubicBezTo>
                    <a:pt x="25" y="155"/>
                    <a:pt x="155" y="77"/>
                    <a:pt x="155" y="78"/>
                  </a:cubicBezTo>
                  <a:cubicBezTo>
                    <a:pt x="156" y="80"/>
                    <a:pt x="24" y="159"/>
                    <a:pt x="26" y="161"/>
                  </a:cubicBezTo>
                  <a:cubicBezTo>
                    <a:pt x="26" y="162"/>
                    <a:pt x="154" y="85"/>
                    <a:pt x="155" y="87"/>
                  </a:cubicBezTo>
                  <a:cubicBezTo>
                    <a:pt x="156" y="88"/>
                    <a:pt x="27" y="169"/>
                    <a:pt x="28" y="170"/>
                  </a:cubicBezTo>
                  <a:cubicBezTo>
                    <a:pt x="28" y="171"/>
                    <a:pt x="153" y="96"/>
                    <a:pt x="154" y="97"/>
                  </a:cubicBezTo>
                  <a:cubicBezTo>
                    <a:pt x="155" y="99"/>
                    <a:pt x="28" y="173"/>
                    <a:pt x="28" y="174"/>
                  </a:cubicBezTo>
                  <a:cubicBezTo>
                    <a:pt x="29" y="175"/>
                    <a:pt x="154" y="100"/>
                    <a:pt x="154" y="101"/>
                  </a:cubicBezTo>
                  <a:cubicBezTo>
                    <a:pt x="155" y="103"/>
                    <a:pt x="29" y="181"/>
                    <a:pt x="30" y="182"/>
                  </a:cubicBezTo>
                  <a:cubicBezTo>
                    <a:pt x="30" y="183"/>
                    <a:pt x="152" y="110"/>
                    <a:pt x="153" y="111"/>
                  </a:cubicBezTo>
                  <a:cubicBezTo>
                    <a:pt x="154" y="113"/>
                    <a:pt x="29" y="184"/>
                    <a:pt x="30" y="185"/>
                  </a:cubicBezTo>
                  <a:cubicBezTo>
                    <a:pt x="31" y="186"/>
                    <a:pt x="152" y="113"/>
                    <a:pt x="153" y="115"/>
                  </a:cubicBezTo>
                  <a:cubicBezTo>
                    <a:pt x="153" y="116"/>
                    <a:pt x="31" y="193"/>
                    <a:pt x="32" y="193"/>
                  </a:cubicBezTo>
                  <a:cubicBezTo>
                    <a:pt x="32" y="194"/>
                    <a:pt x="151" y="124"/>
                    <a:pt x="152" y="124"/>
                  </a:cubicBezTo>
                  <a:cubicBezTo>
                    <a:pt x="152" y="126"/>
                    <a:pt x="31" y="192"/>
                    <a:pt x="32" y="194"/>
                  </a:cubicBezTo>
                  <a:cubicBezTo>
                    <a:pt x="32" y="195"/>
                    <a:pt x="150" y="123"/>
                    <a:pt x="152" y="124"/>
                  </a:cubicBezTo>
                  <a:cubicBezTo>
                    <a:pt x="152" y="126"/>
                    <a:pt x="32" y="198"/>
                    <a:pt x="33" y="199"/>
                  </a:cubicBezTo>
                  <a:cubicBezTo>
                    <a:pt x="33" y="200"/>
                    <a:pt x="150" y="130"/>
                    <a:pt x="151" y="131"/>
                  </a:cubicBezTo>
                  <a:cubicBezTo>
                    <a:pt x="152" y="132"/>
                    <a:pt x="33" y="203"/>
                    <a:pt x="33" y="204"/>
                  </a:cubicBezTo>
                  <a:cubicBezTo>
                    <a:pt x="34" y="205"/>
                    <a:pt x="150" y="135"/>
                    <a:pt x="150" y="136"/>
                  </a:cubicBezTo>
                  <a:cubicBezTo>
                    <a:pt x="151" y="137"/>
                    <a:pt x="33" y="205"/>
                    <a:pt x="34" y="206"/>
                  </a:cubicBezTo>
                  <a:cubicBezTo>
                    <a:pt x="34" y="207"/>
                    <a:pt x="150" y="138"/>
                    <a:pt x="150" y="139"/>
                  </a:cubicBezTo>
                  <a:cubicBezTo>
                    <a:pt x="150" y="139"/>
                    <a:pt x="34" y="211"/>
                    <a:pt x="34" y="212"/>
                  </a:cubicBezTo>
                  <a:cubicBezTo>
                    <a:pt x="35" y="212"/>
                    <a:pt x="148" y="144"/>
                    <a:pt x="149" y="145"/>
                  </a:cubicBezTo>
                  <a:cubicBezTo>
                    <a:pt x="150" y="147"/>
                    <a:pt x="35" y="219"/>
                    <a:pt x="35" y="220"/>
                  </a:cubicBezTo>
                  <a:cubicBezTo>
                    <a:pt x="36" y="221"/>
                    <a:pt x="147" y="154"/>
                    <a:pt x="148" y="155"/>
                  </a:cubicBezTo>
                  <a:cubicBezTo>
                    <a:pt x="148" y="156"/>
                    <a:pt x="35" y="219"/>
                    <a:pt x="35" y="220"/>
                  </a:cubicBezTo>
                  <a:cubicBezTo>
                    <a:pt x="36" y="221"/>
                    <a:pt x="147" y="154"/>
                    <a:pt x="148" y="155"/>
                  </a:cubicBezTo>
                  <a:cubicBezTo>
                    <a:pt x="148" y="156"/>
                    <a:pt x="35" y="225"/>
                    <a:pt x="36" y="227"/>
                  </a:cubicBezTo>
                  <a:cubicBezTo>
                    <a:pt x="37" y="228"/>
                    <a:pt x="146" y="162"/>
                    <a:pt x="146" y="163"/>
                  </a:cubicBezTo>
                  <a:cubicBezTo>
                    <a:pt x="147" y="164"/>
                    <a:pt x="35" y="227"/>
                    <a:pt x="36" y="228"/>
                  </a:cubicBezTo>
                  <a:cubicBezTo>
                    <a:pt x="37" y="229"/>
                    <a:pt x="146" y="164"/>
                    <a:pt x="146" y="164"/>
                  </a:cubicBezTo>
                  <a:cubicBezTo>
                    <a:pt x="147" y="166"/>
                    <a:pt x="36" y="230"/>
                    <a:pt x="36" y="231"/>
                  </a:cubicBezTo>
                  <a:cubicBezTo>
                    <a:pt x="37" y="232"/>
                    <a:pt x="145" y="167"/>
                    <a:pt x="146" y="168"/>
                  </a:cubicBezTo>
                  <a:cubicBezTo>
                    <a:pt x="146" y="169"/>
                    <a:pt x="36" y="230"/>
                    <a:pt x="36" y="231"/>
                  </a:cubicBezTo>
                  <a:cubicBezTo>
                    <a:pt x="37" y="233"/>
                    <a:pt x="145" y="167"/>
                    <a:pt x="146" y="168"/>
                  </a:cubicBezTo>
                  <a:cubicBezTo>
                    <a:pt x="146" y="170"/>
                    <a:pt x="36" y="234"/>
                    <a:pt x="37" y="235"/>
                  </a:cubicBezTo>
                  <a:cubicBezTo>
                    <a:pt x="37" y="236"/>
                    <a:pt x="144" y="172"/>
                    <a:pt x="145" y="173"/>
                  </a:cubicBezTo>
                  <a:cubicBezTo>
                    <a:pt x="145" y="174"/>
                    <a:pt x="36" y="237"/>
                    <a:pt x="37" y="238"/>
                  </a:cubicBezTo>
                  <a:cubicBezTo>
                    <a:pt x="37" y="238"/>
                    <a:pt x="144" y="175"/>
                    <a:pt x="144" y="176"/>
                  </a:cubicBezTo>
                  <a:cubicBezTo>
                    <a:pt x="145" y="177"/>
                    <a:pt x="37" y="244"/>
                    <a:pt x="37" y="245"/>
                  </a:cubicBezTo>
                  <a:cubicBezTo>
                    <a:pt x="38" y="246"/>
                    <a:pt x="142" y="183"/>
                    <a:pt x="143" y="184"/>
                  </a:cubicBezTo>
                  <a:cubicBezTo>
                    <a:pt x="144" y="186"/>
                    <a:pt x="37" y="246"/>
                    <a:pt x="38" y="247"/>
                  </a:cubicBezTo>
                  <a:cubicBezTo>
                    <a:pt x="38" y="248"/>
                    <a:pt x="142" y="185"/>
                    <a:pt x="142" y="186"/>
                  </a:cubicBezTo>
                  <a:cubicBezTo>
                    <a:pt x="143" y="187"/>
                    <a:pt x="37" y="250"/>
                    <a:pt x="38" y="251"/>
                  </a:cubicBezTo>
                  <a:cubicBezTo>
                    <a:pt x="39" y="252"/>
                    <a:pt x="141" y="190"/>
                    <a:pt x="141" y="191"/>
                  </a:cubicBezTo>
                  <a:cubicBezTo>
                    <a:pt x="142" y="192"/>
                    <a:pt x="38" y="256"/>
                    <a:pt x="38" y="258"/>
                  </a:cubicBezTo>
                  <a:cubicBezTo>
                    <a:pt x="39" y="259"/>
                    <a:pt x="139" y="198"/>
                    <a:pt x="140" y="199"/>
                  </a:cubicBezTo>
                  <a:cubicBezTo>
                    <a:pt x="140" y="201"/>
                    <a:pt x="38" y="263"/>
                    <a:pt x="39" y="264"/>
                  </a:cubicBezTo>
                  <a:cubicBezTo>
                    <a:pt x="39" y="265"/>
                    <a:pt x="138" y="206"/>
                    <a:pt x="138" y="207"/>
                  </a:cubicBezTo>
                  <a:cubicBezTo>
                    <a:pt x="139" y="208"/>
                    <a:pt x="38" y="271"/>
                    <a:pt x="39" y="272"/>
                  </a:cubicBezTo>
                  <a:cubicBezTo>
                    <a:pt x="39" y="273"/>
                    <a:pt x="136" y="214"/>
                    <a:pt x="136" y="215"/>
                  </a:cubicBezTo>
                  <a:cubicBezTo>
                    <a:pt x="137" y="216"/>
                    <a:pt x="39" y="279"/>
                    <a:pt x="39" y="280"/>
                  </a:cubicBezTo>
                  <a:cubicBezTo>
                    <a:pt x="39" y="281"/>
                    <a:pt x="133" y="224"/>
                    <a:pt x="134" y="225"/>
                  </a:cubicBezTo>
                  <a:cubicBezTo>
                    <a:pt x="134" y="226"/>
                    <a:pt x="39" y="284"/>
                    <a:pt x="39" y="285"/>
                  </a:cubicBezTo>
                  <a:cubicBezTo>
                    <a:pt x="40" y="286"/>
                    <a:pt x="132" y="230"/>
                    <a:pt x="132" y="231"/>
                  </a:cubicBezTo>
                  <a:cubicBezTo>
                    <a:pt x="133" y="232"/>
                    <a:pt x="39" y="293"/>
                    <a:pt x="39" y="295"/>
                  </a:cubicBezTo>
                  <a:cubicBezTo>
                    <a:pt x="40" y="295"/>
                    <a:pt x="129" y="242"/>
                    <a:pt x="129" y="242"/>
                  </a:cubicBezTo>
                  <a:cubicBezTo>
                    <a:pt x="130" y="244"/>
                    <a:pt x="39" y="298"/>
                    <a:pt x="39" y="299"/>
                  </a:cubicBezTo>
                  <a:cubicBezTo>
                    <a:pt x="40" y="300"/>
                    <a:pt x="127" y="247"/>
                    <a:pt x="128" y="248"/>
                  </a:cubicBezTo>
                  <a:cubicBezTo>
                    <a:pt x="129" y="248"/>
                    <a:pt x="38" y="301"/>
                    <a:pt x="39" y="302"/>
                  </a:cubicBezTo>
                  <a:cubicBezTo>
                    <a:pt x="39" y="303"/>
                    <a:pt x="126" y="250"/>
                    <a:pt x="127" y="251"/>
                  </a:cubicBezTo>
                  <a:cubicBezTo>
                    <a:pt x="128" y="252"/>
                    <a:pt x="39" y="307"/>
                    <a:pt x="39" y="308"/>
                  </a:cubicBezTo>
                  <a:cubicBezTo>
                    <a:pt x="39" y="308"/>
                    <a:pt x="125" y="258"/>
                    <a:pt x="125" y="258"/>
                  </a:cubicBezTo>
                  <a:cubicBezTo>
                    <a:pt x="126" y="259"/>
                    <a:pt x="38" y="308"/>
                    <a:pt x="39" y="309"/>
                  </a:cubicBezTo>
                  <a:cubicBezTo>
                    <a:pt x="40" y="310"/>
                    <a:pt x="124" y="259"/>
                    <a:pt x="124" y="260"/>
                  </a:cubicBezTo>
                  <a:cubicBezTo>
                    <a:pt x="125" y="261"/>
                    <a:pt x="39" y="311"/>
                    <a:pt x="39" y="312"/>
                  </a:cubicBezTo>
                  <a:cubicBezTo>
                    <a:pt x="39" y="312"/>
                    <a:pt x="123" y="262"/>
                    <a:pt x="124" y="263"/>
                  </a:cubicBezTo>
                  <a:cubicBezTo>
                    <a:pt x="124" y="264"/>
                    <a:pt x="38" y="311"/>
                    <a:pt x="39" y="312"/>
                  </a:cubicBezTo>
                  <a:cubicBezTo>
                    <a:pt x="40" y="313"/>
                    <a:pt x="123" y="263"/>
                    <a:pt x="123" y="263"/>
                  </a:cubicBezTo>
                  <a:cubicBezTo>
                    <a:pt x="124" y="264"/>
                    <a:pt x="38" y="318"/>
                    <a:pt x="39" y="319"/>
                  </a:cubicBezTo>
                  <a:cubicBezTo>
                    <a:pt x="39" y="320"/>
                    <a:pt x="120" y="271"/>
                    <a:pt x="121" y="272"/>
                  </a:cubicBezTo>
                  <a:cubicBezTo>
                    <a:pt x="121" y="273"/>
                    <a:pt x="38" y="324"/>
                    <a:pt x="38" y="325"/>
                  </a:cubicBezTo>
                  <a:cubicBezTo>
                    <a:pt x="39" y="326"/>
                    <a:pt x="118" y="278"/>
                    <a:pt x="118" y="279"/>
                  </a:cubicBezTo>
                  <a:cubicBezTo>
                    <a:pt x="119" y="279"/>
                    <a:pt x="38" y="334"/>
                    <a:pt x="38" y="335"/>
                  </a:cubicBezTo>
                  <a:cubicBezTo>
                    <a:pt x="39" y="336"/>
                    <a:pt x="114" y="290"/>
                    <a:pt x="115" y="291"/>
                  </a:cubicBezTo>
                  <a:cubicBezTo>
                    <a:pt x="115" y="291"/>
                    <a:pt x="38" y="334"/>
                    <a:pt x="38" y="335"/>
                  </a:cubicBezTo>
                  <a:cubicBezTo>
                    <a:pt x="38" y="336"/>
                    <a:pt x="114" y="290"/>
                    <a:pt x="114" y="291"/>
                  </a:cubicBezTo>
                  <a:cubicBezTo>
                    <a:pt x="115" y="292"/>
                    <a:pt x="37" y="342"/>
                    <a:pt x="38" y="343"/>
                  </a:cubicBezTo>
                  <a:cubicBezTo>
                    <a:pt x="38" y="344"/>
                    <a:pt x="110" y="300"/>
                    <a:pt x="111" y="301"/>
                  </a:cubicBezTo>
                  <a:cubicBezTo>
                    <a:pt x="111" y="302"/>
                    <a:pt x="41" y="343"/>
                    <a:pt x="41" y="343"/>
                  </a:cubicBezTo>
                  <a:cubicBezTo>
                    <a:pt x="41" y="344"/>
                    <a:pt x="109" y="303"/>
                    <a:pt x="110" y="304"/>
                  </a:cubicBezTo>
                  <a:cubicBezTo>
                    <a:pt x="110" y="304"/>
                    <a:pt x="54" y="345"/>
                    <a:pt x="55" y="345"/>
                  </a:cubicBezTo>
                  <a:cubicBezTo>
                    <a:pt x="55" y="346"/>
                    <a:pt x="104" y="316"/>
                    <a:pt x="105" y="316"/>
                  </a:cubicBezTo>
                  <a:cubicBezTo>
                    <a:pt x="105" y="317"/>
                    <a:pt x="56" y="345"/>
                    <a:pt x="56" y="346"/>
                  </a:cubicBezTo>
                  <a:cubicBezTo>
                    <a:pt x="56" y="346"/>
                    <a:pt x="104" y="317"/>
                    <a:pt x="104" y="318"/>
                  </a:cubicBezTo>
                  <a:cubicBezTo>
                    <a:pt x="104" y="318"/>
                    <a:pt x="66" y="347"/>
                    <a:pt x="66" y="348"/>
                  </a:cubicBezTo>
                  <a:cubicBezTo>
                    <a:pt x="67" y="348"/>
                    <a:pt x="100" y="328"/>
                    <a:pt x="100" y="328"/>
                  </a:cubicBezTo>
                  <a:cubicBezTo>
                    <a:pt x="100" y="328"/>
                    <a:pt x="70" y="348"/>
                    <a:pt x="70" y="349"/>
                  </a:cubicBezTo>
                  <a:cubicBezTo>
                    <a:pt x="71" y="349"/>
                    <a:pt x="98" y="332"/>
                    <a:pt x="98" y="333"/>
                  </a:cubicBezTo>
                  <a:cubicBezTo>
                    <a:pt x="98" y="333"/>
                    <a:pt x="78" y="350"/>
                    <a:pt x="78" y="350"/>
                  </a:cubicBezTo>
                  <a:cubicBezTo>
                    <a:pt x="78" y="351"/>
                    <a:pt x="94" y="341"/>
                    <a:pt x="94" y="341"/>
                  </a:cubicBezTo>
                  <a:cubicBezTo>
                    <a:pt x="94" y="341"/>
                    <a:pt x="78" y="350"/>
                    <a:pt x="78" y="351"/>
                  </a:cubicBezTo>
                  <a:cubicBezTo>
                    <a:pt x="78" y="351"/>
                    <a:pt x="94" y="341"/>
                    <a:pt x="94" y="342"/>
                  </a:cubicBezTo>
                  <a:cubicBezTo>
                    <a:pt x="94" y="342"/>
                    <a:pt x="83" y="352"/>
                    <a:pt x="83" y="352"/>
                  </a:cubicBezTo>
                  <a:cubicBezTo>
                    <a:pt x="83" y="352"/>
                    <a:pt x="92" y="347"/>
                    <a:pt x="92" y="347"/>
                  </a:cubicBezTo>
                  <a:cubicBezTo>
                    <a:pt x="92" y="347"/>
                    <a:pt x="83" y="352"/>
                    <a:pt x="83" y="352"/>
                  </a:cubicBezTo>
                  <a:cubicBezTo>
                    <a:pt x="83" y="352"/>
                    <a:pt x="91" y="347"/>
                    <a:pt x="91" y="347"/>
                  </a:cubicBezTo>
                  <a:cubicBezTo>
                    <a:pt x="92" y="347"/>
                    <a:pt x="89" y="353"/>
                    <a:pt x="89" y="353"/>
                  </a:cubicBezTo>
                  <a:cubicBezTo>
                    <a:pt x="89" y="353"/>
                    <a:pt x="89" y="353"/>
                    <a:pt x="89" y="353"/>
                  </a:cubicBezTo>
                </a:path>
              </a:pathLst>
            </a:custGeom>
            <a:noFill/>
            <a:ln w="3175" cap="rnd">
              <a:solidFill>
                <a:srgbClr val="5BC0C2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27351" y="2924175"/>
              <a:ext cx="1023938" cy="1754188"/>
              <a:chOff x="2927351" y="2924175"/>
              <a:chExt cx="1023938" cy="1754188"/>
            </a:xfrm>
          </p:grpSpPr>
          <p:sp>
            <p:nvSpPr>
              <p:cNvPr id="99" name="chenying0907 10"/>
              <p:cNvSpPr/>
              <p:nvPr/>
            </p:nvSpPr>
            <p:spPr bwMode="auto">
              <a:xfrm>
                <a:off x="3346451" y="2941638"/>
                <a:ext cx="581025" cy="646113"/>
              </a:xfrm>
              <a:custGeom>
                <a:avLst/>
                <a:gdLst>
                  <a:gd name="T0" fmla="*/ 144 w 194"/>
                  <a:gd name="T1" fmla="*/ 1 h 217"/>
                  <a:gd name="T2" fmla="*/ 148 w 194"/>
                  <a:gd name="T3" fmla="*/ 2 h 217"/>
                  <a:gd name="T4" fmla="*/ 149 w 194"/>
                  <a:gd name="T5" fmla="*/ 2 h 217"/>
                  <a:gd name="T6" fmla="*/ 160 w 194"/>
                  <a:gd name="T7" fmla="*/ 3 h 217"/>
                  <a:gd name="T8" fmla="*/ 162 w 194"/>
                  <a:gd name="T9" fmla="*/ 3 h 217"/>
                  <a:gd name="T10" fmla="*/ 163 w 194"/>
                  <a:gd name="T11" fmla="*/ 7 h 217"/>
                  <a:gd name="T12" fmla="*/ 164 w 194"/>
                  <a:gd name="T13" fmla="*/ 10 h 217"/>
                  <a:gd name="T14" fmla="*/ 166 w 194"/>
                  <a:gd name="T15" fmla="*/ 18 h 217"/>
                  <a:gd name="T16" fmla="*/ 169 w 194"/>
                  <a:gd name="T17" fmla="*/ 26 h 217"/>
                  <a:gd name="T18" fmla="*/ 170 w 194"/>
                  <a:gd name="T19" fmla="*/ 30 h 217"/>
                  <a:gd name="T20" fmla="*/ 171 w 194"/>
                  <a:gd name="T21" fmla="*/ 35 h 217"/>
                  <a:gd name="T22" fmla="*/ 172 w 194"/>
                  <a:gd name="T23" fmla="*/ 37 h 217"/>
                  <a:gd name="T24" fmla="*/ 173 w 194"/>
                  <a:gd name="T25" fmla="*/ 43 h 217"/>
                  <a:gd name="T26" fmla="*/ 174 w 194"/>
                  <a:gd name="T27" fmla="*/ 48 h 217"/>
                  <a:gd name="T28" fmla="*/ 174 w 194"/>
                  <a:gd name="T29" fmla="*/ 48 h 217"/>
                  <a:gd name="T30" fmla="*/ 177 w 194"/>
                  <a:gd name="T31" fmla="*/ 57 h 217"/>
                  <a:gd name="T32" fmla="*/ 177 w 194"/>
                  <a:gd name="T33" fmla="*/ 60 h 217"/>
                  <a:gd name="T34" fmla="*/ 179 w 194"/>
                  <a:gd name="T35" fmla="*/ 66 h 217"/>
                  <a:gd name="T36" fmla="*/ 180 w 194"/>
                  <a:gd name="T37" fmla="*/ 72 h 217"/>
                  <a:gd name="T38" fmla="*/ 182 w 194"/>
                  <a:gd name="T39" fmla="*/ 80 h 217"/>
                  <a:gd name="T40" fmla="*/ 183 w 194"/>
                  <a:gd name="T41" fmla="*/ 85 h 217"/>
                  <a:gd name="T42" fmla="*/ 184 w 194"/>
                  <a:gd name="T43" fmla="*/ 90 h 217"/>
                  <a:gd name="T44" fmla="*/ 184 w 194"/>
                  <a:gd name="T45" fmla="*/ 91 h 217"/>
                  <a:gd name="T46" fmla="*/ 185 w 194"/>
                  <a:gd name="T47" fmla="*/ 99 h 217"/>
                  <a:gd name="T48" fmla="*/ 187 w 194"/>
                  <a:gd name="T49" fmla="*/ 108 h 217"/>
                  <a:gd name="T50" fmla="*/ 188 w 194"/>
                  <a:gd name="T51" fmla="*/ 113 h 217"/>
                  <a:gd name="T52" fmla="*/ 188 w 194"/>
                  <a:gd name="T53" fmla="*/ 116 h 217"/>
                  <a:gd name="T54" fmla="*/ 189 w 194"/>
                  <a:gd name="T55" fmla="*/ 120 h 217"/>
                  <a:gd name="T56" fmla="*/ 190 w 194"/>
                  <a:gd name="T57" fmla="*/ 123 h 217"/>
                  <a:gd name="T58" fmla="*/ 191 w 194"/>
                  <a:gd name="T59" fmla="*/ 133 h 217"/>
                  <a:gd name="T60" fmla="*/ 192 w 194"/>
                  <a:gd name="T61" fmla="*/ 139 h 217"/>
                  <a:gd name="T62" fmla="*/ 193 w 194"/>
                  <a:gd name="T63" fmla="*/ 145 h 217"/>
                  <a:gd name="T64" fmla="*/ 193 w 194"/>
                  <a:gd name="T65" fmla="*/ 145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4" h="217">
                    <a:moveTo>
                      <a:pt x="0" y="85"/>
                    </a:moveTo>
                    <a:cubicBezTo>
                      <a:pt x="0" y="86"/>
                      <a:pt x="144" y="0"/>
                      <a:pt x="144" y="1"/>
                    </a:cubicBezTo>
                    <a:cubicBezTo>
                      <a:pt x="145" y="2"/>
                      <a:pt x="8" y="81"/>
                      <a:pt x="9" y="82"/>
                    </a:cubicBezTo>
                    <a:cubicBezTo>
                      <a:pt x="10" y="83"/>
                      <a:pt x="147" y="0"/>
                      <a:pt x="148" y="2"/>
                    </a:cubicBezTo>
                    <a:cubicBezTo>
                      <a:pt x="149" y="3"/>
                      <a:pt x="9" y="80"/>
                      <a:pt x="10" y="81"/>
                    </a:cubicBezTo>
                    <a:cubicBezTo>
                      <a:pt x="11" y="83"/>
                      <a:pt x="148" y="0"/>
                      <a:pt x="149" y="2"/>
                    </a:cubicBezTo>
                    <a:cubicBezTo>
                      <a:pt x="149" y="3"/>
                      <a:pt x="27" y="77"/>
                      <a:pt x="28" y="79"/>
                    </a:cubicBezTo>
                    <a:cubicBezTo>
                      <a:pt x="29" y="81"/>
                      <a:pt x="159" y="1"/>
                      <a:pt x="160" y="3"/>
                    </a:cubicBezTo>
                    <a:cubicBezTo>
                      <a:pt x="161" y="5"/>
                      <a:pt x="30" y="78"/>
                      <a:pt x="31" y="79"/>
                    </a:cubicBezTo>
                    <a:cubicBezTo>
                      <a:pt x="31" y="80"/>
                      <a:pt x="161" y="2"/>
                      <a:pt x="162" y="3"/>
                    </a:cubicBezTo>
                    <a:cubicBezTo>
                      <a:pt x="162" y="4"/>
                      <a:pt x="37" y="78"/>
                      <a:pt x="38" y="79"/>
                    </a:cubicBezTo>
                    <a:cubicBezTo>
                      <a:pt x="39" y="80"/>
                      <a:pt x="163" y="6"/>
                      <a:pt x="163" y="7"/>
                    </a:cubicBezTo>
                    <a:cubicBezTo>
                      <a:pt x="164" y="8"/>
                      <a:pt x="43" y="79"/>
                      <a:pt x="44" y="80"/>
                    </a:cubicBezTo>
                    <a:cubicBezTo>
                      <a:pt x="44" y="81"/>
                      <a:pt x="164" y="10"/>
                      <a:pt x="164" y="10"/>
                    </a:cubicBezTo>
                    <a:cubicBezTo>
                      <a:pt x="165" y="12"/>
                      <a:pt x="53" y="82"/>
                      <a:pt x="54" y="83"/>
                    </a:cubicBezTo>
                    <a:cubicBezTo>
                      <a:pt x="54" y="84"/>
                      <a:pt x="166" y="17"/>
                      <a:pt x="166" y="18"/>
                    </a:cubicBezTo>
                    <a:cubicBezTo>
                      <a:pt x="167" y="18"/>
                      <a:pt x="63" y="86"/>
                      <a:pt x="64" y="87"/>
                    </a:cubicBezTo>
                    <a:cubicBezTo>
                      <a:pt x="64" y="88"/>
                      <a:pt x="168" y="26"/>
                      <a:pt x="169" y="26"/>
                    </a:cubicBezTo>
                    <a:cubicBezTo>
                      <a:pt x="170" y="28"/>
                      <a:pt x="67" y="88"/>
                      <a:pt x="68" y="89"/>
                    </a:cubicBezTo>
                    <a:cubicBezTo>
                      <a:pt x="69" y="91"/>
                      <a:pt x="169" y="29"/>
                      <a:pt x="170" y="30"/>
                    </a:cubicBezTo>
                    <a:cubicBezTo>
                      <a:pt x="170" y="31"/>
                      <a:pt x="72" y="91"/>
                      <a:pt x="72" y="92"/>
                    </a:cubicBezTo>
                    <a:cubicBezTo>
                      <a:pt x="73" y="93"/>
                      <a:pt x="170" y="33"/>
                      <a:pt x="171" y="35"/>
                    </a:cubicBezTo>
                    <a:cubicBezTo>
                      <a:pt x="171" y="35"/>
                      <a:pt x="74" y="92"/>
                      <a:pt x="74" y="94"/>
                    </a:cubicBezTo>
                    <a:cubicBezTo>
                      <a:pt x="75" y="95"/>
                      <a:pt x="171" y="37"/>
                      <a:pt x="172" y="37"/>
                    </a:cubicBezTo>
                    <a:cubicBezTo>
                      <a:pt x="172" y="39"/>
                      <a:pt x="78" y="96"/>
                      <a:pt x="79" y="97"/>
                    </a:cubicBezTo>
                    <a:cubicBezTo>
                      <a:pt x="80" y="98"/>
                      <a:pt x="172" y="42"/>
                      <a:pt x="173" y="43"/>
                    </a:cubicBezTo>
                    <a:cubicBezTo>
                      <a:pt x="174" y="44"/>
                      <a:pt x="82" y="100"/>
                      <a:pt x="83" y="101"/>
                    </a:cubicBezTo>
                    <a:cubicBezTo>
                      <a:pt x="83" y="101"/>
                      <a:pt x="174" y="47"/>
                      <a:pt x="174" y="48"/>
                    </a:cubicBezTo>
                    <a:cubicBezTo>
                      <a:pt x="175" y="48"/>
                      <a:pt x="82" y="100"/>
                      <a:pt x="83" y="101"/>
                    </a:cubicBezTo>
                    <a:cubicBezTo>
                      <a:pt x="83" y="102"/>
                      <a:pt x="174" y="47"/>
                      <a:pt x="174" y="48"/>
                    </a:cubicBezTo>
                    <a:cubicBezTo>
                      <a:pt x="175" y="50"/>
                      <a:pt x="88" y="106"/>
                      <a:pt x="89" y="107"/>
                    </a:cubicBezTo>
                    <a:cubicBezTo>
                      <a:pt x="90" y="109"/>
                      <a:pt x="176" y="56"/>
                      <a:pt x="177" y="57"/>
                    </a:cubicBezTo>
                    <a:cubicBezTo>
                      <a:pt x="177" y="57"/>
                      <a:pt x="90" y="109"/>
                      <a:pt x="91" y="110"/>
                    </a:cubicBezTo>
                    <a:cubicBezTo>
                      <a:pt x="91" y="111"/>
                      <a:pt x="177" y="60"/>
                      <a:pt x="177" y="60"/>
                    </a:cubicBezTo>
                    <a:cubicBezTo>
                      <a:pt x="178" y="61"/>
                      <a:pt x="94" y="114"/>
                      <a:pt x="94" y="115"/>
                    </a:cubicBezTo>
                    <a:cubicBezTo>
                      <a:pt x="95" y="116"/>
                      <a:pt x="178" y="66"/>
                      <a:pt x="179" y="66"/>
                    </a:cubicBezTo>
                    <a:cubicBezTo>
                      <a:pt x="179" y="67"/>
                      <a:pt x="96" y="119"/>
                      <a:pt x="97" y="120"/>
                    </a:cubicBezTo>
                    <a:cubicBezTo>
                      <a:pt x="97" y="120"/>
                      <a:pt x="179" y="71"/>
                      <a:pt x="180" y="72"/>
                    </a:cubicBezTo>
                    <a:cubicBezTo>
                      <a:pt x="180" y="72"/>
                      <a:pt x="100" y="126"/>
                      <a:pt x="100" y="127"/>
                    </a:cubicBezTo>
                    <a:cubicBezTo>
                      <a:pt x="101" y="128"/>
                      <a:pt x="181" y="79"/>
                      <a:pt x="182" y="80"/>
                    </a:cubicBezTo>
                    <a:cubicBezTo>
                      <a:pt x="182" y="81"/>
                      <a:pt x="101" y="131"/>
                      <a:pt x="102" y="132"/>
                    </a:cubicBezTo>
                    <a:cubicBezTo>
                      <a:pt x="102" y="133"/>
                      <a:pt x="182" y="84"/>
                      <a:pt x="183" y="85"/>
                    </a:cubicBezTo>
                    <a:cubicBezTo>
                      <a:pt x="183" y="86"/>
                      <a:pt x="103" y="136"/>
                      <a:pt x="103" y="136"/>
                    </a:cubicBezTo>
                    <a:cubicBezTo>
                      <a:pt x="103" y="137"/>
                      <a:pt x="183" y="89"/>
                      <a:pt x="184" y="90"/>
                    </a:cubicBezTo>
                    <a:cubicBezTo>
                      <a:pt x="184" y="91"/>
                      <a:pt x="103" y="136"/>
                      <a:pt x="103" y="137"/>
                    </a:cubicBezTo>
                    <a:cubicBezTo>
                      <a:pt x="104" y="138"/>
                      <a:pt x="183" y="90"/>
                      <a:pt x="184" y="91"/>
                    </a:cubicBezTo>
                    <a:cubicBezTo>
                      <a:pt x="184" y="91"/>
                      <a:pt x="104" y="144"/>
                      <a:pt x="105" y="145"/>
                    </a:cubicBezTo>
                    <a:cubicBezTo>
                      <a:pt x="105" y="146"/>
                      <a:pt x="185" y="98"/>
                      <a:pt x="185" y="99"/>
                    </a:cubicBezTo>
                    <a:cubicBezTo>
                      <a:pt x="186" y="99"/>
                      <a:pt x="104" y="154"/>
                      <a:pt x="105" y="155"/>
                    </a:cubicBezTo>
                    <a:cubicBezTo>
                      <a:pt x="106" y="156"/>
                      <a:pt x="187" y="107"/>
                      <a:pt x="187" y="108"/>
                    </a:cubicBezTo>
                    <a:cubicBezTo>
                      <a:pt x="187" y="108"/>
                      <a:pt x="104" y="160"/>
                      <a:pt x="105" y="161"/>
                    </a:cubicBezTo>
                    <a:cubicBezTo>
                      <a:pt x="105" y="162"/>
                      <a:pt x="187" y="112"/>
                      <a:pt x="188" y="113"/>
                    </a:cubicBezTo>
                    <a:cubicBezTo>
                      <a:pt x="188" y="113"/>
                      <a:pt x="104" y="164"/>
                      <a:pt x="104" y="165"/>
                    </a:cubicBezTo>
                    <a:cubicBezTo>
                      <a:pt x="105" y="165"/>
                      <a:pt x="188" y="115"/>
                      <a:pt x="188" y="116"/>
                    </a:cubicBezTo>
                    <a:cubicBezTo>
                      <a:pt x="189" y="117"/>
                      <a:pt x="102" y="169"/>
                      <a:pt x="103" y="170"/>
                    </a:cubicBezTo>
                    <a:cubicBezTo>
                      <a:pt x="103" y="171"/>
                      <a:pt x="189" y="119"/>
                      <a:pt x="189" y="120"/>
                    </a:cubicBezTo>
                    <a:cubicBezTo>
                      <a:pt x="190" y="121"/>
                      <a:pt x="101" y="173"/>
                      <a:pt x="102" y="174"/>
                    </a:cubicBezTo>
                    <a:cubicBezTo>
                      <a:pt x="102" y="175"/>
                      <a:pt x="189" y="122"/>
                      <a:pt x="190" y="123"/>
                    </a:cubicBezTo>
                    <a:cubicBezTo>
                      <a:pt x="190" y="125"/>
                      <a:pt x="96" y="186"/>
                      <a:pt x="96" y="187"/>
                    </a:cubicBezTo>
                    <a:cubicBezTo>
                      <a:pt x="97" y="189"/>
                      <a:pt x="191" y="132"/>
                      <a:pt x="191" y="133"/>
                    </a:cubicBezTo>
                    <a:cubicBezTo>
                      <a:pt x="192" y="134"/>
                      <a:pt x="90" y="197"/>
                      <a:pt x="90" y="198"/>
                    </a:cubicBezTo>
                    <a:cubicBezTo>
                      <a:pt x="91" y="199"/>
                      <a:pt x="191" y="137"/>
                      <a:pt x="192" y="139"/>
                    </a:cubicBezTo>
                    <a:cubicBezTo>
                      <a:pt x="193" y="140"/>
                      <a:pt x="70" y="214"/>
                      <a:pt x="71" y="215"/>
                    </a:cubicBezTo>
                    <a:cubicBezTo>
                      <a:pt x="72" y="217"/>
                      <a:pt x="192" y="143"/>
                      <a:pt x="193" y="145"/>
                    </a:cubicBezTo>
                    <a:cubicBezTo>
                      <a:pt x="194" y="146"/>
                      <a:pt x="70" y="215"/>
                      <a:pt x="70" y="216"/>
                    </a:cubicBezTo>
                    <a:cubicBezTo>
                      <a:pt x="71" y="217"/>
                      <a:pt x="192" y="144"/>
                      <a:pt x="193" y="145"/>
                    </a:cubicBezTo>
                  </a:path>
                </a:pathLst>
              </a:custGeom>
              <a:noFill/>
              <a:ln w="3175" cap="rnd">
                <a:solidFill>
                  <a:schemeClr val="accent3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chenying0907 11"/>
              <p:cNvSpPr/>
              <p:nvPr/>
            </p:nvSpPr>
            <p:spPr bwMode="auto">
              <a:xfrm>
                <a:off x="2927351" y="2924175"/>
                <a:ext cx="1023938" cy="1754188"/>
              </a:xfrm>
              <a:custGeom>
                <a:avLst/>
                <a:gdLst>
                  <a:gd name="T0" fmla="*/ 34 w 342"/>
                  <a:gd name="T1" fmla="*/ 8 h 589"/>
                  <a:gd name="T2" fmla="*/ 63 w 342"/>
                  <a:gd name="T3" fmla="*/ 7 h 589"/>
                  <a:gd name="T4" fmla="*/ 93 w 342"/>
                  <a:gd name="T5" fmla="*/ 5 h 589"/>
                  <a:gd name="T6" fmla="*/ 108 w 342"/>
                  <a:gd name="T7" fmla="*/ 4 h 589"/>
                  <a:gd name="T8" fmla="*/ 141 w 342"/>
                  <a:gd name="T9" fmla="*/ 3 h 589"/>
                  <a:gd name="T10" fmla="*/ 158 w 342"/>
                  <a:gd name="T11" fmla="*/ 2 h 589"/>
                  <a:gd name="T12" fmla="*/ 178 w 342"/>
                  <a:gd name="T13" fmla="*/ 2 h 589"/>
                  <a:gd name="T14" fmla="*/ 187 w 342"/>
                  <a:gd name="T15" fmla="*/ 2 h 589"/>
                  <a:gd name="T16" fmla="*/ 209 w 342"/>
                  <a:gd name="T17" fmla="*/ 2 h 589"/>
                  <a:gd name="T18" fmla="*/ 239 w 342"/>
                  <a:gd name="T19" fmla="*/ 3 h 589"/>
                  <a:gd name="T20" fmla="*/ 253 w 342"/>
                  <a:gd name="T21" fmla="*/ 4 h 589"/>
                  <a:gd name="T22" fmla="*/ 259 w 342"/>
                  <a:gd name="T23" fmla="*/ 5 h 589"/>
                  <a:gd name="T24" fmla="*/ 278 w 342"/>
                  <a:gd name="T25" fmla="*/ 7 h 589"/>
                  <a:gd name="T26" fmla="*/ 281 w 342"/>
                  <a:gd name="T27" fmla="*/ 7 h 589"/>
                  <a:gd name="T28" fmla="*/ 107 w 342"/>
                  <a:gd name="T29" fmla="*/ 117 h 589"/>
                  <a:gd name="T30" fmla="*/ 99 w 342"/>
                  <a:gd name="T31" fmla="*/ 133 h 589"/>
                  <a:gd name="T32" fmla="*/ 96 w 342"/>
                  <a:gd name="T33" fmla="*/ 140 h 589"/>
                  <a:gd name="T34" fmla="*/ 94 w 342"/>
                  <a:gd name="T35" fmla="*/ 153 h 589"/>
                  <a:gd name="T36" fmla="*/ 94 w 342"/>
                  <a:gd name="T37" fmla="*/ 156 h 589"/>
                  <a:gd name="T38" fmla="*/ 94 w 342"/>
                  <a:gd name="T39" fmla="*/ 164 h 589"/>
                  <a:gd name="T40" fmla="*/ 96 w 342"/>
                  <a:gd name="T41" fmla="*/ 175 h 589"/>
                  <a:gd name="T42" fmla="*/ 100 w 342"/>
                  <a:gd name="T43" fmla="*/ 188 h 589"/>
                  <a:gd name="T44" fmla="*/ 107 w 342"/>
                  <a:gd name="T45" fmla="*/ 200 h 589"/>
                  <a:gd name="T46" fmla="*/ 116 w 342"/>
                  <a:gd name="T47" fmla="*/ 211 h 589"/>
                  <a:gd name="T48" fmla="*/ 121 w 342"/>
                  <a:gd name="T49" fmla="*/ 216 h 589"/>
                  <a:gd name="T50" fmla="*/ 134 w 342"/>
                  <a:gd name="T51" fmla="*/ 224 h 589"/>
                  <a:gd name="T52" fmla="*/ 154 w 342"/>
                  <a:gd name="T53" fmla="*/ 232 h 589"/>
                  <a:gd name="T54" fmla="*/ 179 w 342"/>
                  <a:gd name="T55" fmla="*/ 233 h 589"/>
                  <a:gd name="T56" fmla="*/ 333 w 342"/>
                  <a:gd name="T57" fmla="*/ 152 h 589"/>
                  <a:gd name="T58" fmla="*/ 335 w 342"/>
                  <a:gd name="T59" fmla="*/ 165 h 589"/>
                  <a:gd name="T60" fmla="*/ 335 w 342"/>
                  <a:gd name="T61" fmla="*/ 169 h 589"/>
                  <a:gd name="T62" fmla="*/ 336 w 342"/>
                  <a:gd name="T63" fmla="*/ 175 h 589"/>
                  <a:gd name="T64" fmla="*/ 337 w 342"/>
                  <a:gd name="T65" fmla="*/ 184 h 589"/>
                  <a:gd name="T66" fmla="*/ 337 w 342"/>
                  <a:gd name="T67" fmla="*/ 189 h 589"/>
                  <a:gd name="T68" fmla="*/ 339 w 342"/>
                  <a:gd name="T69" fmla="*/ 206 h 589"/>
                  <a:gd name="T70" fmla="*/ 340 w 342"/>
                  <a:gd name="T71" fmla="*/ 217 h 589"/>
                  <a:gd name="T72" fmla="*/ 340 w 342"/>
                  <a:gd name="T73" fmla="*/ 229 h 589"/>
                  <a:gd name="T74" fmla="*/ 179 w 342"/>
                  <a:gd name="T75" fmla="*/ 333 h 589"/>
                  <a:gd name="T76" fmla="*/ 176 w 342"/>
                  <a:gd name="T77" fmla="*/ 341 h 589"/>
                  <a:gd name="T78" fmla="*/ 172 w 342"/>
                  <a:gd name="T79" fmla="*/ 350 h 589"/>
                  <a:gd name="T80" fmla="*/ 170 w 342"/>
                  <a:gd name="T81" fmla="*/ 358 h 589"/>
                  <a:gd name="T82" fmla="*/ 166 w 342"/>
                  <a:gd name="T83" fmla="*/ 370 h 589"/>
                  <a:gd name="T84" fmla="*/ 163 w 342"/>
                  <a:gd name="T85" fmla="*/ 382 h 589"/>
                  <a:gd name="T86" fmla="*/ 159 w 342"/>
                  <a:gd name="T87" fmla="*/ 400 h 589"/>
                  <a:gd name="T88" fmla="*/ 158 w 342"/>
                  <a:gd name="T89" fmla="*/ 407 h 589"/>
                  <a:gd name="T90" fmla="*/ 156 w 342"/>
                  <a:gd name="T91" fmla="*/ 416 h 589"/>
                  <a:gd name="T92" fmla="*/ 155 w 342"/>
                  <a:gd name="T93" fmla="*/ 427 h 589"/>
                  <a:gd name="T94" fmla="*/ 153 w 342"/>
                  <a:gd name="T95" fmla="*/ 443 h 589"/>
                  <a:gd name="T96" fmla="*/ 152 w 342"/>
                  <a:gd name="T97" fmla="*/ 451 h 589"/>
                  <a:gd name="T98" fmla="*/ 151 w 342"/>
                  <a:gd name="T99" fmla="*/ 462 h 589"/>
                  <a:gd name="T100" fmla="*/ 151 w 342"/>
                  <a:gd name="T101" fmla="*/ 470 h 589"/>
                  <a:gd name="T102" fmla="*/ 150 w 342"/>
                  <a:gd name="T103" fmla="*/ 482 h 589"/>
                  <a:gd name="T104" fmla="*/ 150 w 342"/>
                  <a:gd name="T105" fmla="*/ 489 h 589"/>
                  <a:gd name="T106" fmla="*/ 150 w 342"/>
                  <a:gd name="T107" fmla="*/ 501 h 589"/>
                  <a:gd name="T108" fmla="*/ 150 w 342"/>
                  <a:gd name="T109" fmla="*/ 517 h 589"/>
                  <a:gd name="T110" fmla="*/ 150 w 342"/>
                  <a:gd name="T111" fmla="*/ 528 h 589"/>
                  <a:gd name="T112" fmla="*/ 150 w 342"/>
                  <a:gd name="T113" fmla="*/ 539 h 589"/>
                  <a:gd name="T114" fmla="*/ 151 w 342"/>
                  <a:gd name="T115" fmla="*/ 554 h 589"/>
                  <a:gd name="T116" fmla="*/ 152 w 342"/>
                  <a:gd name="T117" fmla="*/ 560 h 589"/>
                  <a:gd name="T118" fmla="*/ 153 w 342"/>
                  <a:gd name="T119" fmla="*/ 574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42" h="589">
                    <a:moveTo>
                      <a:pt x="34" y="8"/>
                    </a:moveTo>
                    <a:cubicBezTo>
                      <a:pt x="34" y="8"/>
                      <a:pt x="34" y="8"/>
                      <a:pt x="34" y="8"/>
                    </a:cubicBezTo>
                    <a:cubicBezTo>
                      <a:pt x="34" y="8"/>
                      <a:pt x="34" y="9"/>
                      <a:pt x="34" y="9"/>
                    </a:cubicBezTo>
                    <a:cubicBezTo>
                      <a:pt x="34" y="9"/>
                      <a:pt x="34" y="8"/>
                      <a:pt x="34" y="8"/>
                    </a:cubicBezTo>
                    <a:cubicBezTo>
                      <a:pt x="34" y="9"/>
                      <a:pt x="31" y="20"/>
                      <a:pt x="31" y="20"/>
                    </a:cubicBezTo>
                    <a:cubicBezTo>
                      <a:pt x="31" y="20"/>
                      <a:pt x="51" y="8"/>
                      <a:pt x="51" y="9"/>
                    </a:cubicBezTo>
                    <a:cubicBezTo>
                      <a:pt x="51" y="9"/>
                      <a:pt x="29" y="26"/>
                      <a:pt x="29" y="27"/>
                    </a:cubicBezTo>
                    <a:cubicBezTo>
                      <a:pt x="29" y="27"/>
                      <a:pt x="63" y="7"/>
                      <a:pt x="63" y="7"/>
                    </a:cubicBezTo>
                    <a:cubicBezTo>
                      <a:pt x="63" y="8"/>
                      <a:pt x="28" y="32"/>
                      <a:pt x="28" y="32"/>
                    </a:cubicBezTo>
                    <a:cubicBezTo>
                      <a:pt x="28" y="33"/>
                      <a:pt x="72" y="6"/>
                      <a:pt x="73" y="7"/>
                    </a:cubicBezTo>
                    <a:cubicBezTo>
                      <a:pt x="73" y="7"/>
                      <a:pt x="25" y="44"/>
                      <a:pt x="25" y="44"/>
                    </a:cubicBezTo>
                    <a:cubicBezTo>
                      <a:pt x="25" y="45"/>
                      <a:pt x="92" y="5"/>
                      <a:pt x="93" y="5"/>
                    </a:cubicBezTo>
                    <a:cubicBezTo>
                      <a:pt x="93" y="6"/>
                      <a:pt x="24" y="46"/>
                      <a:pt x="24" y="46"/>
                    </a:cubicBezTo>
                    <a:cubicBezTo>
                      <a:pt x="25" y="47"/>
                      <a:pt x="96" y="4"/>
                      <a:pt x="96" y="5"/>
                    </a:cubicBezTo>
                    <a:cubicBezTo>
                      <a:pt x="97" y="6"/>
                      <a:pt x="22" y="53"/>
                      <a:pt x="23" y="54"/>
                    </a:cubicBezTo>
                    <a:cubicBezTo>
                      <a:pt x="24" y="55"/>
                      <a:pt x="108" y="3"/>
                      <a:pt x="108" y="4"/>
                    </a:cubicBezTo>
                    <a:cubicBezTo>
                      <a:pt x="109" y="5"/>
                      <a:pt x="20" y="61"/>
                      <a:pt x="21" y="62"/>
                    </a:cubicBezTo>
                    <a:cubicBezTo>
                      <a:pt x="22" y="64"/>
                      <a:pt x="122" y="2"/>
                      <a:pt x="123" y="3"/>
                    </a:cubicBezTo>
                    <a:cubicBezTo>
                      <a:pt x="123" y="4"/>
                      <a:pt x="18" y="72"/>
                      <a:pt x="19" y="74"/>
                    </a:cubicBezTo>
                    <a:cubicBezTo>
                      <a:pt x="20" y="75"/>
                      <a:pt x="140" y="1"/>
                      <a:pt x="141" y="3"/>
                    </a:cubicBezTo>
                    <a:cubicBezTo>
                      <a:pt x="142" y="4"/>
                      <a:pt x="16" y="78"/>
                      <a:pt x="17" y="80"/>
                    </a:cubicBezTo>
                    <a:cubicBezTo>
                      <a:pt x="18" y="81"/>
                      <a:pt x="151" y="1"/>
                      <a:pt x="152" y="2"/>
                    </a:cubicBezTo>
                    <a:cubicBezTo>
                      <a:pt x="153" y="4"/>
                      <a:pt x="16" y="82"/>
                      <a:pt x="17" y="84"/>
                    </a:cubicBezTo>
                    <a:cubicBezTo>
                      <a:pt x="17" y="85"/>
                      <a:pt x="157" y="1"/>
                      <a:pt x="158" y="2"/>
                    </a:cubicBezTo>
                    <a:cubicBezTo>
                      <a:pt x="159" y="3"/>
                      <a:pt x="15" y="85"/>
                      <a:pt x="16" y="86"/>
                    </a:cubicBezTo>
                    <a:cubicBezTo>
                      <a:pt x="17" y="88"/>
                      <a:pt x="160" y="0"/>
                      <a:pt x="161" y="2"/>
                    </a:cubicBezTo>
                    <a:cubicBezTo>
                      <a:pt x="162" y="4"/>
                      <a:pt x="13" y="95"/>
                      <a:pt x="14" y="96"/>
                    </a:cubicBezTo>
                    <a:cubicBezTo>
                      <a:pt x="15" y="97"/>
                      <a:pt x="176" y="0"/>
                      <a:pt x="178" y="2"/>
                    </a:cubicBezTo>
                    <a:cubicBezTo>
                      <a:pt x="178" y="3"/>
                      <a:pt x="13" y="95"/>
                      <a:pt x="14" y="97"/>
                    </a:cubicBezTo>
                    <a:cubicBezTo>
                      <a:pt x="16" y="99"/>
                      <a:pt x="178" y="1"/>
                      <a:pt x="178" y="2"/>
                    </a:cubicBezTo>
                    <a:cubicBezTo>
                      <a:pt x="180" y="4"/>
                      <a:pt x="12" y="100"/>
                      <a:pt x="13" y="103"/>
                    </a:cubicBezTo>
                    <a:cubicBezTo>
                      <a:pt x="14" y="104"/>
                      <a:pt x="186" y="0"/>
                      <a:pt x="187" y="2"/>
                    </a:cubicBezTo>
                    <a:cubicBezTo>
                      <a:pt x="188" y="4"/>
                      <a:pt x="10" y="111"/>
                      <a:pt x="12" y="113"/>
                    </a:cubicBezTo>
                    <a:cubicBezTo>
                      <a:pt x="12" y="115"/>
                      <a:pt x="203" y="0"/>
                      <a:pt x="204" y="2"/>
                    </a:cubicBezTo>
                    <a:cubicBezTo>
                      <a:pt x="204" y="3"/>
                      <a:pt x="10" y="115"/>
                      <a:pt x="11" y="117"/>
                    </a:cubicBezTo>
                    <a:cubicBezTo>
                      <a:pt x="12" y="118"/>
                      <a:pt x="209" y="1"/>
                      <a:pt x="209" y="2"/>
                    </a:cubicBezTo>
                    <a:cubicBezTo>
                      <a:pt x="211" y="5"/>
                      <a:pt x="8" y="124"/>
                      <a:pt x="10" y="126"/>
                    </a:cubicBezTo>
                    <a:cubicBezTo>
                      <a:pt x="11" y="129"/>
                      <a:pt x="222" y="1"/>
                      <a:pt x="223" y="3"/>
                    </a:cubicBezTo>
                    <a:cubicBezTo>
                      <a:pt x="225" y="6"/>
                      <a:pt x="7" y="135"/>
                      <a:pt x="8" y="137"/>
                    </a:cubicBezTo>
                    <a:cubicBezTo>
                      <a:pt x="10" y="140"/>
                      <a:pt x="238" y="2"/>
                      <a:pt x="239" y="3"/>
                    </a:cubicBezTo>
                    <a:cubicBezTo>
                      <a:pt x="240" y="6"/>
                      <a:pt x="6" y="144"/>
                      <a:pt x="7" y="146"/>
                    </a:cubicBezTo>
                    <a:cubicBezTo>
                      <a:pt x="9" y="149"/>
                      <a:pt x="250" y="2"/>
                      <a:pt x="252" y="4"/>
                    </a:cubicBezTo>
                    <a:cubicBezTo>
                      <a:pt x="254" y="8"/>
                      <a:pt x="6" y="145"/>
                      <a:pt x="7" y="147"/>
                    </a:cubicBezTo>
                    <a:cubicBezTo>
                      <a:pt x="8" y="148"/>
                      <a:pt x="251" y="1"/>
                      <a:pt x="253" y="4"/>
                    </a:cubicBezTo>
                    <a:cubicBezTo>
                      <a:pt x="255" y="7"/>
                      <a:pt x="5" y="145"/>
                      <a:pt x="7" y="149"/>
                    </a:cubicBezTo>
                    <a:cubicBezTo>
                      <a:pt x="8" y="151"/>
                      <a:pt x="255" y="2"/>
                      <a:pt x="256" y="5"/>
                    </a:cubicBezTo>
                    <a:cubicBezTo>
                      <a:pt x="258" y="7"/>
                      <a:pt x="6" y="149"/>
                      <a:pt x="7" y="150"/>
                    </a:cubicBezTo>
                    <a:cubicBezTo>
                      <a:pt x="8" y="153"/>
                      <a:pt x="257" y="2"/>
                      <a:pt x="259" y="5"/>
                    </a:cubicBezTo>
                    <a:cubicBezTo>
                      <a:pt x="260" y="8"/>
                      <a:pt x="5" y="154"/>
                      <a:pt x="6" y="155"/>
                    </a:cubicBezTo>
                    <a:cubicBezTo>
                      <a:pt x="7" y="157"/>
                      <a:pt x="265" y="4"/>
                      <a:pt x="266" y="5"/>
                    </a:cubicBezTo>
                    <a:cubicBezTo>
                      <a:pt x="268" y="9"/>
                      <a:pt x="4" y="162"/>
                      <a:pt x="5" y="164"/>
                    </a:cubicBezTo>
                    <a:cubicBezTo>
                      <a:pt x="7" y="168"/>
                      <a:pt x="276" y="3"/>
                      <a:pt x="278" y="7"/>
                    </a:cubicBezTo>
                    <a:cubicBezTo>
                      <a:pt x="280" y="10"/>
                      <a:pt x="3" y="163"/>
                      <a:pt x="5" y="166"/>
                    </a:cubicBezTo>
                    <a:cubicBezTo>
                      <a:pt x="6" y="167"/>
                      <a:pt x="279" y="4"/>
                      <a:pt x="280" y="7"/>
                    </a:cubicBezTo>
                    <a:cubicBezTo>
                      <a:pt x="282" y="10"/>
                      <a:pt x="4" y="165"/>
                      <a:pt x="5" y="167"/>
                    </a:cubicBezTo>
                    <a:cubicBezTo>
                      <a:pt x="7" y="171"/>
                      <a:pt x="280" y="5"/>
                      <a:pt x="281" y="7"/>
                    </a:cubicBezTo>
                    <a:cubicBezTo>
                      <a:pt x="283" y="11"/>
                      <a:pt x="2" y="170"/>
                      <a:pt x="4" y="173"/>
                    </a:cubicBezTo>
                    <a:cubicBezTo>
                      <a:pt x="5" y="174"/>
                      <a:pt x="112" y="110"/>
                      <a:pt x="112" y="111"/>
                    </a:cubicBezTo>
                    <a:cubicBezTo>
                      <a:pt x="113" y="113"/>
                      <a:pt x="4" y="176"/>
                      <a:pt x="4" y="177"/>
                    </a:cubicBezTo>
                    <a:cubicBezTo>
                      <a:pt x="5" y="178"/>
                      <a:pt x="107" y="116"/>
                      <a:pt x="107" y="117"/>
                    </a:cubicBezTo>
                    <a:cubicBezTo>
                      <a:pt x="108" y="118"/>
                      <a:pt x="3" y="177"/>
                      <a:pt x="4" y="178"/>
                    </a:cubicBezTo>
                    <a:cubicBezTo>
                      <a:pt x="5" y="179"/>
                      <a:pt x="106" y="118"/>
                      <a:pt x="106" y="118"/>
                    </a:cubicBezTo>
                    <a:cubicBezTo>
                      <a:pt x="107" y="120"/>
                      <a:pt x="3" y="187"/>
                      <a:pt x="3" y="188"/>
                    </a:cubicBezTo>
                    <a:cubicBezTo>
                      <a:pt x="3" y="189"/>
                      <a:pt x="99" y="132"/>
                      <a:pt x="99" y="133"/>
                    </a:cubicBezTo>
                    <a:cubicBezTo>
                      <a:pt x="100" y="134"/>
                      <a:pt x="2" y="190"/>
                      <a:pt x="3" y="191"/>
                    </a:cubicBezTo>
                    <a:cubicBezTo>
                      <a:pt x="3" y="192"/>
                      <a:pt x="97" y="135"/>
                      <a:pt x="97" y="136"/>
                    </a:cubicBezTo>
                    <a:cubicBezTo>
                      <a:pt x="98" y="137"/>
                      <a:pt x="2" y="193"/>
                      <a:pt x="2" y="195"/>
                    </a:cubicBezTo>
                    <a:cubicBezTo>
                      <a:pt x="3" y="196"/>
                      <a:pt x="96" y="140"/>
                      <a:pt x="96" y="140"/>
                    </a:cubicBezTo>
                    <a:cubicBezTo>
                      <a:pt x="97" y="141"/>
                      <a:pt x="2" y="203"/>
                      <a:pt x="2" y="204"/>
                    </a:cubicBezTo>
                    <a:cubicBezTo>
                      <a:pt x="2" y="204"/>
                      <a:pt x="94" y="149"/>
                      <a:pt x="94" y="150"/>
                    </a:cubicBezTo>
                    <a:cubicBezTo>
                      <a:pt x="95" y="151"/>
                      <a:pt x="1" y="205"/>
                      <a:pt x="2" y="206"/>
                    </a:cubicBezTo>
                    <a:cubicBezTo>
                      <a:pt x="2" y="207"/>
                      <a:pt x="94" y="152"/>
                      <a:pt x="94" y="153"/>
                    </a:cubicBezTo>
                    <a:cubicBezTo>
                      <a:pt x="95" y="153"/>
                      <a:pt x="1" y="207"/>
                      <a:pt x="2" y="208"/>
                    </a:cubicBezTo>
                    <a:cubicBezTo>
                      <a:pt x="2" y="209"/>
                      <a:pt x="94" y="153"/>
                      <a:pt x="94" y="154"/>
                    </a:cubicBezTo>
                    <a:cubicBezTo>
                      <a:pt x="95" y="155"/>
                      <a:pt x="1" y="208"/>
                      <a:pt x="2" y="209"/>
                    </a:cubicBezTo>
                    <a:cubicBezTo>
                      <a:pt x="2" y="210"/>
                      <a:pt x="94" y="156"/>
                      <a:pt x="94" y="156"/>
                    </a:cubicBezTo>
                    <a:cubicBezTo>
                      <a:pt x="95" y="157"/>
                      <a:pt x="1" y="213"/>
                      <a:pt x="2" y="214"/>
                    </a:cubicBezTo>
                    <a:cubicBezTo>
                      <a:pt x="2" y="215"/>
                      <a:pt x="93" y="160"/>
                      <a:pt x="94" y="161"/>
                    </a:cubicBezTo>
                    <a:cubicBezTo>
                      <a:pt x="94" y="161"/>
                      <a:pt x="1" y="217"/>
                      <a:pt x="1" y="217"/>
                    </a:cubicBezTo>
                    <a:cubicBezTo>
                      <a:pt x="2" y="218"/>
                      <a:pt x="94" y="163"/>
                      <a:pt x="94" y="164"/>
                    </a:cubicBezTo>
                    <a:cubicBezTo>
                      <a:pt x="95" y="165"/>
                      <a:pt x="1" y="221"/>
                      <a:pt x="1" y="222"/>
                    </a:cubicBezTo>
                    <a:cubicBezTo>
                      <a:pt x="2" y="223"/>
                      <a:pt x="94" y="167"/>
                      <a:pt x="95" y="168"/>
                    </a:cubicBezTo>
                    <a:cubicBezTo>
                      <a:pt x="95" y="169"/>
                      <a:pt x="0" y="228"/>
                      <a:pt x="1" y="229"/>
                    </a:cubicBezTo>
                    <a:cubicBezTo>
                      <a:pt x="2" y="231"/>
                      <a:pt x="95" y="174"/>
                      <a:pt x="96" y="175"/>
                    </a:cubicBezTo>
                    <a:cubicBezTo>
                      <a:pt x="96" y="176"/>
                      <a:pt x="1" y="238"/>
                      <a:pt x="1" y="239"/>
                    </a:cubicBezTo>
                    <a:cubicBezTo>
                      <a:pt x="1" y="239"/>
                      <a:pt x="98" y="182"/>
                      <a:pt x="98" y="183"/>
                    </a:cubicBezTo>
                    <a:cubicBezTo>
                      <a:pt x="99" y="184"/>
                      <a:pt x="1" y="245"/>
                      <a:pt x="1" y="245"/>
                    </a:cubicBezTo>
                    <a:cubicBezTo>
                      <a:pt x="1" y="246"/>
                      <a:pt x="100" y="187"/>
                      <a:pt x="100" y="188"/>
                    </a:cubicBezTo>
                    <a:cubicBezTo>
                      <a:pt x="101" y="189"/>
                      <a:pt x="0" y="252"/>
                      <a:pt x="1" y="254"/>
                    </a:cubicBezTo>
                    <a:cubicBezTo>
                      <a:pt x="1" y="254"/>
                      <a:pt x="103" y="194"/>
                      <a:pt x="103" y="194"/>
                    </a:cubicBezTo>
                    <a:cubicBezTo>
                      <a:pt x="104" y="195"/>
                      <a:pt x="0" y="260"/>
                      <a:pt x="1" y="261"/>
                    </a:cubicBezTo>
                    <a:cubicBezTo>
                      <a:pt x="2" y="262"/>
                      <a:pt x="106" y="199"/>
                      <a:pt x="107" y="200"/>
                    </a:cubicBezTo>
                    <a:cubicBezTo>
                      <a:pt x="107" y="201"/>
                      <a:pt x="1" y="270"/>
                      <a:pt x="1" y="270"/>
                    </a:cubicBezTo>
                    <a:cubicBezTo>
                      <a:pt x="2" y="272"/>
                      <a:pt x="111" y="206"/>
                      <a:pt x="112" y="207"/>
                    </a:cubicBezTo>
                    <a:cubicBezTo>
                      <a:pt x="112" y="208"/>
                      <a:pt x="1" y="276"/>
                      <a:pt x="2" y="277"/>
                    </a:cubicBezTo>
                    <a:cubicBezTo>
                      <a:pt x="2" y="278"/>
                      <a:pt x="115" y="210"/>
                      <a:pt x="116" y="211"/>
                    </a:cubicBezTo>
                    <a:cubicBezTo>
                      <a:pt x="117" y="212"/>
                      <a:pt x="1" y="278"/>
                      <a:pt x="2" y="279"/>
                    </a:cubicBezTo>
                    <a:cubicBezTo>
                      <a:pt x="2" y="280"/>
                      <a:pt x="117" y="211"/>
                      <a:pt x="117" y="212"/>
                    </a:cubicBezTo>
                    <a:cubicBezTo>
                      <a:pt x="118" y="213"/>
                      <a:pt x="1" y="283"/>
                      <a:pt x="2" y="284"/>
                    </a:cubicBezTo>
                    <a:cubicBezTo>
                      <a:pt x="3" y="285"/>
                      <a:pt x="120" y="214"/>
                      <a:pt x="121" y="216"/>
                    </a:cubicBezTo>
                    <a:cubicBezTo>
                      <a:pt x="121" y="217"/>
                      <a:pt x="1" y="289"/>
                      <a:pt x="2" y="291"/>
                    </a:cubicBezTo>
                    <a:cubicBezTo>
                      <a:pt x="3" y="292"/>
                      <a:pt x="125" y="218"/>
                      <a:pt x="126" y="219"/>
                    </a:cubicBezTo>
                    <a:cubicBezTo>
                      <a:pt x="126" y="220"/>
                      <a:pt x="2" y="299"/>
                      <a:pt x="3" y="300"/>
                    </a:cubicBezTo>
                    <a:cubicBezTo>
                      <a:pt x="4" y="302"/>
                      <a:pt x="133" y="223"/>
                      <a:pt x="134" y="224"/>
                    </a:cubicBezTo>
                    <a:cubicBezTo>
                      <a:pt x="135" y="226"/>
                      <a:pt x="2" y="308"/>
                      <a:pt x="4" y="310"/>
                    </a:cubicBezTo>
                    <a:cubicBezTo>
                      <a:pt x="5" y="312"/>
                      <a:pt x="143" y="228"/>
                      <a:pt x="144" y="229"/>
                    </a:cubicBezTo>
                    <a:cubicBezTo>
                      <a:pt x="145" y="231"/>
                      <a:pt x="3" y="316"/>
                      <a:pt x="4" y="318"/>
                    </a:cubicBezTo>
                    <a:cubicBezTo>
                      <a:pt x="5" y="319"/>
                      <a:pt x="153" y="230"/>
                      <a:pt x="154" y="232"/>
                    </a:cubicBezTo>
                    <a:cubicBezTo>
                      <a:pt x="154" y="232"/>
                      <a:pt x="4" y="323"/>
                      <a:pt x="5" y="325"/>
                    </a:cubicBezTo>
                    <a:cubicBezTo>
                      <a:pt x="6" y="327"/>
                      <a:pt x="164" y="232"/>
                      <a:pt x="165" y="233"/>
                    </a:cubicBezTo>
                    <a:cubicBezTo>
                      <a:pt x="166" y="235"/>
                      <a:pt x="5" y="332"/>
                      <a:pt x="6" y="333"/>
                    </a:cubicBezTo>
                    <a:cubicBezTo>
                      <a:pt x="6" y="334"/>
                      <a:pt x="178" y="231"/>
                      <a:pt x="179" y="233"/>
                    </a:cubicBezTo>
                    <a:cubicBezTo>
                      <a:pt x="180" y="235"/>
                      <a:pt x="4" y="332"/>
                      <a:pt x="6" y="334"/>
                    </a:cubicBezTo>
                    <a:cubicBezTo>
                      <a:pt x="7" y="336"/>
                      <a:pt x="182" y="231"/>
                      <a:pt x="183" y="232"/>
                    </a:cubicBezTo>
                    <a:cubicBezTo>
                      <a:pt x="184" y="233"/>
                      <a:pt x="6" y="339"/>
                      <a:pt x="6" y="340"/>
                    </a:cubicBezTo>
                    <a:cubicBezTo>
                      <a:pt x="9" y="345"/>
                      <a:pt x="331" y="148"/>
                      <a:pt x="333" y="152"/>
                    </a:cubicBezTo>
                    <a:cubicBezTo>
                      <a:pt x="334" y="153"/>
                      <a:pt x="6" y="347"/>
                      <a:pt x="7" y="349"/>
                    </a:cubicBezTo>
                    <a:cubicBezTo>
                      <a:pt x="8" y="351"/>
                      <a:pt x="333" y="159"/>
                      <a:pt x="334" y="161"/>
                    </a:cubicBezTo>
                    <a:cubicBezTo>
                      <a:pt x="336" y="164"/>
                      <a:pt x="7" y="352"/>
                      <a:pt x="8" y="354"/>
                    </a:cubicBezTo>
                    <a:cubicBezTo>
                      <a:pt x="9" y="356"/>
                      <a:pt x="332" y="161"/>
                      <a:pt x="335" y="165"/>
                    </a:cubicBezTo>
                    <a:cubicBezTo>
                      <a:pt x="336" y="168"/>
                      <a:pt x="7" y="353"/>
                      <a:pt x="8" y="356"/>
                    </a:cubicBezTo>
                    <a:cubicBezTo>
                      <a:pt x="10" y="359"/>
                      <a:pt x="333" y="163"/>
                      <a:pt x="335" y="167"/>
                    </a:cubicBezTo>
                    <a:cubicBezTo>
                      <a:pt x="336" y="169"/>
                      <a:pt x="7" y="354"/>
                      <a:pt x="9" y="358"/>
                    </a:cubicBezTo>
                    <a:cubicBezTo>
                      <a:pt x="11" y="362"/>
                      <a:pt x="333" y="165"/>
                      <a:pt x="335" y="169"/>
                    </a:cubicBezTo>
                    <a:cubicBezTo>
                      <a:pt x="337" y="172"/>
                      <a:pt x="7" y="357"/>
                      <a:pt x="9" y="360"/>
                    </a:cubicBezTo>
                    <a:cubicBezTo>
                      <a:pt x="12" y="365"/>
                      <a:pt x="333" y="167"/>
                      <a:pt x="336" y="171"/>
                    </a:cubicBezTo>
                    <a:cubicBezTo>
                      <a:pt x="337" y="173"/>
                      <a:pt x="7" y="359"/>
                      <a:pt x="9" y="363"/>
                    </a:cubicBezTo>
                    <a:cubicBezTo>
                      <a:pt x="11" y="366"/>
                      <a:pt x="334" y="171"/>
                      <a:pt x="336" y="175"/>
                    </a:cubicBezTo>
                    <a:cubicBezTo>
                      <a:pt x="337" y="177"/>
                      <a:pt x="8" y="366"/>
                      <a:pt x="10" y="370"/>
                    </a:cubicBezTo>
                    <a:cubicBezTo>
                      <a:pt x="13" y="374"/>
                      <a:pt x="335" y="179"/>
                      <a:pt x="337" y="181"/>
                    </a:cubicBezTo>
                    <a:cubicBezTo>
                      <a:pt x="339" y="185"/>
                      <a:pt x="8" y="368"/>
                      <a:pt x="11" y="372"/>
                    </a:cubicBezTo>
                    <a:cubicBezTo>
                      <a:pt x="13" y="375"/>
                      <a:pt x="335" y="180"/>
                      <a:pt x="337" y="184"/>
                    </a:cubicBezTo>
                    <a:cubicBezTo>
                      <a:pt x="338" y="186"/>
                      <a:pt x="8" y="369"/>
                      <a:pt x="11" y="373"/>
                    </a:cubicBezTo>
                    <a:cubicBezTo>
                      <a:pt x="13" y="376"/>
                      <a:pt x="336" y="183"/>
                      <a:pt x="337" y="185"/>
                    </a:cubicBezTo>
                    <a:cubicBezTo>
                      <a:pt x="338" y="187"/>
                      <a:pt x="10" y="374"/>
                      <a:pt x="11" y="377"/>
                    </a:cubicBezTo>
                    <a:cubicBezTo>
                      <a:pt x="13" y="379"/>
                      <a:pt x="335" y="184"/>
                      <a:pt x="337" y="189"/>
                    </a:cubicBezTo>
                    <a:cubicBezTo>
                      <a:pt x="339" y="192"/>
                      <a:pt x="10" y="381"/>
                      <a:pt x="13" y="385"/>
                    </a:cubicBezTo>
                    <a:cubicBezTo>
                      <a:pt x="15" y="390"/>
                      <a:pt x="336" y="194"/>
                      <a:pt x="338" y="197"/>
                    </a:cubicBezTo>
                    <a:cubicBezTo>
                      <a:pt x="340" y="201"/>
                      <a:pt x="13" y="392"/>
                      <a:pt x="14" y="394"/>
                    </a:cubicBezTo>
                    <a:cubicBezTo>
                      <a:pt x="16" y="397"/>
                      <a:pt x="337" y="203"/>
                      <a:pt x="339" y="206"/>
                    </a:cubicBezTo>
                    <a:cubicBezTo>
                      <a:pt x="342" y="211"/>
                      <a:pt x="13" y="397"/>
                      <a:pt x="16" y="401"/>
                    </a:cubicBezTo>
                    <a:cubicBezTo>
                      <a:pt x="18" y="405"/>
                      <a:pt x="337" y="210"/>
                      <a:pt x="339" y="214"/>
                    </a:cubicBezTo>
                    <a:cubicBezTo>
                      <a:pt x="342" y="218"/>
                      <a:pt x="14" y="400"/>
                      <a:pt x="16" y="404"/>
                    </a:cubicBezTo>
                    <a:cubicBezTo>
                      <a:pt x="18" y="407"/>
                      <a:pt x="338" y="215"/>
                      <a:pt x="340" y="217"/>
                    </a:cubicBezTo>
                    <a:cubicBezTo>
                      <a:pt x="342" y="221"/>
                      <a:pt x="14" y="402"/>
                      <a:pt x="17" y="406"/>
                    </a:cubicBezTo>
                    <a:cubicBezTo>
                      <a:pt x="19" y="411"/>
                      <a:pt x="337" y="215"/>
                      <a:pt x="340" y="220"/>
                    </a:cubicBezTo>
                    <a:cubicBezTo>
                      <a:pt x="341" y="221"/>
                      <a:pt x="16" y="411"/>
                      <a:pt x="18" y="414"/>
                    </a:cubicBezTo>
                    <a:cubicBezTo>
                      <a:pt x="20" y="417"/>
                      <a:pt x="338" y="226"/>
                      <a:pt x="340" y="229"/>
                    </a:cubicBezTo>
                    <a:cubicBezTo>
                      <a:pt x="342" y="233"/>
                      <a:pt x="18" y="418"/>
                      <a:pt x="20" y="420"/>
                    </a:cubicBezTo>
                    <a:cubicBezTo>
                      <a:pt x="20" y="422"/>
                      <a:pt x="181" y="324"/>
                      <a:pt x="183" y="326"/>
                    </a:cubicBezTo>
                    <a:cubicBezTo>
                      <a:pt x="184" y="328"/>
                      <a:pt x="19" y="423"/>
                      <a:pt x="20" y="424"/>
                    </a:cubicBezTo>
                    <a:cubicBezTo>
                      <a:pt x="21" y="426"/>
                      <a:pt x="179" y="331"/>
                      <a:pt x="179" y="333"/>
                    </a:cubicBezTo>
                    <a:cubicBezTo>
                      <a:pt x="181" y="334"/>
                      <a:pt x="20" y="427"/>
                      <a:pt x="21" y="430"/>
                    </a:cubicBezTo>
                    <a:cubicBezTo>
                      <a:pt x="23" y="432"/>
                      <a:pt x="175" y="339"/>
                      <a:pt x="176" y="341"/>
                    </a:cubicBezTo>
                    <a:cubicBezTo>
                      <a:pt x="176" y="342"/>
                      <a:pt x="21" y="429"/>
                      <a:pt x="22" y="430"/>
                    </a:cubicBezTo>
                    <a:cubicBezTo>
                      <a:pt x="23" y="432"/>
                      <a:pt x="175" y="340"/>
                      <a:pt x="176" y="341"/>
                    </a:cubicBezTo>
                    <a:cubicBezTo>
                      <a:pt x="177" y="343"/>
                      <a:pt x="22" y="433"/>
                      <a:pt x="22" y="434"/>
                    </a:cubicBezTo>
                    <a:cubicBezTo>
                      <a:pt x="23" y="435"/>
                      <a:pt x="172" y="344"/>
                      <a:pt x="174" y="346"/>
                    </a:cubicBezTo>
                    <a:cubicBezTo>
                      <a:pt x="174" y="347"/>
                      <a:pt x="22" y="434"/>
                      <a:pt x="23" y="436"/>
                    </a:cubicBezTo>
                    <a:cubicBezTo>
                      <a:pt x="23" y="437"/>
                      <a:pt x="171" y="348"/>
                      <a:pt x="172" y="350"/>
                    </a:cubicBezTo>
                    <a:cubicBezTo>
                      <a:pt x="173" y="352"/>
                      <a:pt x="23" y="440"/>
                      <a:pt x="24" y="441"/>
                    </a:cubicBezTo>
                    <a:cubicBezTo>
                      <a:pt x="25" y="443"/>
                      <a:pt x="169" y="355"/>
                      <a:pt x="170" y="357"/>
                    </a:cubicBezTo>
                    <a:cubicBezTo>
                      <a:pt x="171" y="359"/>
                      <a:pt x="23" y="440"/>
                      <a:pt x="24" y="441"/>
                    </a:cubicBezTo>
                    <a:cubicBezTo>
                      <a:pt x="25" y="443"/>
                      <a:pt x="168" y="356"/>
                      <a:pt x="170" y="358"/>
                    </a:cubicBezTo>
                    <a:cubicBezTo>
                      <a:pt x="171" y="359"/>
                      <a:pt x="25" y="445"/>
                      <a:pt x="26" y="447"/>
                    </a:cubicBezTo>
                    <a:cubicBezTo>
                      <a:pt x="27" y="449"/>
                      <a:pt x="166" y="364"/>
                      <a:pt x="167" y="366"/>
                    </a:cubicBezTo>
                    <a:cubicBezTo>
                      <a:pt x="167" y="366"/>
                      <a:pt x="26" y="450"/>
                      <a:pt x="27" y="451"/>
                    </a:cubicBezTo>
                    <a:cubicBezTo>
                      <a:pt x="27" y="452"/>
                      <a:pt x="165" y="369"/>
                      <a:pt x="166" y="370"/>
                    </a:cubicBezTo>
                    <a:cubicBezTo>
                      <a:pt x="167" y="372"/>
                      <a:pt x="27" y="452"/>
                      <a:pt x="28" y="454"/>
                    </a:cubicBezTo>
                    <a:cubicBezTo>
                      <a:pt x="29" y="456"/>
                      <a:pt x="164" y="375"/>
                      <a:pt x="164" y="375"/>
                    </a:cubicBezTo>
                    <a:cubicBezTo>
                      <a:pt x="165" y="377"/>
                      <a:pt x="28" y="458"/>
                      <a:pt x="29" y="459"/>
                    </a:cubicBezTo>
                    <a:cubicBezTo>
                      <a:pt x="30" y="461"/>
                      <a:pt x="162" y="380"/>
                      <a:pt x="163" y="382"/>
                    </a:cubicBezTo>
                    <a:cubicBezTo>
                      <a:pt x="164" y="383"/>
                      <a:pt x="30" y="463"/>
                      <a:pt x="30" y="465"/>
                    </a:cubicBezTo>
                    <a:cubicBezTo>
                      <a:pt x="31" y="466"/>
                      <a:pt x="160" y="388"/>
                      <a:pt x="161" y="389"/>
                    </a:cubicBezTo>
                    <a:cubicBezTo>
                      <a:pt x="162" y="390"/>
                      <a:pt x="32" y="471"/>
                      <a:pt x="33" y="473"/>
                    </a:cubicBezTo>
                    <a:cubicBezTo>
                      <a:pt x="33" y="474"/>
                      <a:pt x="158" y="398"/>
                      <a:pt x="159" y="400"/>
                    </a:cubicBezTo>
                    <a:cubicBezTo>
                      <a:pt x="160" y="401"/>
                      <a:pt x="33" y="474"/>
                      <a:pt x="33" y="474"/>
                    </a:cubicBezTo>
                    <a:cubicBezTo>
                      <a:pt x="34" y="475"/>
                      <a:pt x="158" y="401"/>
                      <a:pt x="159" y="402"/>
                    </a:cubicBezTo>
                    <a:cubicBezTo>
                      <a:pt x="160" y="404"/>
                      <a:pt x="33" y="477"/>
                      <a:pt x="34" y="478"/>
                    </a:cubicBezTo>
                    <a:cubicBezTo>
                      <a:pt x="34" y="479"/>
                      <a:pt x="157" y="405"/>
                      <a:pt x="158" y="407"/>
                    </a:cubicBezTo>
                    <a:cubicBezTo>
                      <a:pt x="158" y="408"/>
                      <a:pt x="35" y="483"/>
                      <a:pt x="36" y="484"/>
                    </a:cubicBezTo>
                    <a:cubicBezTo>
                      <a:pt x="37" y="486"/>
                      <a:pt x="155" y="413"/>
                      <a:pt x="156" y="415"/>
                    </a:cubicBezTo>
                    <a:cubicBezTo>
                      <a:pt x="157" y="416"/>
                      <a:pt x="36" y="484"/>
                      <a:pt x="36" y="485"/>
                    </a:cubicBezTo>
                    <a:cubicBezTo>
                      <a:pt x="37" y="486"/>
                      <a:pt x="156" y="415"/>
                      <a:pt x="156" y="416"/>
                    </a:cubicBezTo>
                    <a:cubicBezTo>
                      <a:pt x="157" y="418"/>
                      <a:pt x="38" y="491"/>
                      <a:pt x="38" y="491"/>
                    </a:cubicBezTo>
                    <a:cubicBezTo>
                      <a:pt x="39" y="492"/>
                      <a:pt x="154" y="422"/>
                      <a:pt x="155" y="424"/>
                    </a:cubicBezTo>
                    <a:cubicBezTo>
                      <a:pt x="156" y="425"/>
                      <a:pt x="39" y="493"/>
                      <a:pt x="39" y="494"/>
                    </a:cubicBezTo>
                    <a:cubicBezTo>
                      <a:pt x="40" y="495"/>
                      <a:pt x="154" y="427"/>
                      <a:pt x="155" y="427"/>
                    </a:cubicBezTo>
                    <a:cubicBezTo>
                      <a:pt x="155" y="428"/>
                      <a:pt x="40" y="496"/>
                      <a:pt x="41" y="498"/>
                    </a:cubicBezTo>
                    <a:cubicBezTo>
                      <a:pt x="42" y="500"/>
                      <a:pt x="153" y="431"/>
                      <a:pt x="154" y="432"/>
                    </a:cubicBezTo>
                    <a:cubicBezTo>
                      <a:pt x="155" y="433"/>
                      <a:pt x="43" y="505"/>
                      <a:pt x="43" y="506"/>
                    </a:cubicBezTo>
                    <a:cubicBezTo>
                      <a:pt x="44" y="507"/>
                      <a:pt x="152" y="442"/>
                      <a:pt x="153" y="443"/>
                    </a:cubicBezTo>
                    <a:cubicBezTo>
                      <a:pt x="153" y="443"/>
                      <a:pt x="43" y="506"/>
                      <a:pt x="44" y="507"/>
                    </a:cubicBezTo>
                    <a:cubicBezTo>
                      <a:pt x="44" y="508"/>
                      <a:pt x="152" y="443"/>
                      <a:pt x="153" y="444"/>
                    </a:cubicBezTo>
                    <a:cubicBezTo>
                      <a:pt x="154" y="445"/>
                      <a:pt x="45" y="512"/>
                      <a:pt x="46" y="513"/>
                    </a:cubicBezTo>
                    <a:cubicBezTo>
                      <a:pt x="46" y="513"/>
                      <a:pt x="152" y="451"/>
                      <a:pt x="152" y="451"/>
                    </a:cubicBezTo>
                    <a:cubicBezTo>
                      <a:pt x="153" y="452"/>
                      <a:pt x="45" y="512"/>
                      <a:pt x="46" y="513"/>
                    </a:cubicBezTo>
                    <a:cubicBezTo>
                      <a:pt x="46" y="514"/>
                      <a:pt x="152" y="451"/>
                      <a:pt x="152" y="451"/>
                    </a:cubicBezTo>
                    <a:cubicBezTo>
                      <a:pt x="153" y="453"/>
                      <a:pt x="48" y="519"/>
                      <a:pt x="49" y="521"/>
                    </a:cubicBezTo>
                    <a:cubicBezTo>
                      <a:pt x="49" y="522"/>
                      <a:pt x="151" y="460"/>
                      <a:pt x="151" y="462"/>
                    </a:cubicBezTo>
                    <a:cubicBezTo>
                      <a:pt x="152" y="462"/>
                      <a:pt x="50" y="524"/>
                      <a:pt x="50" y="525"/>
                    </a:cubicBezTo>
                    <a:cubicBezTo>
                      <a:pt x="51" y="526"/>
                      <a:pt x="150" y="466"/>
                      <a:pt x="151" y="467"/>
                    </a:cubicBezTo>
                    <a:cubicBezTo>
                      <a:pt x="152" y="468"/>
                      <a:pt x="51" y="527"/>
                      <a:pt x="51" y="528"/>
                    </a:cubicBezTo>
                    <a:cubicBezTo>
                      <a:pt x="52" y="528"/>
                      <a:pt x="150" y="469"/>
                      <a:pt x="151" y="470"/>
                    </a:cubicBezTo>
                    <a:cubicBezTo>
                      <a:pt x="151" y="471"/>
                      <a:pt x="52" y="529"/>
                      <a:pt x="52" y="530"/>
                    </a:cubicBezTo>
                    <a:cubicBezTo>
                      <a:pt x="53" y="531"/>
                      <a:pt x="150" y="473"/>
                      <a:pt x="151" y="473"/>
                    </a:cubicBezTo>
                    <a:cubicBezTo>
                      <a:pt x="151" y="474"/>
                      <a:pt x="55" y="536"/>
                      <a:pt x="55" y="537"/>
                    </a:cubicBezTo>
                    <a:cubicBezTo>
                      <a:pt x="55" y="538"/>
                      <a:pt x="150" y="482"/>
                      <a:pt x="150" y="482"/>
                    </a:cubicBezTo>
                    <a:cubicBezTo>
                      <a:pt x="151" y="483"/>
                      <a:pt x="55" y="537"/>
                      <a:pt x="55" y="537"/>
                    </a:cubicBezTo>
                    <a:cubicBezTo>
                      <a:pt x="56" y="538"/>
                      <a:pt x="150" y="481"/>
                      <a:pt x="150" y="482"/>
                    </a:cubicBezTo>
                    <a:cubicBezTo>
                      <a:pt x="151" y="483"/>
                      <a:pt x="57" y="542"/>
                      <a:pt x="57" y="542"/>
                    </a:cubicBezTo>
                    <a:cubicBezTo>
                      <a:pt x="58" y="544"/>
                      <a:pt x="149" y="488"/>
                      <a:pt x="150" y="489"/>
                    </a:cubicBezTo>
                    <a:cubicBezTo>
                      <a:pt x="151" y="490"/>
                      <a:pt x="59" y="547"/>
                      <a:pt x="59" y="548"/>
                    </a:cubicBezTo>
                    <a:cubicBezTo>
                      <a:pt x="60" y="549"/>
                      <a:pt x="149" y="495"/>
                      <a:pt x="150" y="495"/>
                    </a:cubicBezTo>
                    <a:cubicBezTo>
                      <a:pt x="150" y="496"/>
                      <a:pt x="61" y="551"/>
                      <a:pt x="61" y="552"/>
                    </a:cubicBezTo>
                    <a:cubicBezTo>
                      <a:pt x="62" y="553"/>
                      <a:pt x="149" y="500"/>
                      <a:pt x="150" y="501"/>
                    </a:cubicBezTo>
                    <a:cubicBezTo>
                      <a:pt x="151" y="502"/>
                      <a:pt x="64" y="558"/>
                      <a:pt x="64" y="560"/>
                    </a:cubicBezTo>
                    <a:cubicBezTo>
                      <a:pt x="65" y="560"/>
                      <a:pt x="149" y="509"/>
                      <a:pt x="150" y="510"/>
                    </a:cubicBezTo>
                    <a:cubicBezTo>
                      <a:pt x="150" y="511"/>
                      <a:pt x="67" y="564"/>
                      <a:pt x="67" y="565"/>
                    </a:cubicBezTo>
                    <a:cubicBezTo>
                      <a:pt x="67" y="566"/>
                      <a:pt x="149" y="517"/>
                      <a:pt x="150" y="517"/>
                    </a:cubicBezTo>
                    <a:cubicBezTo>
                      <a:pt x="150" y="518"/>
                      <a:pt x="68" y="567"/>
                      <a:pt x="68" y="568"/>
                    </a:cubicBezTo>
                    <a:cubicBezTo>
                      <a:pt x="69" y="569"/>
                      <a:pt x="149" y="520"/>
                      <a:pt x="150" y="521"/>
                    </a:cubicBezTo>
                    <a:cubicBezTo>
                      <a:pt x="150" y="522"/>
                      <a:pt x="71" y="573"/>
                      <a:pt x="71" y="574"/>
                    </a:cubicBezTo>
                    <a:cubicBezTo>
                      <a:pt x="72" y="575"/>
                      <a:pt x="150" y="527"/>
                      <a:pt x="150" y="528"/>
                    </a:cubicBezTo>
                    <a:cubicBezTo>
                      <a:pt x="151" y="529"/>
                      <a:pt x="73" y="578"/>
                      <a:pt x="74" y="579"/>
                    </a:cubicBezTo>
                    <a:cubicBezTo>
                      <a:pt x="74" y="580"/>
                      <a:pt x="150" y="534"/>
                      <a:pt x="150" y="535"/>
                    </a:cubicBezTo>
                    <a:cubicBezTo>
                      <a:pt x="151" y="536"/>
                      <a:pt x="75" y="581"/>
                      <a:pt x="75" y="582"/>
                    </a:cubicBezTo>
                    <a:cubicBezTo>
                      <a:pt x="76" y="583"/>
                      <a:pt x="150" y="537"/>
                      <a:pt x="150" y="539"/>
                    </a:cubicBezTo>
                    <a:cubicBezTo>
                      <a:pt x="151" y="539"/>
                      <a:pt x="78" y="587"/>
                      <a:pt x="78" y="588"/>
                    </a:cubicBezTo>
                    <a:cubicBezTo>
                      <a:pt x="78" y="589"/>
                      <a:pt x="150" y="545"/>
                      <a:pt x="151" y="546"/>
                    </a:cubicBezTo>
                    <a:cubicBezTo>
                      <a:pt x="151" y="546"/>
                      <a:pt x="104" y="581"/>
                      <a:pt x="104" y="582"/>
                    </a:cubicBezTo>
                    <a:cubicBezTo>
                      <a:pt x="104" y="582"/>
                      <a:pt x="151" y="554"/>
                      <a:pt x="151" y="554"/>
                    </a:cubicBezTo>
                    <a:cubicBezTo>
                      <a:pt x="152" y="555"/>
                      <a:pt x="112" y="580"/>
                      <a:pt x="112" y="580"/>
                    </a:cubicBezTo>
                    <a:cubicBezTo>
                      <a:pt x="113" y="580"/>
                      <a:pt x="151" y="557"/>
                      <a:pt x="152" y="557"/>
                    </a:cubicBezTo>
                    <a:cubicBezTo>
                      <a:pt x="152" y="558"/>
                      <a:pt x="120" y="578"/>
                      <a:pt x="120" y="578"/>
                    </a:cubicBezTo>
                    <a:cubicBezTo>
                      <a:pt x="120" y="579"/>
                      <a:pt x="152" y="560"/>
                      <a:pt x="152" y="560"/>
                    </a:cubicBezTo>
                    <a:cubicBezTo>
                      <a:pt x="152" y="560"/>
                      <a:pt x="136" y="576"/>
                      <a:pt x="136" y="576"/>
                    </a:cubicBezTo>
                    <a:cubicBezTo>
                      <a:pt x="136" y="576"/>
                      <a:pt x="152" y="566"/>
                      <a:pt x="152" y="566"/>
                    </a:cubicBezTo>
                    <a:cubicBezTo>
                      <a:pt x="152" y="567"/>
                      <a:pt x="153" y="574"/>
                      <a:pt x="153" y="574"/>
                    </a:cubicBezTo>
                    <a:cubicBezTo>
                      <a:pt x="153" y="574"/>
                      <a:pt x="153" y="574"/>
                      <a:pt x="153" y="574"/>
                    </a:cubicBezTo>
                  </a:path>
                </a:pathLst>
              </a:custGeom>
              <a:noFill/>
              <a:ln w="3175" cap="rnd">
                <a:solidFill>
                  <a:schemeClr val="accent3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01" name="chenying0907 12"/>
            <p:cNvSpPr/>
            <p:nvPr/>
          </p:nvSpPr>
          <p:spPr bwMode="auto">
            <a:xfrm>
              <a:off x="3265488" y="3230563"/>
              <a:ext cx="344488" cy="336550"/>
            </a:xfrm>
            <a:custGeom>
              <a:avLst/>
              <a:gdLst>
                <a:gd name="T0" fmla="*/ 25 w 115"/>
                <a:gd name="T1" fmla="*/ 11 h 113"/>
                <a:gd name="T2" fmla="*/ 33 w 115"/>
                <a:gd name="T3" fmla="*/ 6 h 113"/>
                <a:gd name="T4" fmla="*/ 7 w 115"/>
                <a:gd name="T5" fmla="*/ 31 h 113"/>
                <a:gd name="T6" fmla="*/ 60 w 115"/>
                <a:gd name="T7" fmla="*/ 0 h 113"/>
                <a:gd name="T8" fmla="*/ 4 w 115"/>
                <a:gd name="T9" fmla="*/ 38 h 113"/>
                <a:gd name="T10" fmla="*/ 68 w 115"/>
                <a:gd name="T11" fmla="*/ 1 h 113"/>
                <a:gd name="T12" fmla="*/ 2 w 115"/>
                <a:gd name="T13" fmla="*/ 49 h 113"/>
                <a:gd name="T14" fmla="*/ 79 w 115"/>
                <a:gd name="T15" fmla="*/ 4 h 113"/>
                <a:gd name="T16" fmla="*/ 1 w 115"/>
                <a:gd name="T17" fmla="*/ 51 h 113"/>
                <a:gd name="T18" fmla="*/ 81 w 115"/>
                <a:gd name="T19" fmla="*/ 5 h 113"/>
                <a:gd name="T20" fmla="*/ 1 w 115"/>
                <a:gd name="T21" fmla="*/ 56 h 113"/>
                <a:gd name="T22" fmla="*/ 85 w 115"/>
                <a:gd name="T23" fmla="*/ 7 h 113"/>
                <a:gd name="T24" fmla="*/ 2 w 115"/>
                <a:gd name="T25" fmla="*/ 65 h 113"/>
                <a:gd name="T26" fmla="*/ 93 w 115"/>
                <a:gd name="T27" fmla="*/ 12 h 113"/>
                <a:gd name="T28" fmla="*/ 4 w 115"/>
                <a:gd name="T29" fmla="*/ 74 h 113"/>
                <a:gd name="T30" fmla="*/ 100 w 115"/>
                <a:gd name="T31" fmla="*/ 18 h 113"/>
                <a:gd name="T32" fmla="*/ 5 w 115"/>
                <a:gd name="T33" fmla="*/ 78 h 113"/>
                <a:gd name="T34" fmla="*/ 103 w 115"/>
                <a:gd name="T35" fmla="*/ 22 h 113"/>
                <a:gd name="T36" fmla="*/ 9 w 115"/>
                <a:gd name="T37" fmla="*/ 84 h 113"/>
                <a:gd name="T38" fmla="*/ 107 w 115"/>
                <a:gd name="T39" fmla="*/ 28 h 113"/>
                <a:gd name="T40" fmla="*/ 12 w 115"/>
                <a:gd name="T41" fmla="*/ 89 h 113"/>
                <a:gd name="T42" fmla="*/ 109 w 115"/>
                <a:gd name="T43" fmla="*/ 32 h 113"/>
                <a:gd name="T44" fmla="*/ 14 w 115"/>
                <a:gd name="T45" fmla="*/ 92 h 113"/>
                <a:gd name="T46" fmla="*/ 111 w 115"/>
                <a:gd name="T47" fmla="*/ 36 h 113"/>
                <a:gd name="T48" fmla="*/ 19 w 115"/>
                <a:gd name="T49" fmla="*/ 97 h 113"/>
                <a:gd name="T50" fmla="*/ 113 w 115"/>
                <a:gd name="T51" fmla="*/ 43 h 113"/>
                <a:gd name="T52" fmla="*/ 26 w 115"/>
                <a:gd name="T53" fmla="*/ 103 h 113"/>
                <a:gd name="T54" fmla="*/ 114 w 115"/>
                <a:gd name="T55" fmla="*/ 52 h 113"/>
                <a:gd name="T56" fmla="*/ 29 w 115"/>
                <a:gd name="T57" fmla="*/ 104 h 113"/>
                <a:gd name="T58" fmla="*/ 115 w 115"/>
                <a:gd name="T59" fmla="*/ 55 h 113"/>
                <a:gd name="T60" fmla="*/ 37 w 115"/>
                <a:gd name="T61" fmla="*/ 108 h 113"/>
                <a:gd name="T62" fmla="*/ 114 w 115"/>
                <a:gd name="T63" fmla="*/ 63 h 113"/>
                <a:gd name="T64" fmla="*/ 42 w 115"/>
                <a:gd name="T65" fmla="*/ 110 h 113"/>
                <a:gd name="T66" fmla="*/ 113 w 115"/>
                <a:gd name="T67" fmla="*/ 69 h 113"/>
                <a:gd name="T68" fmla="*/ 43 w 115"/>
                <a:gd name="T69" fmla="*/ 110 h 113"/>
                <a:gd name="T70" fmla="*/ 113 w 115"/>
                <a:gd name="T71" fmla="*/ 69 h 113"/>
                <a:gd name="T72" fmla="*/ 47 w 115"/>
                <a:gd name="T73" fmla="*/ 111 h 113"/>
                <a:gd name="T74" fmla="*/ 112 w 115"/>
                <a:gd name="T75" fmla="*/ 74 h 113"/>
                <a:gd name="T76" fmla="*/ 55 w 115"/>
                <a:gd name="T77" fmla="*/ 112 h 113"/>
                <a:gd name="T78" fmla="*/ 109 w 115"/>
                <a:gd name="T79" fmla="*/ 81 h 113"/>
                <a:gd name="T80" fmla="*/ 64 w 115"/>
                <a:gd name="T81" fmla="*/ 111 h 113"/>
                <a:gd name="T82" fmla="*/ 104 w 115"/>
                <a:gd name="T83" fmla="*/ 89 h 113"/>
                <a:gd name="T84" fmla="*/ 83 w 115"/>
                <a:gd name="T85" fmla="*/ 106 h 113"/>
                <a:gd name="T86" fmla="*/ 91 w 115"/>
                <a:gd name="T87" fmla="*/ 10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5" h="113">
                  <a:moveTo>
                    <a:pt x="25" y="11"/>
                  </a:moveTo>
                  <a:cubicBezTo>
                    <a:pt x="25" y="11"/>
                    <a:pt x="33" y="6"/>
                    <a:pt x="33" y="6"/>
                  </a:cubicBezTo>
                  <a:cubicBezTo>
                    <a:pt x="33" y="6"/>
                    <a:pt x="7" y="31"/>
                    <a:pt x="7" y="31"/>
                  </a:cubicBezTo>
                  <a:cubicBezTo>
                    <a:pt x="7" y="32"/>
                    <a:pt x="60" y="0"/>
                    <a:pt x="60" y="0"/>
                  </a:cubicBezTo>
                  <a:cubicBezTo>
                    <a:pt x="61" y="1"/>
                    <a:pt x="4" y="37"/>
                    <a:pt x="4" y="38"/>
                  </a:cubicBezTo>
                  <a:cubicBezTo>
                    <a:pt x="4" y="38"/>
                    <a:pt x="67" y="0"/>
                    <a:pt x="68" y="1"/>
                  </a:cubicBezTo>
                  <a:cubicBezTo>
                    <a:pt x="68" y="2"/>
                    <a:pt x="1" y="48"/>
                    <a:pt x="2" y="49"/>
                  </a:cubicBezTo>
                  <a:cubicBezTo>
                    <a:pt x="2" y="50"/>
                    <a:pt x="79" y="4"/>
                    <a:pt x="79" y="4"/>
                  </a:cubicBezTo>
                  <a:cubicBezTo>
                    <a:pt x="80" y="5"/>
                    <a:pt x="1" y="51"/>
                    <a:pt x="1" y="51"/>
                  </a:cubicBezTo>
                  <a:cubicBezTo>
                    <a:pt x="2" y="52"/>
                    <a:pt x="81" y="4"/>
                    <a:pt x="81" y="5"/>
                  </a:cubicBezTo>
                  <a:cubicBezTo>
                    <a:pt x="82" y="6"/>
                    <a:pt x="0" y="55"/>
                    <a:pt x="1" y="56"/>
                  </a:cubicBezTo>
                  <a:cubicBezTo>
                    <a:pt x="2" y="57"/>
                    <a:pt x="85" y="6"/>
                    <a:pt x="85" y="7"/>
                  </a:cubicBezTo>
                  <a:cubicBezTo>
                    <a:pt x="86" y="8"/>
                    <a:pt x="1" y="64"/>
                    <a:pt x="2" y="65"/>
                  </a:cubicBezTo>
                  <a:cubicBezTo>
                    <a:pt x="2" y="66"/>
                    <a:pt x="92" y="11"/>
                    <a:pt x="93" y="12"/>
                  </a:cubicBezTo>
                  <a:cubicBezTo>
                    <a:pt x="94" y="13"/>
                    <a:pt x="3" y="73"/>
                    <a:pt x="4" y="74"/>
                  </a:cubicBezTo>
                  <a:cubicBezTo>
                    <a:pt x="4" y="74"/>
                    <a:pt x="99" y="17"/>
                    <a:pt x="100" y="18"/>
                  </a:cubicBezTo>
                  <a:cubicBezTo>
                    <a:pt x="100" y="20"/>
                    <a:pt x="5" y="77"/>
                    <a:pt x="5" y="78"/>
                  </a:cubicBezTo>
                  <a:cubicBezTo>
                    <a:pt x="6" y="79"/>
                    <a:pt x="102" y="21"/>
                    <a:pt x="103" y="22"/>
                  </a:cubicBezTo>
                  <a:cubicBezTo>
                    <a:pt x="103" y="23"/>
                    <a:pt x="8" y="83"/>
                    <a:pt x="9" y="84"/>
                  </a:cubicBezTo>
                  <a:cubicBezTo>
                    <a:pt x="9" y="85"/>
                    <a:pt x="106" y="26"/>
                    <a:pt x="107" y="28"/>
                  </a:cubicBezTo>
                  <a:cubicBezTo>
                    <a:pt x="107" y="29"/>
                    <a:pt x="11" y="88"/>
                    <a:pt x="12" y="89"/>
                  </a:cubicBezTo>
                  <a:cubicBezTo>
                    <a:pt x="12" y="89"/>
                    <a:pt x="109" y="32"/>
                    <a:pt x="109" y="32"/>
                  </a:cubicBezTo>
                  <a:cubicBezTo>
                    <a:pt x="110" y="34"/>
                    <a:pt x="14" y="91"/>
                    <a:pt x="14" y="92"/>
                  </a:cubicBezTo>
                  <a:cubicBezTo>
                    <a:pt x="15" y="93"/>
                    <a:pt x="110" y="35"/>
                    <a:pt x="111" y="36"/>
                  </a:cubicBezTo>
                  <a:cubicBezTo>
                    <a:pt x="111" y="37"/>
                    <a:pt x="19" y="97"/>
                    <a:pt x="19" y="97"/>
                  </a:cubicBezTo>
                  <a:cubicBezTo>
                    <a:pt x="20" y="98"/>
                    <a:pt x="113" y="42"/>
                    <a:pt x="113" y="43"/>
                  </a:cubicBezTo>
                  <a:cubicBezTo>
                    <a:pt x="114" y="44"/>
                    <a:pt x="26" y="102"/>
                    <a:pt x="26" y="103"/>
                  </a:cubicBezTo>
                  <a:cubicBezTo>
                    <a:pt x="27" y="103"/>
                    <a:pt x="114" y="51"/>
                    <a:pt x="114" y="52"/>
                  </a:cubicBezTo>
                  <a:cubicBezTo>
                    <a:pt x="115" y="52"/>
                    <a:pt x="29" y="104"/>
                    <a:pt x="29" y="104"/>
                  </a:cubicBezTo>
                  <a:cubicBezTo>
                    <a:pt x="30" y="105"/>
                    <a:pt x="114" y="54"/>
                    <a:pt x="115" y="55"/>
                  </a:cubicBezTo>
                  <a:cubicBezTo>
                    <a:pt x="115" y="56"/>
                    <a:pt x="36" y="107"/>
                    <a:pt x="37" y="108"/>
                  </a:cubicBezTo>
                  <a:cubicBezTo>
                    <a:pt x="37" y="109"/>
                    <a:pt x="114" y="62"/>
                    <a:pt x="114" y="63"/>
                  </a:cubicBezTo>
                  <a:cubicBezTo>
                    <a:pt x="115" y="64"/>
                    <a:pt x="42" y="109"/>
                    <a:pt x="42" y="110"/>
                  </a:cubicBezTo>
                  <a:cubicBezTo>
                    <a:pt x="43" y="110"/>
                    <a:pt x="113" y="68"/>
                    <a:pt x="113" y="69"/>
                  </a:cubicBezTo>
                  <a:cubicBezTo>
                    <a:pt x="114" y="70"/>
                    <a:pt x="42" y="109"/>
                    <a:pt x="43" y="110"/>
                  </a:cubicBezTo>
                  <a:cubicBezTo>
                    <a:pt x="43" y="111"/>
                    <a:pt x="113" y="68"/>
                    <a:pt x="113" y="69"/>
                  </a:cubicBezTo>
                  <a:cubicBezTo>
                    <a:pt x="113" y="70"/>
                    <a:pt x="47" y="111"/>
                    <a:pt x="47" y="111"/>
                  </a:cubicBezTo>
                  <a:cubicBezTo>
                    <a:pt x="47" y="112"/>
                    <a:pt x="111" y="73"/>
                    <a:pt x="112" y="74"/>
                  </a:cubicBezTo>
                  <a:cubicBezTo>
                    <a:pt x="112" y="74"/>
                    <a:pt x="55" y="111"/>
                    <a:pt x="55" y="112"/>
                  </a:cubicBezTo>
                  <a:cubicBezTo>
                    <a:pt x="56" y="113"/>
                    <a:pt x="108" y="80"/>
                    <a:pt x="109" y="81"/>
                  </a:cubicBezTo>
                  <a:cubicBezTo>
                    <a:pt x="109" y="81"/>
                    <a:pt x="64" y="111"/>
                    <a:pt x="64" y="111"/>
                  </a:cubicBezTo>
                  <a:cubicBezTo>
                    <a:pt x="65" y="112"/>
                    <a:pt x="104" y="88"/>
                    <a:pt x="104" y="89"/>
                  </a:cubicBezTo>
                  <a:cubicBezTo>
                    <a:pt x="104" y="89"/>
                    <a:pt x="83" y="106"/>
                    <a:pt x="83" y="106"/>
                  </a:cubicBezTo>
                  <a:cubicBezTo>
                    <a:pt x="83" y="106"/>
                    <a:pt x="91" y="101"/>
                    <a:pt x="91" y="101"/>
                  </a:cubicBezTo>
                </a:path>
              </a:pathLst>
            </a:custGeom>
            <a:noFill/>
            <a:ln w="3175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14" name="组合 113"/>
            <p:cNvGrpSpPr/>
            <p:nvPr/>
          </p:nvGrpSpPr>
          <p:grpSpPr>
            <a:xfrm>
              <a:off x="3194051" y="4733925"/>
              <a:ext cx="587375" cy="1120775"/>
              <a:chOff x="3194051" y="4733925"/>
              <a:chExt cx="587375" cy="1120775"/>
            </a:xfrm>
          </p:grpSpPr>
          <p:sp>
            <p:nvSpPr>
              <p:cNvPr id="103" name="chenying0907 13"/>
              <p:cNvSpPr/>
              <p:nvPr/>
            </p:nvSpPr>
            <p:spPr bwMode="auto">
              <a:xfrm>
                <a:off x="3463926" y="4733925"/>
                <a:ext cx="317500" cy="933450"/>
              </a:xfrm>
              <a:custGeom>
                <a:avLst/>
                <a:gdLst>
                  <a:gd name="T0" fmla="*/ 0 w 106"/>
                  <a:gd name="T1" fmla="*/ 1 h 313"/>
                  <a:gd name="T2" fmla="*/ 17 w 106"/>
                  <a:gd name="T3" fmla="*/ 1 h 313"/>
                  <a:gd name="T4" fmla="*/ 27 w 106"/>
                  <a:gd name="T5" fmla="*/ 1 h 313"/>
                  <a:gd name="T6" fmla="*/ 39 w 106"/>
                  <a:gd name="T7" fmla="*/ 1 h 313"/>
                  <a:gd name="T8" fmla="*/ 45 w 106"/>
                  <a:gd name="T9" fmla="*/ 1 h 313"/>
                  <a:gd name="T10" fmla="*/ 61 w 106"/>
                  <a:gd name="T11" fmla="*/ 1 h 313"/>
                  <a:gd name="T12" fmla="*/ 68 w 106"/>
                  <a:gd name="T13" fmla="*/ 1 h 313"/>
                  <a:gd name="T14" fmla="*/ 76 w 106"/>
                  <a:gd name="T15" fmla="*/ 5 h 313"/>
                  <a:gd name="T16" fmla="*/ 78 w 106"/>
                  <a:gd name="T17" fmla="*/ 8 h 313"/>
                  <a:gd name="T18" fmla="*/ 81 w 106"/>
                  <a:gd name="T19" fmla="*/ 13 h 313"/>
                  <a:gd name="T20" fmla="*/ 84 w 106"/>
                  <a:gd name="T21" fmla="*/ 19 h 313"/>
                  <a:gd name="T22" fmla="*/ 86 w 106"/>
                  <a:gd name="T23" fmla="*/ 21 h 313"/>
                  <a:gd name="T24" fmla="*/ 88 w 106"/>
                  <a:gd name="T25" fmla="*/ 26 h 313"/>
                  <a:gd name="T26" fmla="*/ 91 w 106"/>
                  <a:gd name="T27" fmla="*/ 32 h 313"/>
                  <a:gd name="T28" fmla="*/ 91 w 106"/>
                  <a:gd name="T29" fmla="*/ 33 h 313"/>
                  <a:gd name="T30" fmla="*/ 93 w 106"/>
                  <a:gd name="T31" fmla="*/ 38 h 313"/>
                  <a:gd name="T32" fmla="*/ 93 w 106"/>
                  <a:gd name="T33" fmla="*/ 38 h 313"/>
                  <a:gd name="T34" fmla="*/ 95 w 106"/>
                  <a:gd name="T35" fmla="*/ 44 h 313"/>
                  <a:gd name="T36" fmla="*/ 96 w 106"/>
                  <a:gd name="T37" fmla="*/ 46 h 313"/>
                  <a:gd name="T38" fmla="*/ 98 w 106"/>
                  <a:gd name="T39" fmla="*/ 54 h 313"/>
                  <a:gd name="T40" fmla="*/ 100 w 106"/>
                  <a:gd name="T41" fmla="*/ 58 h 313"/>
                  <a:gd name="T42" fmla="*/ 100 w 106"/>
                  <a:gd name="T43" fmla="*/ 60 h 313"/>
                  <a:gd name="T44" fmla="*/ 101 w 106"/>
                  <a:gd name="T45" fmla="*/ 66 h 313"/>
                  <a:gd name="T46" fmla="*/ 103 w 106"/>
                  <a:gd name="T47" fmla="*/ 72 h 313"/>
                  <a:gd name="T48" fmla="*/ 103 w 106"/>
                  <a:gd name="T49" fmla="*/ 73 h 313"/>
                  <a:gd name="T50" fmla="*/ 104 w 106"/>
                  <a:gd name="T51" fmla="*/ 79 h 313"/>
                  <a:gd name="T52" fmla="*/ 104 w 106"/>
                  <a:gd name="T53" fmla="*/ 86 h 313"/>
                  <a:gd name="T54" fmla="*/ 105 w 106"/>
                  <a:gd name="T55" fmla="*/ 87 h 313"/>
                  <a:gd name="T56" fmla="*/ 105 w 106"/>
                  <a:gd name="T57" fmla="*/ 95 h 313"/>
                  <a:gd name="T58" fmla="*/ 105 w 106"/>
                  <a:gd name="T59" fmla="*/ 99 h 313"/>
                  <a:gd name="T60" fmla="*/ 106 w 106"/>
                  <a:gd name="T61" fmla="*/ 106 h 313"/>
                  <a:gd name="T62" fmla="*/ 106 w 106"/>
                  <a:gd name="T63" fmla="*/ 111 h 313"/>
                  <a:gd name="T64" fmla="*/ 106 w 106"/>
                  <a:gd name="T65" fmla="*/ 121 h 313"/>
                  <a:gd name="T66" fmla="*/ 105 w 106"/>
                  <a:gd name="T67" fmla="*/ 129 h 313"/>
                  <a:gd name="T68" fmla="*/ 105 w 106"/>
                  <a:gd name="T69" fmla="*/ 137 h 313"/>
                  <a:gd name="T70" fmla="*/ 104 w 106"/>
                  <a:gd name="T71" fmla="*/ 140 h 313"/>
                  <a:gd name="T72" fmla="*/ 104 w 106"/>
                  <a:gd name="T73" fmla="*/ 143 h 313"/>
                  <a:gd name="T74" fmla="*/ 103 w 106"/>
                  <a:gd name="T75" fmla="*/ 151 h 313"/>
                  <a:gd name="T76" fmla="*/ 102 w 106"/>
                  <a:gd name="T77" fmla="*/ 156 h 313"/>
                  <a:gd name="T78" fmla="*/ 102 w 106"/>
                  <a:gd name="T79" fmla="*/ 161 h 313"/>
                  <a:gd name="T80" fmla="*/ 101 w 106"/>
                  <a:gd name="T81" fmla="*/ 163 h 313"/>
                  <a:gd name="T82" fmla="*/ 100 w 106"/>
                  <a:gd name="T83" fmla="*/ 168 h 313"/>
                  <a:gd name="T84" fmla="*/ 100 w 106"/>
                  <a:gd name="T85" fmla="*/ 171 h 313"/>
                  <a:gd name="T86" fmla="*/ 100 w 106"/>
                  <a:gd name="T87" fmla="*/ 172 h 313"/>
                  <a:gd name="T88" fmla="*/ 98 w 106"/>
                  <a:gd name="T89" fmla="*/ 180 h 313"/>
                  <a:gd name="T90" fmla="*/ 96 w 106"/>
                  <a:gd name="T91" fmla="*/ 187 h 313"/>
                  <a:gd name="T92" fmla="*/ 95 w 106"/>
                  <a:gd name="T93" fmla="*/ 193 h 313"/>
                  <a:gd name="T94" fmla="*/ 92 w 106"/>
                  <a:gd name="T95" fmla="*/ 202 h 313"/>
                  <a:gd name="T96" fmla="*/ 92 w 106"/>
                  <a:gd name="T97" fmla="*/ 205 h 313"/>
                  <a:gd name="T98" fmla="*/ 90 w 106"/>
                  <a:gd name="T99" fmla="*/ 211 h 313"/>
                  <a:gd name="T100" fmla="*/ 90 w 106"/>
                  <a:gd name="T101" fmla="*/ 211 h 313"/>
                  <a:gd name="T102" fmla="*/ 87 w 106"/>
                  <a:gd name="T103" fmla="*/ 220 h 313"/>
                  <a:gd name="T104" fmla="*/ 85 w 106"/>
                  <a:gd name="T105" fmla="*/ 225 h 313"/>
                  <a:gd name="T106" fmla="*/ 81 w 106"/>
                  <a:gd name="T107" fmla="*/ 235 h 313"/>
                  <a:gd name="T108" fmla="*/ 81 w 106"/>
                  <a:gd name="T109" fmla="*/ 237 h 313"/>
                  <a:gd name="T110" fmla="*/ 79 w 106"/>
                  <a:gd name="T111" fmla="*/ 241 h 313"/>
                  <a:gd name="T112" fmla="*/ 77 w 106"/>
                  <a:gd name="T113" fmla="*/ 246 h 313"/>
                  <a:gd name="T114" fmla="*/ 75 w 106"/>
                  <a:gd name="T115" fmla="*/ 251 h 313"/>
                  <a:gd name="T116" fmla="*/ 73 w 106"/>
                  <a:gd name="T117" fmla="*/ 256 h 313"/>
                  <a:gd name="T118" fmla="*/ 71 w 106"/>
                  <a:gd name="T119" fmla="*/ 261 h 313"/>
                  <a:gd name="T120" fmla="*/ 70 w 106"/>
                  <a:gd name="T121" fmla="*/ 264 h 313"/>
                  <a:gd name="T122" fmla="*/ 65 w 106"/>
                  <a:gd name="T123" fmla="*/ 274 h 313"/>
                  <a:gd name="T124" fmla="*/ 63 w 106"/>
                  <a:gd name="T125" fmla="*/ 279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" h="31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5" y="2"/>
                      <a:pt x="15" y="2"/>
                    </a:cubicBezTo>
                    <a:cubicBezTo>
                      <a:pt x="15" y="2"/>
                      <a:pt x="17" y="1"/>
                      <a:pt x="17" y="1"/>
                    </a:cubicBezTo>
                    <a:cubicBezTo>
                      <a:pt x="18" y="1"/>
                      <a:pt x="24" y="2"/>
                      <a:pt x="24" y="2"/>
                    </a:cubicBezTo>
                    <a:cubicBezTo>
                      <a:pt x="24" y="2"/>
                      <a:pt x="27" y="1"/>
                      <a:pt x="27" y="1"/>
                    </a:cubicBezTo>
                    <a:cubicBezTo>
                      <a:pt x="27" y="1"/>
                      <a:pt x="37" y="2"/>
                      <a:pt x="37" y="2"/>
                    </a:cubicBezTo>
                    <a:cubicBezTo>
                      <a:pt x="37" y="2"/>
                      <a:pt x="39" y="1"/>
                      <a:pt x="39" y="1"/>
                    </a:cubicBezTo>
                    <a:cubicBezTo>
                      <a:pt x="39" y="1"/>
                      <a:pt x="42" y="2"/>
                      <a:pt x="42" y="2"/>
                    </a:cubicBezTo>
                    <a:cubicBezTo>
                      <a:pt x="42" y="2"/>
                      <a:pt x="45" y="1"/>
                      <a:pt x="45" y="1"/>
                    </a:cubicBezTo>
                    <a:cubicBezTo>
                      <a:pt x="45" y="1"/>
                      <a:pt x="47" y="8"/>
                      <a:pt x="47" y="9"/>
                    </a:cubicBezTo>
                    <a:cubicBezTo>
                      <a:pt x="47" y="9"/>
                      <a:pt x="61" y="0"/>
                      <a:pt x="61" y="1"/>
                    </a:cubicBezTo>
                    <a:cubicBezTo>
                      <a:pt x="61" y="1"/>
                      <a:pt x="49" y="11"/>
                      <a:pt x="49" y="11"/>
                    </a:cubicBezTo>
                    <a:cubicBezTo>
                      <a:pt x="49" y="12"/>
                      <a:pt x="67" y="0"/>
                      <a:pt x="68" y="1"/>
                    </a:cubicBezTo>
                    <a:cubicBezTo>
                      <a:pt x="68" y="1"/>
                      <a:pt x="53" y="18"/>
                      <a:pt x="53" y="18"/>
                    </a:cubicBezTo>
                    <a:cubicBezTo>
                      <a:pt x="53" y="18"/>
                      <a:pt x="76" y="5"/>
                      <a:pt x="76" y="5"/>
                    </a:cubicBezTo>
                    <a:cubicBezTo>
                      <a:pt x="76" y="5"/>
                      <a:pt x="55" y="21"/>
                      <a:pt x="55" y="21"/>
                    </a:cubicBezTo>
                    <a:cubicBezTo>
                      <a:pt x="55" y="22"/>
                      <a:pt x="78" y="8"/>
                      <a:pt x="78" y="8"/>
                    </a:cubicBezTo>
                    <a:cubicBezTo>
                      <a:pt x="78" y="8"/>
                      <a:pt x="57" y="27"/>
                      <a:pt x="58" y="27"/>
                    </a:cubicBezTo>
                    <a:cubicBezTo>
                      <a:pt x="58" y="27"/>
                      <a:pt x="81" y="13"/>
                      <a:pt x="81" y="13"/>
                    </a:cubicBezTo>
                    <a:cubicBezTo>
                      <a:pt x="82" y="14"/>
                      <a:pt x="60" y="32"/>
                      <a:pt x="60" y="33"/>
                    </a:cubicBezTo>
                    <a:cubicBezTo>
                      <a:pt x="60" y="33"/>
                      <a:pt x="84" y="19"/>
                      <a:pt x="84" y="19"/>
                    </a:cubicBezTo>
                    <a:cubicBezTo>
                      <a:pt x="85" y="19"/>
                      <a:pt x="61" y="35"/>
                      <a:pt x="61" y="35"/>
                    </a:cubicBezTo>
                    <a:cubicBezTo>
                      <a:pt x="61" y="35"/>
                      <a:pt x="86" y="21"/>
                      <a:pt x="86" y="21"/>
                    </a:cubicBezTo>
                    <a:cubicBezTo>
                      <a:pt x="86" y="21"/>
                      <a:pt x="63" y="41"/>
                      <a:pt x="63" y="41"/>
                    </a:cubicBezTo>
                    <a:cubicBezTo>
                      <a:pt x="64" y="41"/>
                      <a:pt x="88" y="26"/>
                      <a:pt x="88" y="26"/>
                    </a:cubicBezTo>
                    <a:cubicBezTo>
                      <a:pt x="89" y="27"/>
                      <a:pt x="65" y="46"/>
                      <a:pt x="65" y="46"/>
                    </a:cubicBezTo>
                    <a:cubicBezTo>
                      <a:pt x="66" y="47"/>
                      <a:pt x="91" y="31"/>
                      <a:pt x="91" y="32"/>
                    </a:cubicBezTo>
                    <a:cubicBezTo>
                      <a:pt x="91" y="32"/>
                      <a:pt x="66" y="48"/>
                      <a:pt x="66" y="48"/>
                    </a:cubicBezTo>
                    <a:cubicBezTo>
                      <a:pt x="66" y="48"/>
                      <a:pt x="91" y="33"/>
                      <a:pt x="91" y="33"/>
                    </a:cubicBezTo>
                    <a:cubicBezTo>
                      <a:pt x="92" y="34"/>
                      <a:pt x="67" y="52"/>
                      <a:pt x="68" y="53"/>
                    </a:cubicBezTo>
                    <a:cubicBezTo>
                      <a:pt x="68" y="53"/>
                      <a:pt x="93" y="38"/>
                      <a:pt x="93" y="38"/>
                    </a:cubicBezTo>
                    <a:cubicBezTo>
                      <a:pt x="93" y="38"/>
                      <a:pt x="67" y="53"/>
                      <a:pt x="68" y="53"/>
                    </a:cubicBezTo>
                    <a:cubicBezTo>
                      <a:pt x="68" y="53"/>
                      <a:pt x="93" y="38"/>
                      <a:pt x="93" y="38"/>
                    </a:cubicBezTo>
                    <a:cubicBezTo>
                      <a:pt x="93" y="38"/>
                      <a:pt x="69" y="59"/>
                      <a:pt x="69" y="59"/>
                    </a:cubicBezTo>
                    <a:cubicBezTo>
                      <a:pt x="69" y="59"/>
                      <a:pt x="95" y="44"/>
                      <a:pt x="95" y="44"/>
                    </a:cubicBezTo>
                    <a:cubicBezTo>
                      <a:pt x="96" y="44"/>
                      <a:pt x="70" y="60"/>
                      <a:pt x="70" y="61"/>
                    </a:cubicBezTo>
                    <a:cubicBezTo>
                      <a:pt x="70" y="61"/>
                      <a:pt x="96" y="45"/>
                      <a:pt x="96" y="46"/>
                    </a:cubicBezTo>
                    <a:cubicBezTo>
                      <a:pt x="96" y="46"/>
                      <a:pt x="72" y="69"/>
                      <a:pt x="72" y="69"/>
                    </a:cubicBezTo>
                    <a:cubicBezTo>
                      <a:pt x="72" y="69"/>
                      <a:pt x="98" y="54"/>
                      <a:pt x="98" y="54"/>
                    </a:cubicBezTo>
                    <a:cubicBezTo>
                      <a:pt x="99" y="54"/>
                      <a:pt x="72" y="74"/>
                      <a:pt x="73" y="74"/>
                    </a:cubicBezTo>
                    <a:cubicBezTo>
                      <a:pt x="73" y="74"/>
                      <a:pt x="99" y="58"/>
                      <a:pt x="100" y="58"/>
                    </a:cubicBezTo>
                    <a:cubicBezTo>
                      <a:pt x="100" y="59"/>
                      <a:pt x="73" y="75"/>
                      <a:pt x="73" y="75"/>
                    </a:cubicBezTo>
                    <a:cubicBezTo>
                      <a:pt x="73" y="76"/>
                      <a:pt x="100" y="59"/>
                      <a:pt x="100" y="60"/>
                    </a:cubicBezTo>
                    <a:cubicBezTo>
                      <a:pt x="100" y="60"/>
                      <a:pt x="74" y="81"/>
                      <a:pt x="74" y="81"/>
                    </a:cubicBezTo>
                    <a:cubicBezTo>
                      <a:pt x="74" y="82"/>
                      <a:pt x="101" y="66"/>
                      <a:pt x="101" y="66"/>
                    </a:cubicBezTo>
                    <a:cubicBezTo>
                      <a:pt x="101" y="66"/>
                      <a:pt x="75" y="88"/>
                      <a:pt x="75" y="88"/>
                    </a:cubicBezTo>
                    <a:cubicBezTo>
                      <a:pt x="75" y="89"/>
                      <a:pt x="102" y="72"/>
                      <a:pt x="103" y="72"/>
                    </a:cubicBezTo>
                    <a:cubicBezTo>
                      <a:pt x="103" y="72"/>
                      <a:pt x="75" y="89"/>
                      <a:pt x="75" y="89"/>
                    </a:cubicBezTo>
                    <a:cubicBezTo>
                      <a:pt x="75" y="90"/>
                      <a:pt x="103" y="73"/>
                      <a:pt x="103" y="73"/>
                    </a:cubicBezTo>
                    <a:cubicBezTo>
                      <a:pt x="103" y="73"/>
                      <a:pt x="75" y="95"/>
                      <a:pt x="76" y="95"/>
                    </a:cubicBezTo>
                    <a:cubicBezTo>
                      <a:pt x="76" y="96"/>
                      <a:pt x="103" y="79"/>
                      <a:pt x="104" y="79"/>
                    </a:cubicBezTo>
                    <a:cubicBezTo>
                      <a:pt x="104" y="80"/>
                      <a:pt x="76" y="102"/>
                      <a:pt x="76" y="102"/>
                    </a:cubicBezTo>
                    <a:cubicBezTo>
                      <a:pt x="76" y="102"/>
                      <a:pt x="104" y="85"/>
                      <a:pt x="104" y="86"/>
                    </a:cubicBezTo>
                    <a:cubicBezTo>
                      <a:pt x="104" y="86"/>
                      <a:pt x="76" y="103"/>
                      <a:pt x="76" y="103"/>
                    </a:cubicBezTo>
                    <a:cubicBezTo>
                      <a:pt x="76" y="104"/>
                      <a:pt x="104" y="87"/>
                      <a:pt x="105" y="87"/>
                    </a:cubicBezTo>
                    <a:cubicBezTo>
                      <a:pt x="105" y="87"/>
                      <a:pt x="76" y="111"/>
                      <a:pt x="76" y="111"/>
                    </a:cubicBezTo>
                    <a:cubicBezTo>
                      <a:pt x="77" y="112"/>
                      <a:pt x="105" y="94"/>
                      <a:pt x="105" y="95"/>
                    </a:cubicBezTo>
                    <a:cubicBezTo>
                      <a:pt x="105" y="95"/>
                      <a:pt x="76" y="115"/>
                      <a:pt x="76" y="115"/>
                    </a:cubicBezTo>
                    <a:cubicBezTo>
                      <a:pt x="77" y="115"/>
                      <a:pt x="105" y="98"/>
                      <a:pt x="105" y="99"/>
                    </a:cubicBezTo>
                    <a:cubicBezTo>
                      <a:pt x="106" y="99"/>
                      <a:pt x="76" y="123"/>
                      <a:pt x="76" y="123"/>
                    </a:cubicBezTo>
                    <a:cubicBezTo>
                      <a:pt x="76" y="124"/>
                      <a:pt x="106" y="106"/>
                      <a:pt x="106" y="106"/>
                    </a:cubicBezTo>
                    <a:cubicBezTo>
                      <a:pt x="106" y="107"/>
                      <a:pt x="76" y="128"/>
                      <a:pt x="76" y="129"/>
                    </a:cubicBezTo>
                    <a:cubicBezTo>
                      <a:pt x="76" y="129"/>
                      <a:pt x="106" y="111"/>
                      <a:pt x="106" y="111"/>
                    </a:cubicBezTo>
                    <a:cubicBezTo>
                      <a:pt x="106" y="112"/>
                      <a:pt x="75" y="138"/>
                      <a:pt x="75" y="138"/>
                    </a:cubicBezTo>
                    <a:cubicBezTo>
                      <a:pt x="75" y="139"/>
                      <a:pt x="106" y="121"/>
                      <a:pt x="106" y="121"/>
                    </a:cubicBezTo>
                    <a:cubicBezTo>
                      <a:pt x="106" y="121"/>
                      <a:pt x="74" y="147"/>
                      <a:pt x="74" y="147"/>
                    </a:cubicBezTo>
                    <a:cubicBezTo>
                      <a:pt x="74" y="147"/>
                      <a:pt x="105" y="129"/>
                      <a:pt x="105" y="129"/>
                    </a:cubicBezTo>
                    <a:cubicBezTo>
                      <a:pt x="106" y="130"/>
                      <a:pt x="73" y="155"/>
                      <a:pt x="73" y="155"/>
                    </a:cubicBezTo>
                    <a:cubicBezTo>
                      <a:pt x="73" y="156"/>
                      <a:pt x="105" y="137"/>
                      <a:pt x="105" y="137"/>
                    </a:cubicBezTo>
                    <a:cubicBezTo>
                      <a:pt x="105" y="137"/>
                      <a:pt x="72" y="158"/>
                      <a:pt x="73" y="159"/>
                    </a:cubicBezTo>
                    <a:cubicBezTo>
                      <a:pt x="73" y="159"/>
                      <a:pt x="104" y="140"/>
                      <a:pt x="104" y="140"/>
                    </a:cubicBezTo>
                    <a:cubicBezTo>
                      <a:pt x="105" y="140"/>
                      <a:pt x="72" y="162"/>
                      <a:pt x="72" y="162"/>
                    </a:cubicBezTo>
                    <a:cubicBezTo>
                      <a:pt x="72" y="162"/>
                      <a:pt x="104" y="143"/>
                      <a:pt x="104" y="143"/>
                    </a:cubicBezTo>
                    <a:cubicBezTo>
                      <a:pt x="104" y="144"/>
                      <a:pt x="70" y="170"/>
                      <a:pt x="70" y="170"/>
                    </a:cubicBezTo>
                    <a:cubicBezTo>
                      <a:pt x="70" y="170"/>
                      <a:pt x="103" y="151"/>
                      <a:pt x="103" y="151"/>
                    </a:cubicBezTo>
                    <a:cubicBezTo>
                      <a:pt x="103" y="151"/>
                      <a:pt x="69" y="175"/>
                      <a:pt x="69" y="176"/>
                    </a:cubicBezTo>
                    <a:cubicBezTo>
                      <a:pt x="69" y="176"/>
                      <a:pt x="102" y="156"/>
                      <a:pt x="102" y="156"/>
                    </a:cubicBezTo>
                    <a:cubicBezTo>
                      <a:pt x="103" y="157"/>
                      <a:pt x="68" y="180"/>
                      <a:pt x="68" y="181"/>
                    </a:cubicBezTo>
                    <a:cubicBezTo>
                      <a:pt x="68" y="181"/>
                      <a:pt x="101" y="161"/>
                      <a:pt x="102" y="161"/>
                    </a:cubicBezTo>
                    <a:cubicBezTo>
                      <a:pt x="102" y="162"/>
                      <a:pt x="67" y="183"/>
                      <a:pt x="67" y="183"/>
                    </a:cubicBezTo>
                    <a:cubicBezTo>
                      <a:pt x="67" y="183"/>
                      <a:pt x="101" y="163"/>
                      <a:pt x="101" y="163"/>
                    </a:cubicBezTo>
                    <a:cubicBezTo>
                      <a:pt x="101" y="164"/>
                      <a:pt x="66" y="187"/>
                      <a:pt x="66" y="188"/>
                    </a:cubicBezTo>
                    <a:cubicBezTo>
                      <a:pt x="66" y="188"/>
                      <a:pt x="100" y="167"/>
                      <a:pt x="100" y="168"/>
                    </a:cubicBezTo>
                    <a:cubicBezTo>
                      <a:pt x="101" y="168"/>
                      <a:pt x="64" y="191"/>
                      <a:pt x="65" y="191"/>
                    </a:cubicBezTo>
                    <a:cubicBezTo>
                      <a:pt x="65" y="192"/>
                      <a:pt x="100" y="171"/>
                      <a:pt x="100" y="171"/>
                    </a:cubicBezTo>
                    <a:cubicBezTo>
                      <a:pt x="100" y="171"/>
                      <a:pt x="64" y="192"/>
                      <a:pt x="65" y="192"/>
                    </a:cubicBezTo>
                    <a:cubicBezTo>
                      <a:pt x="65" y="192"/>
                      <a:pt x="99" y="171"/>
                      <a:pt x="100" y="172"/>
                    </a:cubicBezTo>
                    <a:cubicBezTo>
                      <a:pt x="100" y="172"/>
                      <a:pt x="62" y="200"/>
                      <a:pt x="62" y="200"/>
                    </a:cubicBezTo>
                    <a:cubicBezTo>
                      <a:pt x="62" y="201"/>
                      <a:pt x="98" y="179"/>
                      <a:pt x="98" y="180"/>
                    </a:cubicBezTo>
                    <a:cubicBezTo>
                      <a:pt x="98" y="180"/>
                      <a:pt x="59" y="208"/>
                      <a:pt x="59" y="208"/>
                    </a:cubicBezTo>
                    <a:cubicBezTo>
                      <a:pt x="59" y="209"/>
                      <a:pt x="96" y="187"/>
                      <a:pt x="96" y="187"/>
                    </a:cubicBezTo>
                    <a:cubicBezTo>
                      <a:pt x="96" y="187"/>
                      <a:pt x="57" y="215"/>
                      <a:pt x="57" y="215"/>
                    </a:cubicBezTo>
                    <a:cubicBezTo>
                      <a:pt x="57" y="215"/>
                      <a:pt x="94" y="193"/>
                      <a:pt x="95" y="193"/>
                    </a:cubicBezTo>
                    <a:cubicBezTo>
                      <a:pt x="95" y="194"/>
                      <a:pt x="53" y="224"/>
                      <a:pt x="53" y="225"/>
                    </a:cubicBezTo>
                    <a:cubicBezTo>
                      <a:pt x="53" y="225"/>
                      <a:pt x="92" y="202"/>
                      <a:pt x="92" y="202"/>
                    </a:cubicBezTo>
                    <a:cubicBezTo>
                      <a:pt x="93" y="203"/>
                      <a:pt x="51" y="227"/>
                      <a:pt x="52" y="228"/>
                    </a:cubicBezTo>
                    <a:cubicBezTo>
                      <a:pt x="52" y="228"/>
                      <a:pt x="91" y="204"/>
                      <a:pt x="92" y="205"/>
                    </a:cubicBezTo>
                    <a:cubicBezTo>
                      <a:pt x="92" y="205"/>
                      <a:pt x="49" y="234"/>
                      <a:pt x="49" y="234"/>
                    </a:cubicBezTo>
                    <a:cubicBezTo>
                      <a:pt x="49" y="234"/>
                      <a:pt x="90" y="210"/>
                      <a:pt x="90" y="211"/>
                    </a:cubicBezTo>
                    <a:cubicBezTo>
                      <a:pt x="90" y="211"/>
                      <a:pt x="49" y="235"/>
                      <a:pt x="49" y="235"/>
                    </a:cubicBezTo>
                    <a:cubicBezTo>
                      <a:pt x="49" y="235"/>
                      <a:pt x="89" y="211"/>
                      <a:pt x="90" y="211"/>
                    </a:cubicBezTo>
                    <a:cubicBezTo>
                      <a:pt x="90" y="212"/>
                      <a:pt x="44" y="244"/>
                      <a:pt x="44" y="245"/>
                    </a:cubicBezTo>
                    <a:cubicBezTo>
                      <a:pt x="45" y="245"/>
                      <a:pt x="86" y="220"/>
                      <a:pt x="87" y="220"/>
                    </a:cubicBezTo>
                    <a:cubicBezTo>
                      <a:pt x="87" y="221"/>
                      <a:pt x="42" y="249"/>
                      <a:pt x="42" y="250"/>
                    </a:cubicBezTo>
                    <a:cubicBezTo>
                      <a:pt x="42" y="250"/>
                      <a:pt x="85" y="224"/>
                      <a:pt x="85" y="225"/>
                    </a:cubicBezTo>
                    <a:cubicBezTo>
                      <a:pt x="85" y="225"/>
                      <a:pt x="36" y="261"/>
                      <a:pt x="36" y="261"/>
                    </a:cubicBezTo>
                    <a:cubicBezTo>
                      <a:pt x="36" y="262"/>
                      <a:pt x="81" y="235"/>
                      <a:pt x="81" y="235"/>
                    </a:cubicBezTo>
                    <a:cubicBezTo>
                      <a:pt x="82" y="236"/>
                      <a:pt x="35" y="263"/>
                      <a:pt x="35" y="263"/>
                    </a:cubicBezTo>
                    <a:cubicBezTo>
                      <a:pt x="36" y="263"/>
                      <a:pt x="81" y="236"/>
                      <a:pt x="81" y="237"/>
                    </a:cubicBezTo>
                    <a:cubicBezTo>
                      <a:pt x="81" y="237"/>
                      <a:pt x="33" y="267"/>
                      <a:pt x="33" y="267"/>
                    </a:cubicBezTo>
                    <a:cubicBezTo>
                      <a:pt x="33" y="268"/>
                      <a:pt x="79" y="240"/>
                      <a:pt x="79" y="241"/>
                    </a:cubicBezTo>
                    <a:cubicBezTo>
                      <a:pt x="80" y="241"/>
                      <a:pt x="29" y="273"/>
                      <a:pt x="30" y="273"/>
                    </a:cubicBezTo>
                    <a:cubicBezTo>
                      <a:pt x="30" y="274"/>
                      <a:pt x="77" y="245"/>
                      <a:pt x="77" y="246"/>
                    </a:cubicBezTo>
                    <a:cubicBezTo>
                      <a:pt x="78" y="246"/>
                      <a:pt x="26" y="279"/>
                      <a:pt x="26" y="279"/>
                    </a:cubicBezTo>
                    <a:cubicBezTo>
                      <a:pt x="26" y="279"/>
                      <a:pt x="75" y="250"/>
                      <a:pt x="75" y="251"/>
                    </a:cubicBezTo>
                    <a:cubicBezTo>
                      <a:pt x="76" y="251"/>
                      <a:pt x="23" y="285"/>
                      <a:pt x="23" y="285"/>
                    </a:cubicBezTo>
                    <a:cubicBezTo>
                      <a:pt x="23" y="286"/>
                      <a:pt x="73" y="256"/>
                      <a:pt x="73" y="256"/>
                    </a:cubicBezTo>
                    <a:cubicBezTo>
                      <a:pt x="73" y="257"/>
                      <a:pt x="20" y="290"/>
                      <a:pt x="20" y="290"/>
                    </a:cubicBezTo>
                    <a:cubicBezTo>
                      <a:pt x="20" y="291"/>
                      <a:pt x="71" y="260"/>
                      <a:pt x="71" y="261"/>
                    </a:cubicBezTo>
                    <a:cubicBezTo>
                      <a:pt x="72" y="261"/>
                      <a:pt x="17" y="294"/>
                      <a:pt x="17" y="294"/>
                    </a:cubicBezTo>
                    <a:cubicBezTo>
                      <a:pt x="18" y="295"/>
                      <a:pt x="69" y="263"/>
                      <a:pt x="70" y="264"/>
                    </a:cubicBezTo>
                    <a:cubicBezTo>
                      <a:pt x="70" y="265"/>
                      <a:pt x="10" y="306"/>
                      <a:pt x="10" y="306"/>
                    </a:cubicBezTo>
                    <a:cubicBezTo>
                      <a:pt x="10" y="307"/>
                      <a:pt x="65" y="274"/>
                      <a:pt x="65" y="274"/>
                    </a:cubicBezTo>
                    <a:cubicBezTo>
                      <a:pt x="66" y="275"/>
                      <a:pt x="6" y="312"/>
                      <a:pt x="6" y="312"/>
                    </a:cubicBezTo>
                    <a:cubicBezTo>
                      <a:pt x="6" y="313"/>
                      <a:pt x="62" y="279"/>
                      <a:pt x="63" y="279"/>
                    </a:cubicBezTo>
                  </a:path>
                </a:pathLst>
              </a:custGeom>
              <a:noFill/>
              <a:ln w="3175" cap="rnd">
                <a:solidFill>
                  <a:schemeClr val="accent4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chenying0907 14"/>
              <p:cNvSpPr/>
              <p:nvPr/>
            </p:nvSpPr>
            <p:spPr bwMode="auto">
              <a:xfrm>
                <a:off x="3194051" y="4733925"/>
                <a:ext cx="455613" cy="1120775"/>
              </a:xfrm>
              <a:custGeom>
                <a:avLst/>
                <a:gdLst>
                  <a:gd name="T0" fmla="*/ 24 w 152"/>
                  <a:gd name="T1" fmla="*/ 14 h 376"/>
                  <a:gd name="T2" fmla="*/ 55 w 152"/>
                  <a:gd name="T3" fmla="*/ 1 h 376"/>
                  <a:gd name="T4" fmla="*/ 13 w 152"/>
                  <a:gd name="T5" fmla="*/ 37 h 376"/>
                  <a:gd name="T6" fmla="*/ 45 w 152"/>
                  <a:gd name="T7" fmla="*/ 22 h 376"/>
                  <a:gd name="T8" fmla="*/ 8 w 152"/>
                  <a:gd name="T9" fmla="*/ 52 h 376"/>
                  <a:gd name="T10" fmla="*/ 38 w 152"/>
                  <a:gd name="T11" fmla="*/ 37 h 376"/>
                  <a:gd name="T12" fmla="*/ 4 w 152"/>
                  <a:gd name="T13" fmla="*/ 67 h 376"/>
                  <a:gd name="T14" fmla="*/ 33 w 152"/>
                  <a:gd name="T15" fmla="*/ 54 h 376"/>
                  <a:gd name="T16" fmla="*/ 2 w 152"/>
                  <a:gd name="T17" fmla="*/ 84 h 376"/>
                  <a:gd name="T18" fmla="*/ 29 w 152"/>
                  <a:gd name="T19" fmla="*/ 71 h 376"/>
                  <a:gd name="T20" fmla="*/ 1 w 152"/>
                  <a:gd name="T21" fmla="*/ 94 h 376"/>
                  <a:gd name="T22" fmla="*/ 28 w 152"/>
                  <a:gd name="T23" fmla="*/ 82 h 376"/>
                  <a:gd name="T24" fmla="*/ 0 w 152"/>
                  <a:gd name="T25" fmla="*/ 112 h 376"/>
                  <a:gd name="T26" fmla="*/ 28 w 152"/>
                  <a:gd name="T27" fmla="*/ 104 h 376"/>
                  <a:gd name="T28" fmla="*/ 1 w 152"/>
                  <a:gd name="T29" fmla="*/ 135 h 376"/>
                  <a:gd name="T30" fmla="*/ 30 w 152"/>
                  <a:gd name="T31" fmla="*/ 128 h 376"/>
                  <a:gd name="T32" fmla="*/ 4 w 152"/>
                  <a:gd name="T33" fmla="*/ 159 h 376"/>
                  <a:gd name="T34" fmla="*/ 33 w 152"/>
                  <a:gd name="T35" fmla="*/ 147 h 376"/>
                  <a:gd name="T36" fmla="*/ 6 w 152"/>
                  <a:gd name="T37" fmla="*/ 171 h 376"/>
                  <a:gd name="T38" fmla="*/ 36 w 152"/>
                  <a:gd name="T39" fmla="*/ 161 h 376"/>
                  <a:gd name="T40" fmla="*/ 9 w 152"/>
                  <a:gd name="T41" fmla="*/ 187 h 376"/>
                  <a:gd name="T42" fmla="*/ 39 w 152"/>
                  <a:gd name="T43" fmla="*/ 175 h 376"/>
                  <a:gd name="T44" fmla="*/ 13 w 152"/>
                  <a:gd name="T45" fmla="*/ 199 h 376"/>
                  <a:gd name="T46" fmla="*/ 41 w 152"/>
                  <a:gd name="T47" fmla="*/ 182 h 376"/>
                  <a:gd name="T48" fmla="*/ 15 w 152"/>
                  <a:gd name="T49" fmla="*/ 206 h 376"/>
                  <a:gd name="T50" fmla="*/ 46 w 152"/>
                  <a:gd name="T51" fmla="*/ 197 h 376"/>
                  <a:gd name="T52" fmla="*/ 19 w 152"/>
                  <a:gd name="T53" fmla="*/ 221 h 376"/>
                  <a:gd name="T54" fmla="*/ 49 w 152"/>
                  <a:gd name="T55" fmla="*/ 207 h 376"/>
                  <a:gd name="T56" fmla="*/ 21 w 152"/>
                  <a:gd name="T57" fmla="*/ 227 h 376"/>
                  <a:gd name="T58" fmla="*/ 53 w 152"/>
                  <a:gd name="T59" fmla="*/ 218 h 376"/>
                  <a:gd name="T60" fmla="*/ 27 w 152"/>
                  <a:gd name="T61" fmla="*/ 243 h 376"/>
                  <a:gd name="T62" fmla="*/ 57 w 152"/>
                  <a:gd name="T63" fmla="*/ 231 h 376"/>
                  <a:gd name="T64" fmla="*/ 32 w 152"/>
                  <a:gd name="T65" fmla="*/ 255 h 376"/>
                  <a:gd name="T66" fmla="*/ 61 w 152"/>
                  <a:gd name="T67" fmla="*/ 239 h 376"/>
                  <a:gd name="T68" fmla="*/ 37 w 152"/>
                  <a:gd name="T69" fmla="*/ 266 h 376"/>
                  <a:gd name="T70" fmla="*/ 67 w 152"/>
                  <a:gd name="T71" fmla="*/ 255 h 376"/>
                  <a:gd name="T72" fmla="*/ 44 w 152"/>
                  <a:gd name="T73" fmla="*/ 281 h 376"/>
                  <a:gd name="T74" fmla="*/ 74 w 152"/>
                  <a:gd name="T75" fmla="*/ 269 h 376"/>
                  <a:gd name="T76" fmla="*/ 48 w 152"/>
                  <a:gd name="T77" fmla="*/ 290 h 376"/>
                  <a:gd name="T78" fmla="*/ 77 w 152"/>
                  <a:gd name="T79" fmla="*/ 277 h 376"/>
                  <a:gd name="T80" fmla="*/ 53 w 152"/>
                  <a:gd name="T81" fmla="*/ 300 h 376"/>
                  <a:gd name="T82" fmla="*/ 81 w 152"/>
                  <a:gd name="T83" fmla="*/ 285 h 376"/>
                  <a:gd name="T84" fmla="*/ 57 w 152"/>
                  <a:gd name="T85" fmla="*/ 308 h 376"/>
                  <a:gd name="T86" fmla="*/ 85 w 152"/>
                  <a:gd name="T87" fmla="*/ 293 h 376"/>
                  <a:gd name="T88" fmla="*/ 63 w 152"/>
                  <a:gd name="T89" fmla="*/ 319 h 376"/>
                  <a:gd name="T90" fmla="*/ 93 w 152"/>
                  <a:gd name="T91" fmla="*/ 307 h 376"/>
                  <a:gd name="T92" fmla="*/ 72 w 152"/>
                  <a:gd name="T93" fmla="*/ 334 h 376"/>
                  <a:gd name="T94" fmla="*/ 144 w 152"/>
                  <a:gd name="T95" fmla="*/ 297 h 376"/>
                  <a:gd name="T96" fmla="*/ 78 w 152"/>
                  <a:gd name="T97" fmla="*/ 344 h 376"/>
                  <a:gd name="T98" fmla="*/ 132 w 152"/>
                  <a:gd name="T99" fmla="*/ 319 h 376"/>
                  <a:gd name="T100" fmla="*/ 87 w 152"/>
                  <a:gd name="T101" fmla="*/ 360 h 376"/>
                  <a:gd name="T102" fmla="*/ 110 w 152"/>
                  <a:gd name="T103" fmla="*/ 357 h 376"/>
                  <a:gd name="T104" fmla="*/ 97 w 152"/>
                  <a:gd name="T105" fmla="*/ 375 h 376"/>
                  <a:gd name="T106" fmla="*/ 98 w 152"/>
                  <a:gd name="T107" fmla="*/ 376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376">
                    <a:moveTo>
                      <a:pt x="33" y="1"/>
                    </a:moveTo>
                    <a:cubicBezTo>
                      <a:pt x="33" y="1"/>
                      <a:pt x="34" y="1"/>
                      <a:pt x="34" y="1"/>
                    </a:cubicBezTo>
                    <a:cubicBezTo>
                      <a:pt x="34" y="1"/>
                      <a:pt x="24" y="14"/>
                      <a:pt x="24" y="14"/>
                    </a:cubicBezTo>
                    <a:cubicBezTo>
                      <a:pt x="24" y="14"/>
                      <a:pt x="47" y="0"/>
                      <a:pt x="47" y="1"/>
                    </a:cubicBezTo>
                    <a:cubicBezTo>
                      <a:pt x="48" y="1"/>
                      <a:pt x="20" y="21"/>
                      <a:pt x="20" y="21"/>
                    </a:cubicBezTo>
                    <a:cubicBezTo>
                      <a:pt x="20" y="21"/>
                      <a:pt x="55" y="0"/>
                      <a:pt x="55" y="1"/>
                    </a:cubicBezTo>
                    <a:cubicBezTo>
                      <a:pt x="56" y="1"/>
                      <a:pt x="16" y="27"/>
                      <a:pt x="17" y="28"/>
                    </a:cubicBezTo>
                    <a:cubicBezTo>
                      <a:pt x="17" y="28"/>
                      <a:pt x="57" y="4"/>
                      <a:pt x="57" y="5"/>
                    </a:cubicBezTo>
                    <a:cubicBezTo>
                      <a:pt x="57" y="5"/>
                      <a:pt x="13" y="36"/>
                      <a:pt x="13" y="37"/>
                    </a:cubicBezTo>
                    <a:cubicBezTo>
                      <a:pt x="13" y="37"/>
                      <a:pt x="48" y="16"/>
                      <a:pt x="48" y="16"/>
                    </a:cubicBezTo>
                    <a:cubicBezTo>
                      <a:pt x="48" y="17"/>
                      <a:pt x="11" y="41"/>
                      <a:pt x="11" y="42"/>
                    </a:cubicBezTo>
                    <a:cubicBezTo>
                      <a:pt x="11" y="42"/>
                      <a:pt x="45" y="22"/>
                      <a:pt x="45" y="22"/>
                    </a:cubicBezTo>
                    <a:cubicBezTo>
                      <a:pt x="45" y="22"/>
                      <a:pt x="10" y="44"/>
                      <a:pt x="10" y="45"/>
                    </a:cubicBezTo>
                    <a:cubicBezTo>
                      <a:pt x="10" y="45"/>
                      <a:pt x="43" y="25"/>
                      <a:pt x="43" y="26"/>
                    </a:cubicBezTo>
                    <a:cubicBezTo>
                      <a:pt x="43" y="26"/>
                      <a:pt x="7" y="52"/>
                      <a:pt x="8" y="52"/>
                    </a:cubicBezTo>
                    <a:cubicBezTo>
                      <a:pt x="8" y="53"/>
                      <a:pt x="39" y="34"/>
                      <a:pt x="39" y="34"/>
                    </a:cubicBezTo>
                    <a:cubicBezTo>
                      <a:pt x="39" y="35"/>
                      <a:pt x="7" y="55"/>
                      <a:pt x="7" y="55"/>
                    </a:cubicBezTo>
                    <a:cubicBezTo>
                      <a:pt x="7" y="56"/>
                      <a:pt x="38" y="37"/>
                      <a:pt x="38" y="37"/>
                    </a:cubicBezTo>
                    <a:cubicBezTo>
                      <a:pt x="38" y="38"/>
                      <a:pt x="6" y="58"/>
                      <a:pt x="6" y="58"/>
                    </a:cubicBezTo>
                    <a:cubicBezTo>
                      <a:pt x="6" y="58"/>
                      <a:pt x="36" y="40"/>
                      <a:pt x="36" y="40"/>
                    </a:cubicBezTo>
                    <a:cubicBezTo>
                      <a:pt x="37" y="41"/>
                      <a:pt x="4" y="66"/>
                      <a:pt x="4" y="67"/>
                    </a:cubicBezTo>
                    <a:cubicBezTo>
                      <a:pt x="5" y="67"/>
                      <a:pt x="33" y="49"/>
                      <a:pt x="34" y="50"/>
                    </a:cubicBezTo>
                    <a:cubicBezTo>
                      <a:pt x="34" y="50"/>
                      <a:pt x="3" y="70"/>
                      <a:pt x="4" y="70"/>
                    </a:cubicBezTo>
                    <a:cubicBezTo>
                      <a:pt x="4" y="71"/>
                      <a:pt x="32" y="53"/>
                      <a:pt x="33" y="54"/>
                    </a:cubicBezTo>
                    <a:cubicBezTo>
                      <a:pt x="33" y="54"/>
                      <a:pt x="3" y="73"/>
                      <a:pt x="3" y="74"/>
                    </a:cubicBezTo>
                    <a:cubicBezTo>
                      <a:pt x="3" y="74"/>
                      <a:pt x="31" y="57"/>
                      <a:pt x="32" y="57"/>
                    </a:cubicBezTo>
                    <a:cubicBezTo>
                      <a:pt x="32" y="58"/>
                      <a:pt x="1" y="84"/>
                      <a:pt x="2" y="84"/>
                    </a:cubicBezTo>
                    <a:cubicBezTo>
                      <a:pt x="2" y="85"/>
                      <a:pt x="30" y="68"/>
                      <a:pt x="30" y="68"/>
                    </a:cubicBezTo>
                    <a:cubicBezTo>
                      <a:pt x="30" y="68"/>
                      <a:pt x="1" y="87"/>
                      <a:pt x="1" y="87"/>
                    </a:cubicBezTo>
                    <a:cubicBezTo>
                      <a:pt x="1" y="87"/>
                      <a:pt x="29" y="70"/>
                      <a:pt x="29" y="71"/>
                    </a:cubicBezTo>
                    <a:cubicBezTo>
                      <a:pt x="30" y="71"/>
                      <a:pt x="1" y="87"/>
                      <a:pt x="1" y="88"/>
                    </a:cubicBezTo>
                    <a:cubicBezTo>
                      <a:pt x="1" y="88"/>
                      <a:pt x="29" y="71"/>
                      <a:pt x="29" y="71"/>
                    </a:cubicBezTo>
                    <a:cubicBezTo>
                      <a:pt x="29" y="72"/>
                      <a:pt x="0" y="94"/>
                      <a:pt x="1" y="94"/>
                    </a:cubicBezTo>
                    <a:cubicBezTo>
                      <a:pt x="1" y="94"/>
                      <a:pt x="28" y="78"/>
                      <a:pt x="29" y="78"/>
                    </a:cubicBezTo>
                    <a:cubicBezTo>
                      <a:pt x="29" y="78"/>
                      <a:pt x="0" y="98"/>
                      <a:pt x="0" y="98"/>
                    </a:cubicBezTo>
                    <a:cubicBezTo>
                      <a:pt x="0" y="98"/>
                      <a:pt x="28" y="82"/>
                      <a:pt x="28" y="82"/>
                    </a:cubicBezTo>
                    <a:cubicBezTo>
                      <a:pt x="28" y="82"/>
                      <a:pt x="0" y="102"/>
                      <a:pt x="0" y="102"/>
                    </a:cubicBezTo>
                    <a:cubicBezTo>
                      <a:pt x="0" y="103"/>
                      <a:pt x="28" y="86"/>
                      <a:pt x="28" y="86"/>
                    </a:cubicBezTo>
                    <a:cubicBezTo>
                      <a:pt x="28" y="87"/>
                      <a:pt x="0" y="112"/>
                      <a:pt x="0" y="112"/>
                    </a:cubicBezTo>
                    <a:cubicBezTo>
                      <a:pt x="0" y="112"/>
                      <a:pt x="28" y="96"/>
                      <a:pt x="28" y="96"/>
                    </a:cubicBezTo>
                    <a:cubicBezTo>
                      <a:pt x="28" y="96"/>
                      <a:pt x="0" y="120"/>
                      <a:pt x="0" y="120"/>
                    </a:cubicBezTo>
                    <a:cubicBezTo>
                      <a:pt x="0" y="120"/>
                      <a:pt x="28" y="104"/>
                      <a:pt x="28" y="104"/>
                    </a:cubicBezTo>
                    <a:cubicBezTo>
                      <a:pt x="28" y="104"/>
                      <a:pt x="0" y="127"/>
                      <a:pt x="0" y="127"/>
                    </a:cubicBezTo>
                    <a:cubicBezTo>
                      <a:pt x="1" y="128"/>
                      <a:pt x="28" y="111"/>
                      <a:pt x="28" y="111"/>
                    </a:cubicBezTo>
                    <a:cubicBezTo>
                      <a:pt x="29" y="112"/>
                      <a:pt x="1" y="135"/>
                      <a:pt x="1" y="135"/>
                    </a:cubicBezTo>
                    <a:cubicBezTo>
                      <a:pt x="1" y="135"/>
                      <a:pt x="29" y="119"/>
                      <a:pt x="29" y="119"/>
                    </a:cubicBezTo>
                    <a:cubicBezTo>
                      <a:pt x="29" y="119"/>
                      <a:pt x="2" y="144"/>
                      <a:pt x="2" y="145"/>
                    </a:cubicBezTo>
                    <a:cubicBezTo>
                      <a:pt x="2" y="145"/>
                      <a:pt x="30" y="128"/>
                      <a:pt x="30" y="128"/>
                    </a:cubicBezTo>
                    <a:cubicBezTo>
                      <a:pt x="30" y="129"/>
                      <a:pt x="2" y="150"/>
                      <a:pt x="3" y="150"/>
                    </a:cubicBezTo>
                    <a:cubicBezTo>
                      <a:pt x="3" y="150"/>
                      <a:pt x="31" y="133"/>
                      <a:pt x="31" y="134"/>
                    </a:cubicBezTo>
                    <a:cubicBezTo>
                      <a:pt x="31" y="134"/>
                      <a:pt x="4" y="159"/>
                      <a:pt x="4" y="159"/>
                    </a:cubicBezTo>
                    <a:cubicBezTo>
                      <a:pt x="4" y="159"/>
                      <a:pt x="32" y="142"/>
                      <a:pt x="32" y="143"/>
                    </a:cubicBezTo>
                    <a:cubicBezTo>
                      <a:pt x="32" y="143"/>
                      <a:pt x="4" y="163"/>
                      <a:pt x="4" y="163"/>
                    </a:cubicBezTo>
                    <a:cubicBezTo>
                      <a:pt x="5" y="163"/>
                      <a:pt x="33" y="146"/>
                      <a:pt x="33" y="147"/>
                    </a:cubicBezTo>
                    <a:cubicBezTo>
                      <a:pt x="33" y="147"/>
                      <a:pt x="6" y="170"/>
                      <a:pt x="6" y="170"/>
                    </a:cubicBezTo>
                    <a:cubicBezTo>
                      <a:pt x="6" y="170"/>
                      <a:pt x="34" y="153"/>
                      <a:pt x="34" y="153"/>
                    </a:cubicBezTo>
                    <a:cubicBezTo>
                      <a:pt x="34" y="154"/>
                      <a:pt x="6" y="170"/>
                      <a:pt x="6" y="171"/>
                    </a:cubicBezTo>
                    <a:cubicBezTo>
                      <a:pt x="6" y="171"/>
                      <a:pt x="34" y="154"/>
                      <a:pt x="34" y="154"/>
                    </a:cubicBezTo>
                    <a:cubicBezTo>
                      <a:pt x="34" y="154"/>
                      <a:pt x="7" y="177"/>
                      <a:pt x="7" y="177"/>
                    </a:cubicBezTo>
                    <a:cubicBezTo>
                      <a:pt x="7" y="177"/>
                      <a:pt x="36" y="160"/>
                      <a:pt x="36" y="161"/>
                    </a:cubicBezTo>
                    <a:cubicBezTo>
                      <a:pt x="36" y="161"/>
                      <a:pt x="8" y="179"/>
                      <a:pt x="8" y="180"/>
                    </a:cubicBezTo>
                    <a:cubicBezTo>
                      <a:pt x="8" y="180"/>
                      <a:pt x="36" y="163"/>
                      <a:pt x="36" y="163"/>
                    </a:cubicBezTo>
                    <a:cubicBezTo>
                      <a:pt x="36" y="163"/>
                      <a:pt x="9" y="187"/>
                      <a:pt x="9" y="187"/>
                    </a:cubicBezTo>
                    <a:cubicBezTo>
                      <a:pt x="10" y="187"/>
                      <a:pt x="38" y="170"/>
                      <a:pt x="38" y="171"/>
                    </a:cubicBezTo>
                    <a:cubicBezTo>
                      <a:pt x="38" y="171"/>
                      <a:pt x="10" y="191"/>
                      <a:pt x="11" y="192"/>
                    </a:cubicBezTo>
                    <a:cubicBezTo>
                      <a:pt x="11" y="192"/>
                      <a:pt x="39" y="175"/>
                      <a:pt x="39" y="175"/>
                    </a:cubicBezTo>
                    <a:cubicBezTo>
                      <a:pt x="39" y="176"/>
                      <a:pt x="12" y="198"/>
                      <a:pt x="12" y="198"/>
                    </a:cubicBezTo>
                    <a:cubicBezTo>
                      <a:pt x="13" y="199"/>
                      <a:pt x="41" y="181"/>
                      <a:pt x="41" y="182"/>
                    </a:cubicBezTo>
                    <a:cubicBezTo>
                      <a:pt x="41" y="182"/>
                      <a:pt x="12" y="198"/>
                      <a:pt x="13" y="199"/>
                    </a:cubicBezTo>
                    <a:cubicBezTo>
                      <a:pt x="13" y="199"/>
                      <a:pt x="41" y="182"/>
                      <a:pt x="41" y="182"/>
                    </a:cubicBezTo>
                    <a:cubicBezTo>
                      <a:pt x="41" y="182"/>
                      <a:pt x="12" y="199"/>
                      <a:pt x="13" y="199"/>
                    </a:cubicBezTo>
                    <a:cubicBezTo>
                      <a:pt x="13" y="199"/>
                      <a:pt x="41" y="182"/>
                      <a:pt x="41" y="182"/>
                    </a:cubicBezTo>
                    <a:cubicBezTo>
                      <a:pt x="41" y="183"/>
                      <a:pt x="14" y="206"/>
                      <a:pt x="14" y="206"/>
                    </a:cubicBezTo>
                    <a:cubicBezTo>
                      <a:pt x="15" y="206"/>
                      <a:pt x="43" y="189"/>
                      <a:pt x="43" y="189"/>
                    </a:cubicBezTo>
                    <a:cubicBezTo>
                      <a:pt x="43" y="190"/>
                      <a:pt x="14" y="206"/>
                      <a:pt x="15" y="206"/>
                    </a:cubicBezTo>
                    <a:cubicBezTo>
                      <a:pt x="15" y="207"/>
                      <a:pt x="43" y="190"/>
                      <a:pt x="43" y="190"/>
                    </a:cubicBezTo>
                    <a:cubicBezTo>
                      <a:pt x="43" y="190"/>
                      <a:pt x="17" y="213"/>
                      <a:pt x="17" y="214"/>
                    </a:cubicBezTo>
                    <a:cubicBezTo>
                      <a:pt x="17" y="214"/>
                      <a:pt x="45" y="197"/>
                      <a:pt x="46" y="197"/>
                    </a:cubicBezTo>
                    <a:cubicBezTo>
                      <a:pt x="46" y="197"/>
                      <a:pt x="18" y="216"/>
                      <a:pt x="18" y="216"/>
                    </a:cubicBezTo>
                    <a:cubicBezTo>
                      <a:pt x="18" y="216"/>
                      <a:pt x="46" y="199"/>
                      <a:pt x="46" y="200"/>
                    </a:cubicBezTo>
                    <a:cubicBezTo>
                      <a:pt x="46" y="200"/>
                      <a:pt x="19" y="220"/>
                      <a:pt x="19" y="221"/>
                    </a:cubicBezTo>
                    <a:cubicBezTo>
                      <a:pt x="19" y="221"/>
                      <a:pt x="48" y="204"/>
                      <a:pt x="48" y="204"/>
                    </a:cubicBezTo>
                    <a:cubicBezTo>
                      <a:pt x="48" y="205"/>
                      <a:pt x="20" y="223"/>
                      <a:pt x="20" y="224"/>
                    </a:cubicBezTo>
                    <a:cubicBezTo>
                      <a:pt x="20" y="224"/>
                      <a:pt x="49" y="207"/>
                      <a:pt x="49" y="207"/>
                    </a:cubicBezTo>
                    <a:cubicBezTo>
                      <a:pt x="49" y="207"/>
                      <a:pt x="20" y="224"/>
                      <a:pt x="20" y="224"/>
                    </a:cubicBezTo>
                    <a:cubicBezTo>
                      <a:pt x="20" y="224"/>
                      <a:pt x="49" y="207"/>
                      <a:pt x="49" y="207"/>
                    </a:cubicBezTo>
                    <a:cubicBezTo>
                      <a:pt x="49" y="208"/>
                      <a:pt x="21" y="227"/>
                      <a:pt x="21" y="227"/>
                    </a:cubicBezTo>
                    <a:cubicBezTo>
                      <a:pt x="21" y="227"/>
                      <a:pt x="50" y="210"/>
                      <a:pt x="50" y="211"/>
                    </a:cubicBezTo>
                    <a:cubicBezTo>
                      <a:pt x="50" y="211"/>
                      <a:pt x="24" y="234"/>
                      <a:pt x="24" y="235"/>
                    </a:cubicBezTo>
                    <a:cubicBezTo>
                      <a:pt x="24" y="235"/>
                      <a:pt x="52" y="218"/>
                      <a:pt x="53" y="218"/>
                    </a:cubicBezTo>
                    <a:cubicBezTo>
                      <a:pt x="53" y="219"/>
                      <a:pt x="25" y="237"/>
                      <a:pt x="25" y="237"/>
                    </a:cubicBezTo>
                    <a:cubicBezTo>
                      <a:pt x="25" y="238"/>
                      <a:pt x="54" y="221"/>
                      <a:pt x="54" y="221"/>
                    </a:cubicBezTo>
                    <a:cubicBezTo>
                      <a:pt x="54" y="221"/>
                      <a:pt x="27" y="243"/>
                      <a:pt x="27" y="243"/>
                    </a:cubicBezTo>
                    <a:cubicBezTo>
                      <a:pt x="28" y="244"/>
                      <a:pt x="56" y="226"/>
                      <a:pt x="56" y="227"/>
                    </a:cubicBezTo>
                    <a:cubicBezTo>
                      <a:pt x="56" y="227"/>
                      <a:pt x="29" y="247"/>
                      <a:pt x="29" y="248"/>
                    </a:cubicBezTo>
                    <a:cubicBezTo>
                      <a:pt x="29" y="248"/>
                      <a:pt x="57" y="231"/>
                      <a:pt x="57" y="231"/>
                    </a:cubicBezTo>
                    <a:cubicBezTo>
                      <a:pt x="57" y="231"/>
                      <a:pt x="29" y="249"/>
                      <a:pt x="30" y="249"/>
                    </a:cubicBezTo>
                    <a:cubicBezTo>
                      <a:pt x="30" y="249"/>
                      <a:pt x="58" y="232"/>
                      <a:pt x="58" y="233"/>
                    </a:cubicBezTo>
                    <a:cubicBezTo>
                      <a:pt x="58" y="233"/>
                      <a:pt x="32" y="255"/>
                      <a:pt x="32" y="255"/>
                    </a:cubicBezTo>
                    <a:cubicBezTo>
                      <a:pt x="32" y="255"/>
                      <a:pt x="60" y="238"/>
                      <a:pt x="60" y="239"/>
                    </a:cubicBezTo>
                    <a:cubicBezTo>
                      <a:pt x="61" y="239"/>
                      <a:pt x="32" y="255"/>
                      <a:pt x="32" y="256"/>
                    </a:cubicBezTo>
                    <a:cubicBezTo>
                      <a:pt x="32" y="256"/>
                      <a:pt x="61" y="239"/>
                      <a:pt x="61" y="239"/>
                    </a:cubicBezTo>
                    <a:cubicBezTo>
                      <a:pt x="61" y="240"/>
                      <a:pt x="35" y="262"/>
                      <a:pt x="35" y="263"/>
                    </a:cubicBezTo>
                    <a:cubicBezTo>
                      <a:pt x="36" y="263"/>
                      <a:pt x="63" y="246"/>
                      <a:pt x="64" y="247"/>
                    </a:cubicBezTo>
                    <a:cubicBezTo>
                      <a:pt x="64" y="247"/>
                      <a:pt x="37" y="266"/>
                      <a:pt x="37" y="266"/>
                    </a:cubicBezTo>
                    <a:cubicBezTo>
                      <a:pt x="37" y="266"/>
                      <a:pt x="65" y="249"/>
                      <a:pt x="65" y="250"/>
                    </a:cubicBezTo>
                    <a:cubicBezTo>
                      <a:pt x="65" y="250"/>
                      <a:pt x="39" y="271"/>
                      <a:pt x="39" y="272"/>
                    </a:cubicBezTo>
                    <a:cubicBezTo>
                      <a:pt x="39" y="272"/>
                      <a:pt x="67" y="255"/>
                      <a:pt x="67" y="255"/>
                    </a:cubicBezTo>
                    <a:cubicBezTo>
                      <a:pt x="68" y="256"/>
                      <a:pt x="42" y="277"/>
                      <a:pt x="42" y="277"/>
                    </a:cubicBezTo>
                    <a:cubicBezTo>
                      <a:pt x="42" y="277"/>
                      <a:pt x="70" y="260"/>
                      <a:pt x="70" y="261"/>
                    </a:cubicBezTo>
                    <a:cubicBezTo>
                      <a:pt x="70" y="261"/>
                      <a:pt x="44" y="281"/>
                      <a:pt x="44" y="281"/>
                    </a:cubicBezTo>
                    <a:cubicBezTo>
                      <a:pt x="44" y="281"/>
                      <a:pt x="72" y="265"/>
                      <a:pt x="72" y="265"/>
                    </a:cubicBezTo>
                    <a:cubicBezTo>
                      <a:pt x="72" y="265"/>
                      <a:pt x="46" y="285"/>
                      <a:pt x="46" y="285"/>
                    </a:cubicBezTo>
                    <a:cubicBezTo>
                      <a:pt x="46" y="285"/>
                      <a:pt x="73" y="269"/>
                      <a:pt x="74" y="269"/>
                    </a:cubicBezTo>
                    <a:cubicBezTo>
                      <a:pt x="74" y="270"/>
                      <a:pt x="46" y="286"/>
                      <a:pt x="46" y="286"/>
                    </a:cubicBezTo>
                    <a:cubicBezTo>
                      <a:pt x="46" y="286"/>
                      <a:pt x="74" y="270"/>
                      <a:pt x="74" y="270"/>
                    </a:cubicBezTo>
                    <a:cubicBezTo>
                      <a:pt x="74" y="270"/>
                      <a:pt x="48" y="290"/>
                      <a:pt x="48" y="290"/>
                    </a:cubicBezTo>
                    <a:cubicBezTo>
                      <a:pt x="48" y="291"/>
                      <a:pt x="76" y="274"/>
                      <a:pt x="76" y="274"/>
                    </a:cubicBezTo>
                    <a:cubicBezTo>
                      <a:pt x="76" y="274"/>
                      <a:pt x="50" y="293"/>
                      <a:pt x="50" y="293"/>
                    </a:cubicBezTo>
                    <a:cubicBezTo>
                      <a:pt x="50" y="294"/>
                      <a:pt x="77" y="277"/>
                      <a:pt x="77" y="277"/>
                    </a:cubicBezTo>
                    <a:cubicBezTo>
                      <a:pt x="78" y="278"/>
                      <a:pt x="50" y="293"/>
                      <a:pt x="50" y="294"/>
                    </a:cubicBezTo>
                    <a:cubicBezTo>
                      <a:pt x="50" y="294"/>
                      <a:pt x="77" y="277"/>
                      <a:pt x="77" y="278"/>
                    </a:cubicBezTo>
                    <a:cubicBezTo>
                      <a:pt x="78" y="278"/>
                      <a:pt x="53" y="300"/>
                      <a:pt x="53" y="300"/>
                    </a:cubicBezTo>
                    <a:cubicBezTo>
                      <a:pt x="53" y="300"/>
                      <a:pt x="81" y="284"/>
                      <a:pt x="81" y="284"/>
                    </a:cubicBezTo>
                    <a:cubicBezTo>
                      <a:pt x="81" y="284"/>
                      <a:pt x="53" y="300"/>
                      <a:pt x="53" y="301"/>
                    </a:cubicBezTo>
                    <a:cubicBezTo>
                      <a:pt x="54" y="301"/>
                      <a:pt x="81" y="285"/>
                      <a:pt x="81" y="285"/>
                    </a:cubicBezTo>
                    <a:cubicBezTo>
                      <a:pt x="81" y="285"/>
                      <a:pt x="55" y="303"/>
                      <a:pt x="55" y="303"/>
                    </a:cubicBezTo>
                    <a:cubicBezTo>
                      <a:pt x="55" y="303"/>
                      <a:pt x="82" y="287"/>
                      <a:pt x="82" y="287"/>
                    </a:cubicBezTo>
                    <a:cubicBezTo>
                      <a:pt x="82" y="288"/>
                      <a:pt x="57" y="308"/>
                      <a:pt x="57" y="308"/>
                    </a:cubicBezTo>
                    <a:cubicBezTo>
                      <a:pt x="58" y="309"/>
                      <a:pt x="85" y="292"/>
                      <a:pt x="85" y="292"/>
                    </a:cubicBezTo>
                    <a:cubicBezTo>
                      <a:pt x="85" y="293"/>
                      <a:pt x="58" y="309"/>
                      <a:pt x="58" y="309"/>
                    </a:cubicBezTo>
                    <a:cubicBezTo>
                      <a:pt x="58" y="309"/>
                      <a:pt x="85" y="293"/>
                      <a:pt x="85" y="293"/>
                    </a:cubicBezTo>
                    <a:cubicBezTo>
                      <a:pt x="85" y="294"/>
                      <a:pt x="61" y="315"/>
                      <a:pt x="61" y="315"/>
                    </a:cubicBezTo>
                    <a:cubicBezTo>
                      <a:pt x="61" y="316"/>
                      <a:pt x="88" y="299"/>
                      <a:pt x="88" y="299"/>
                    </a:cubicBezTo>
                    <a:cubicBezTo>
                      <a:pt x="89" y="300"/>
                      <a:pt x="63" y="319"/>
                      <a:pt x="63" y="319"/>
                    </a:cubicBezTo>
                    <a:cubicBezTo>
                      <a:pt x="63" y="319"/>
                      <a:pt x="90" y="303"/>
                      <a:pt x="90" y="303"/>
                    </a:cubicBezTo>
                    <a:cubicBezTo>
                      <a:pt x="91" y="304"/>
                      <a:pt x="65" y="323"/>
                      <a:pt x="65" y="323"/>
                    </a:cubicBezTo>
                    <a:cubicBezTo>
                      <a:pt x="65" y="323"/>
                      <a:pt x="92" y="307"/>
                      <a:pt x="93" y="307"/>
                    </a:cubicBezTo>
                    <a:cubicBezTo>
                      <a:pt x="93" y="307"/>
                      <a:pt x="69" y="329"/>
                      <a:pt x="69" y="329"/>
                    </a:cubicBezTo>
                    <a:cubicBezTo>
                      <a:pt x="70" y="330"/>
                      <a:pt x="151" y="280"/>
                      <a:pt x="152" y="281"/>
                    </a:cubicBezTo>
                    <a:cubicBezTo>
                      <a:pt x="152" y="282"/>
                      <a:pt x="72" y="334"/>
                      <a:pt x="72" y="334"/>
                    </a:cubicBezTo>
                    <a:cubicBezTo>
                      <a:pt x="72" y="335"/>
                      <a:pt x="147" y="290"/>
                      <a:pt x="147" y="290"/>
                    </a:cubicBezTo>
                    <a:cubicBezTo>
                      <a:pt x="148" y="291"/>
                      <a:pt x="73" y="337"/>
                      <a:pt x="74" y="338"/>
                    </a:cubicBezTo>
                    <a:cubicBezTo>
                      <a:pt x="74" y="338"/>
                      <a:pt x="144" y="296"/>
                      <a:pt x="144" y="297"/>
                    </a:cubicBezTo>
                    <a:cubicBezTo>
                      <a:pt x="145" y="298"/>
                      <a:pt x="76" y="342"/>
                      <a:pt x="77" y="342"/>
                    </a:cubicBezTo>
                    <a:cubicBezTo>
                      <a:pt x="77" y="343"/>
                      <a:pt x="139" y="306"/>
                      <a:pt x="139" y="306"/>
                    </a:cubicBezTo>
                    <a:cubicBezTo>
                      <a:pt x="140" y="307"/>
                      <a:pt x="78" y="344"/>
                      <a:pt x="78" y="344"/>
                    </a:cubicBezTo>
                    <a:cubicBezTo>
                      <a:pt x="78" y="345"/>
                      <a:pt x="137" y="310"/>
                      <a:pt x="137" y="310"/>
                    </a:cubicBezTo>
                    <a:cubicBezTo>
                      <a:pt x="138" y="311"/>
                      <a:pt x="80" y="349"/>
                      <a:pt x="81" y="349"/>
                    </a:cubicBezTo>
                    <a:cubicBezTo>
                      <a:pt x="81" y="350"/>
                      <a:pt x="132" y="319"/>
                      <a:pt x="132" y="319"/>
                    </a:cubicBezTo>
                    <a:cubicBezTo>
                      <a:pt x="133" y="320"/>
                      <a:pt x="83" y="352"/>
                      <a:pt x="83" y="353"/>
                    </a:cubicBezTo>
                    <a:cubicBezTo>
                      <a:pt x="83" y="353"/>
                      <a:pt x="128" y="326"/>
                      <a:pt x="128" y="327"/>
                    </a:cubicBezTo>
                    <a:cubicBezTo>
                      <a:pt x="129" y="327"/>
                      <a:pt x="87" y="359"/>
                      <a:pt x="87" y="360"/>
                    </a:cubicBezTo>
                    <a:cubicBezTo>
                      <a:pt x="88" y="360"/>
                      <a:pt x="120" y="341"/>
                      <a:pt x="120" y="341"/>
                    </a:cubicBezTo>
                    <a:cubicBezTo>
                      <a:pt x="120" y="341"/>
                      <a:pt x="92" y="367"/>
                      <a:pt x="92" y="367"/>
                    </a:cubicBezTo>
                    <a:cubicBezTo>
                      <a:pt x="92" y="367"/>
                      <a:pt x="110" y="357"/>
                      <a:pt x="110" y="357"/>
                    </a:cubicBezTo>
                    <a:cubicBezTo>
                      <a:pt x="110" y="357"/>
                      <a:pt x="95" y="372"/>
                      <a:pt x="95" y="372"/>
                    </a:cubicBezTo>
                    <a:cubicBezTo>
                      <a:pt x="95" y="372"/>
                      <a:pt x="103" y="367"/>
                      <a:pt x="104" y="367"/>
                    </a:cubicBezTo>
                    <a:cubicBezTo>
                      <a:pt x="104" y="367"/>
                      <a:pt x="97" y="375"/>
                      <a:pt x="97" y="375"/>
                    </a:cubicBezTo>
                    <a:cubicBezTo>
                      <a:pt x="97" y="375"/>
                      <a:pt x="99" y="375"/>
                      <a:pt x="99" y="375"/>
                    </a:cubicBezTo>
                    <a:cubicBezTo>
                      <a:pt x="99" y="375"/>
                      <a:pt x="98" y="376"/>
                      <a:pt x="98" y="376"/>
                    </a:cubicBezTo>
                    <a:cubicBezTo>
                      <a:pt x="98" y="376"/>
                      <a:pt x="98" y="376"/>
                      <a:pt x="98" y="376"/>
                    </a:cubicBezTo>
                  </a:path>
                </a:pathLst>
              </a:custGeom>
              <a:noFill/>
              <a:ln w="3175" cap="rnd">
                <a:solidFill>
                  <a:schemeClr val="accent4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05" name="chenying0907 15"/>
            <p:cNvSpPr/>
            <p:nvPr/>
          </p:nvSpPr>
          <p:spPr bwMode="auto">
            <a:xfrm>
              <a:off x="3055938" y="4611688"/>
              <a:ext cx="61913" cy="39688"/>
            </a:xfrm>
            <a:custGeom>
              <a:avLst/>
              <a:gdLst>
                <a:gd name="T0" fmla="*/ 0 w 21"/>
                <a:gd name="T1" fmla="*/ 12 h 13"/>
                <a:gd name="T2" fmla="*/ 21 w 21"/>
                <a:gd name="T3" fmla="*/ 0 h 13"/>
                <a:gd name="T4" fmla="*/ 18 w 21"/>
                <a:gd name="T5" fmla="*/ 3 h 13"/>
                <a:gd name="T6" fmla="*/ 21 w 21"/>
                <a:gd name="T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3">
                  <a:moveTo>
                    <a:pt x="0" y="12"/>
                  </a:moveTo>
                  <a:cubicBezTo>
                    <a:pt x="0" y="13"/>
                    <a:pt x="20" y="0"/>
                    <a:pt x="21" y="0"/>
                  </a:cubicBezTo>
                  <a:cubicBezTo>
                    <a:pt x="21" y="0"/>
                    <a:pt x="18" y="3"/>
                    <a:pt x="18" y="3"/>
                  </a:cubicBezTo>
                  <a:cubicBezTo>
                    <a:pt x="18" y="3"/>
                    <a:pt x="21" y="1"/>
                    <a:pt x="21" y="1"/>
                  </a:cubicBezTo>
                </a:path>
              </a:pathLst>
            </a:custGeom>
            <a:noFill/>
            <a:ln w="3175" cap="rnd">
              <a:solidFill>
                <a:srgbClr val="EC632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chenying0907 16"/>
            <p:cNvSpPr/>
            <p:nvPr/>
          </p:nvSpPr>
          <p:spPr bwMode="auto">
            <a:xfrm>
              <a:off x="2620963" y="4114800"/>
              <a:ext cx="496888" cy="952500"/>
            </a:xfrm>
            <a:custGeom>
              <a:avLst/>
              <a:gdLst>
                <a:gd name="T0" fmla="*/ 115 w 166"/>
                <a:gd name="T1" fmla="*/ 0 h 320"/>
                <a:gd name="T2" fmla="*/ 116 w 166"/>
                <a:gd name="T3" fmla="*/ 6 h 320"/>
                <a:gd name="T4" fmla="*/ 117 w 166"/>
                <a:gd name="T5" fmla="*/ 12 h 320"/>
                <a:gd name="T6" fmla="*/ 118 w 166"/>
                <a:gd name="T7" fmla="*/ 16 h 320"/>
                <a:gd name="T8" fmla="*/ 119 w 166"/>
                <a:gd name="T9" fmla="*/ 21 h 320"/>
                <a:gd name="T10" fmla="*/ 121 w 166"/>
                <a:gd name="T11" fmla="*/ 30 h 320"/>
                <a:gd name="T12" fmla="*/ 122 w 166"/>
                <a:gd name="T13" fmla="*/ 37 h 320"/>
                <a:gd name="T14" fmla="*/ 122 w 166"/>
                <a:gd name="T15" fmla="*/ 38 h 320"/>
                <a:gd name="T16" fmla="*/ 123 w 166"/>
                <a:gd name="T17" fmla="*/ 39 h 320"/>
                <a:gd name="T18" fmla="*/ 123 w 166"/>
                <a:gd name="T19" fmla="*/ 41 h 320"/>
                <a:gd name="T20" fmla="*/ 123 w 166"/>
                <a:gd name="T21" fmla="*/ 41 h 320"/>
                <a:gd name="T22" fmla="*/ 125 w 166"/>
                <a:gd name="T23" fmla="*/ 49 h 320"/>
                <a:gd name="T24" fmla="*/ 127 w 166"/>
                <a:gd name="T25" fmla="*/ 56 h 320"/>
                <a:gd name="T26" fmla="*/ 127 w 166"/>
                <a:gd name="T27" fmla="*/ 58 h 320"/>
                <a:gd name="T28" fmla="*/ 130 w 166"/>
                <a:gd name="T29" fmla="*/ 67 h 320"/>
                <a:gd name="T30" fmla="*/ 130 w 166"/>
                <a:gd name="T31" fmla="*/ 68 h 320"/>
                <a:gd name="T32" fmla="*/ 132 w 166"/>
                <a:gd name="T33" fmla="*/ 75 h 320"/>
                <a:gd name="T34" fmla="*/ 133 w 166"/>
                <a:gd name="T35" fmla="*/ 78 h 320"/>
                <a:gd name="T36" fmla="*/ 133 w 166"/>
                <a:gd name="T37" fmla="*/ 79 h 320"/>
                <a:gd name="T38" fmla="*/ 136 w 166"/>
                <a:gd name="T39" fmla="*/ 87 h 320"/>
                <a:gd name="T40" fmla="*/ 136 w 166"/>
                <a:gd name="T41" fmla="*/ 87 h 320"/>
                <a:gd name="T42" fmla="*/ 136 w 166"/>
                <a:gd name="T43" fmla="*/ 90 h 320"/>
                <a:gd name="T44" fmla="*/ 137 w 166"/>
                <a:gd name="T45" fmla="*/ 93 h 320"/>
                <a:gd name="T46" fmla="*/ 140 w 166"/>
                <a:gd name="T47" fmla="*/ 101 h 320"/>
                <a:gd name="T48" fmla="*/ 141 w 166"/>
                <a:gd name="T49" fmla="*/ 105 h 320"/>
                <a:gd name="T50" fmla="*/ 143 w 166"/>
                <a:gd name="T51" fmla="*/ 110 h 320"/>
                <a:gd name="T52" fmla="*/ 144 w 166"/>
                <a:gd name="T53" fmla="*/ 113 h 320"/>
                <a:gd name="T54" fmla="*/ 145 w 166"/>
                <a:gd name="T55" fmla="*/ 115 h 320"/>
                <a:gd name="T56" fmla="*/ 148 w 166"/>
                <a:gd name="T57" fmla="*/ 123 h 320"/>
                <a:gd name="T58" fmla="*/ 150 w 166"/>
                <a:gd name="T59" fmla="*/ 131 h 320"/>
                <a:gd name="T60" fmla="*/ 151 w 166"/>
                <a:gd name="T61" fmla="*/ 131 h 320"/>
                <a:gd name="T62" fmla="*/ 152 w 166"/>
                <a:gd name="T63" fmla="*/ 135 h 320"/>
                <a:gd name="T64" fmla="*/ 152 w 166"/>
                <a:gd name="T65" fmla="*/ 135 h 320"/>
                <a:gd name="T66" fmla="*/ 154 w 166"/>
                <a:gd name="T67" fmla="*/ 141 h 320"/>
                <a:gd name="T68" fmla="*/ 157 w 166"/>
                <a:gd name="T69" fmla="*/ 147 h 320"/>
                <a:gd name="T70" fmla="*/ 158 w 166"/>
                <a:gd name="T71" fmla="*/ 150 h 320"/>
                <a:gd name="T72" fmla="*/ 162 w 166"/>
                <a:gd name="T73" fmla="*/ 158 h 320"/>
                <a:gd name="T74" fmla="*/ 162 w 166"/>
                <a:gd name="T75" fmla="*/ 160 h 320"/>
                <a:gd name="T76" fmla="*/ 163 w 166"/>
                <a:gd name="T77" fmla="*/ 162 h 320"/>
                <a:gd name="T78" fmla="*/ 165 w 166"/>
                <a:gd name="T79" fmla="*/ 167 h 320"/>
                <a:gd name="T80" fmla="*/ 117 w 166"/>
                <a:gd name="T81" fmla="*/ 197 h 320"/>
                <a:gd name="T82" fmla="*/ 116 w 166"/>
                <a:gd name="T83" fmla="*/ 198 h 320"/>
                <a:gd name="T84" fmla="*/ 90 w 166"/>
                <a:gd name="T85" fmla="*/ 219 h 320"/>
                <a:gd name="T86" fmla="*/ 69 w 166"/>
                <a:gd name="T87" fmla="*/ 241 h 320"/>
                <a:gd name="T88" fmla="*/ 69 w 166"/>
                <a:gd name="T89" fmla="*/ 241 h 320"/>
                <a:gd name="T90" fmla="*/ 63 w 166"/>
                <a:gd name="T91" fmla="*/ 248 h 320"/>
                <a:gd name="T92" fmla="*/ 52 w 166"/>
                <a:gd name="T93" fmla="*/ 263 h 320"/>
                <a:gd name="T94" fmla="*/ 49 w 166"/>
                <a:gd name="T95" fmla="*/ 268 h 320"/>
                <a:gd name="T96" fmla="*/ 48 w 166"/>
                <a:gd name="T97" fmla="*/ 269 h 320"/>
                <a:gd name="T98" fmla="*/ 45 w 166"/>
                <a:gd name="T99" fmla="*/ 273 h 320"/>
                <a:gd name="T100" fmla="*/ 44 w 166"/>
                <a:gd name="T101" fmla="*/ 276 h 320"/>
                <a:gd name="T102" fmla="*/ 40 w 166"/>
                <a:gd name="T103" fmla="*/ 281 h 320"/>
                <a:gd name="T104" fmla="*/ 37 w 166"/>
                <a:gd name="T105" fmla="*/ 287 h 320"/>
                <a:gd name="T106" fmla="*/ 37 w 166"/>
                <a:gd name="T107" fmla="*/ 288 h 320"/>
                <a:gd name="T108" fmla="*/ 31 w 166"/>
                <a:gd name="T109" fmla="*/ 298 h 320"/>
                <a:gd name="T110" fmla="*/ 30 w 166"/>
                <a:gd name="T111" fmla="*/ 301 h 320"/>
                <a:gd name="T112" fmla="*/ 29 w 166"/>
                <a:gd name="T113" fmla="*/ 303 h 320"/>
                <a:gd name="T114" fmla="*/ 25 w 166"/>
                <a:gd name="T115" fmla="*/ 312 h 320"/>
                <a:gd name="T116" fmla="*/ 23 w 166"/>
                <a:gd name="T117" fmla="*/ 317 h 320"/>
                <a:gd name="T118" fmla="*/ 22 w 166"/>
                <a:gd name="T119" fmla="*/ 32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20">
                  <a:moveTo>
                    <a:pt x="114" y="1"/>
                  </a:moveTo>
                  <a:cubicBezTo>
                    <a:pt x="114" y="1"/>
                    <a:pt x="115" y="0"/>
                    <a:pt x="115" y="0"/>
                  </a:cubicBezTo>
                  <a:cubicBezTo>
                    <a:pt x="115" y="1"/>
                    <a:pt x="88" y="22"/>
                    <a:pt x="88" y="22"/>
                  </a:cubicBezTo>
                  <a:cubicBezTo>
                    <a:pt x="88" y="22"/>
                    <a:pt x="116" y="6"/>
                    <a:pt x="116" y="6"/>
                  </a:cubicBezTo>
                  <a:cubicBezTo>
                    <a:pt x="116" y="7"/>
                    <a:pt x="73" y="36"/>
                    <a:pt x="73" y="37"/>
                  </a:cubicBezTo>
                  <a:cubicBezTo>
                    <a:pt x="73" y="37"/>
                    <a:pt x="117" y="11"/>
                    <a:pt x="117" y="12"/>
                  </a:cubicBezTo>
                  <a:cubicBezTo>
                    <a:pt x="117" y="12"/>
                    <a:pt x="64" y="47"/>
                    <a:pt x="64" y="47"/>
                  </a:cubicBezTo>
                  <a:cubicBezTo>
                    <a:pt x="64" y="48"/>
                    <a:pt x="118" y="16"/>
                    <a:pt x="118" y="16"/>
                  </a:cubicBezTo>
                  <a:cubicBezTo>
                    <a:pt x="118" y="17"/>
                    <a:pt x="55" y="57"/>
                    <a:pt x="55" y="58"/>
                  </a:cubicBezTo>
                  <a:cubicBezTo>
                    <a:pt x="56" y="59"/>
                    <a:pt x="119" y="21"/>
                    <a:pt x="119" y="21"/>
                  </a:cubicBezTo>
                  <a:cubicBezTo>
                    <a:pt x="119" y="22"/>
                    <a:pt x="43" y="74"/>
                    <a:pt x="44" y="74"/>
                  </a:cubicBezTo>
                  <a:cubicBezTo>
                    <a:pt x="44" y="75"/>
                    <a:pt x="120" y="29"/>
                    <a:pt x="121" y="30"/>
                  </a:cubicBezTo>
                  <a:cubicBezTo>
                    <a:pt x="121" y="31"/>
                    <a:pt x="37" y="85"/>
                    <a:pt x="37" y="85"/>
                  </a:cubicBezTo>
                  <a:cubicBezTo>
                    <a:pt x="38" y="86"/>
                    <a:pt x="121" y="35"/>
                    <a:pt x="122" y="37"/>
                  </a:cubicBezTo>
                  <a:cubicBezTo>
                    <a:pt x="122" y="37"/>
                    <a:pt x="36" y="87"/>
                    <a:pt x="36" y="88"/>
                  </a:cubicBezTo>
                  <a:cubicBezTo>
                    <a:pt x="36" y="89"/>
                    <a:pt x="122" y="37"/>
                    <a:pt x="122" y="38"/>
                  </a:cubicBezTo>
                  <a:cubicBezTo>
                    <a:pt x="123" y="39"/>
                    <a:pt x="35" y="88"/>
                    <a:pt x="35" y="89"/>
                  </a:cubicBezTo>
                  <a:cubicBezTo>
                    <a:pt x="36" y="90"/>
                    <a:pt x="122" y="38"/>
                    <a:pt x="123" y="39"/>
                  </a:cubicBezTo>
                  <a:cubicBezTo>
                    <a:pt x="123" y="40"/>
                    <a:pt x="33" y="92"/>
                    <a:pt x="33" y="92"/>
                  </a:cubicBezTo>
                  <a:cubicBezTo>
                    <a:pt x="34" y="93"/>
                    <a:pt x="123" y="40"/>
                    <a:pt x="123" y="41"/>
                  </a:cubicBezTo>
                  <a:cubicBezTo>
                    <a:pt x="124" y="42"/>
                    <a:pt x="32" y="92"/>
                    <a:pt x="33" y="93"/>
                  </a:cubicBezTo>
                  <a:cubicBezTo>
                    <a:pt x="34" y="94"/>
                    <a:pt x="123" y="40"/>
                    <a:pt x="123" y="41"/>
                  </a:cubicBezTo>
                  <a:cubicBezTo>
                    <a:pt x="124" y="43"/>
                    <a:pt x="26" y="105"/>
                    <a:pt x="26" y="106"/>
                  </a:cubicBezTo>
                  <a:cubicBezTo>
                    <a:pt x="27" y="107"/>
                    <a:pt x="124" y="48"/>
                    <a:pt x="125" y="49"/>
                  </a:cubicBezTo>
                  <a:cubicBezTo>
                    <a:pt x="126" y="51"/>
                    <a:pt x="21" y="115"/>
                    <a:pt x="22" y="116"/>
                  </a:cubicBezTo>
                  <a:cubicBezTo>
                    <a:pt x="22" y="117"/>
                    <a:pt x="126" y="55"/>
                    <a:pt x="127" y="56"/>
                  </a:cubicBezTo>
                  <a:cubicBezTo>
                    <a:pt x="127" y="56"/>
                    <a:pt x="19" y="118"/>
                    <a:pt x="20" y="120"/>
                  </a:cubicBezTo>
                  <a:cubicBezTo>
                    <a:pt x="21" y="121"/>
                    <a:pt x="127" y="57"/>
                    <a:pt x="127" y="58"/>
                  </a:cubicBezTo>
                  <a:cubicBezTo>
                    <a:pt x="128" y="59"/>
                    <a:pt x="15" y="132"/>
                    <a:pt x="16" y="133"/>
                  </a:cubicBezTo>
                  <a:cubicBezTo>
                    <a:pt x="17" y="134"/>
                    <a:pt x="129" y="66"/>
                    <a:pt x="130" y="67"/>
                  </a:cubicBezTo>
                  <a:cubicBezTo>
                    <a:pt x="130" y="68"/>
                    <a:pt x="14" y="133"/>
                    <a:pt x="15" y="134"/>
                  </a:cubicBezTo>
                  <a:cubicBezTo>
                    <a:pt x="16" y="135"/>
                    <a:pt x="129" y="67"/>
                    <a:pt x="130" y="68"/>
                  </a:cubicBezTo>
                  <a:cubicBezTo>
                    <a:pt x="130" y="69"/>
                    <a:pt x="11" y="142"/>
                    <a:pt x="12" y="144"/>
                  </a:cubicBezTo>
                  <a:cubicBezTo>
                    <a:pt x="13" y="145"/>
                    <a:pt x="131" y="74"/>
                    <a:pt x="132" y="75"/>
                  </a:cubicBezTo>
                  <a:cubicBezTo>
                    <a:pt x="132" y="76"/>
                    <a:pt x="10" y="146"/>
                    <a:pt x="11" y="148"/>
                  </a:cubicBezTo>
                  <a:cubicBezTo>
                    <a:pt x="12" y="149"/>
                    <a:pt x="132" y="76"/>
                    <a:pt x="133" y="78"/>
                  </a:cubicBezTo>
                  <a:cubicBezTo>
                    <a:pt x="134" y="79"/>
                    <a:pt x="10" y="149"/>
                    <a:pt x="11" y="150"/>
                  </a:cubicBezTo>
                  <a:cubicBezTo>
                    <a:pt x="11" y="152"/>
                    <a:pt x="133" y="78"/>
                    <a:pt x="133" y="79"/>
                  </a:cubicBezTo>
                  <a:cubicBezTo>
                    <a:pt x="134" y="81"/>
                    <a:pt x="7" y="159"/>
                    <a:pt x="8" y="160"/>
                  </a:cubicBezTo>
                  <a:cubicBezTo>
                    <a:pt x="9" y="162"/>
                    <a:pt x="135" y="86"/>
                    <a:pt x="136" y="87"/>
                  </a:cubicBezTo>
                  <a:cubicBezTo>
                    <a:pt x="136" y="88"/>
                    <a:pt x="8" y="160"/>
                    <a:pt x="8" y="161"/>
                  </a:cubicBezTo>
                  <a:cubicBezTo>
                    <a:pt x="9" y="163"/>
                    <a:pt x="135" y="86"/>
                    <a:pt x="136" y="87"/>
                  </a:cubicBezTo>
                  <a:cubicBezTo>
                    <a:pt x="137" y="89"/>
                    <a:pt x="7" y="164"/>
                    <a:pt x="7" y="164"/>
                  </a:cubicBezTo>
                  <a:cubicBezTo>
                    <a:pt x="8" y="166"/>
                    <a:pt x="135" y="88"/>
                    <a:pt x="136" y="90"/>
                  </a:cubicBezTo>
                  <a:cubicBezTo>
                    <a:pt x="137" y="91"/>
                    <a:pt x="5" y="167"/>
                    <a:pt x="6" y="169"/>
                  </a:cubicBezTo>
                  <a:cubicBezTo>
                    <a:pt x="7" y="170"/>
                    <a:pt x="137" y="92"/>
                    <a:pt x="137" y="93"/>
                  </a:cubicBezTo>
                  <a:cubicBezTo>
                    <a:pt x="138" y="94"/>
                    <a:pt x="4" y="178"/>
                    <a:pt x="5" y="179"/>
                  </a:cubicBezTo>
                  <a:cubicBezTo>
                    <a:pt x="6" y="181"/>
                    <a:pt x="139" y="100"/>
                    <a:pt x="140" y="101"/>
                  </a:cubicBezTo>
                  <a:cubicBezTo>
                    <a:pt x="141" y="103"/>
                    <a:pt x="3" y="182"/>
                    <a:pt x="4" y="184"/>
                  </a:cubicBezTo>
                  <a:cubicBezTo>
                    <a:pt x="5" y="186"/>
                    <a:pt x="140" y="103"/>
                    <a:pt x="141" y="105"/>
                  </a:cubicBezTo>
                  <a:cubicBezTo>
                    <a:pt x="141" y="106"/>
                    <a:pt x="3" y="189"/>
                    <a:pt x="3" y="190"/>
                  </a:cubicBezTo>
                  <a:cubicBezTo>
                    <a:pt x="4" y="192"/>
                    <a:pt x="142" y="108"/>
                    <a:pt x="143" y="110"/>
                  </a:cubicBezTo>
                  <a:cubicBezTo>
                    <a:pt x="144" y="111"/>
                    <a:pt x="1" y="192"/>
                    <a:pt x="3" y="194"/>
                  </a:cubicBezTo>
                  <a:cubicBezTo>
                    <a:pt x="3" y="196"/>
                    <a:pt x="143" y="112"/>
                    <a:pt x="144" y="113"/>
                  </a:cubicBezTo>
                  <a:cubicBezTo>
                    <a:pt x="145" y="115"/>
                    <a:pt x="1" y="195"/>
                    <a:pt x="2" y="197"/>
                  </a:cubicBezTo>
                  <a:cubicBezTo>
                    <a:pt x="3" y="198"/>
                    <a:pt x="144" y="113"/>
                    <a:pt x="145" y="115"/>
                  </a:cubicBezTo>
                  <a:cubicBezTo>
                    <a:pt x="146" y="117"/>
                    <a:pt x="1" y="207"/>
                    <a:pt x="2" y="207"/>
                  </a:cubicBezTo>
                  <a:cubicBezTo>
                    <a:pt x="3" y="209"/>
                    <a:pt x="147" y="122"/>
                    <a:pt x="148" y="123"/>
                  </a:cubicBezTo>
                  <a:cubicBezTo>
                    <a:pt x="149" y="125"/>
                    <a:pt x="1" y="215"/>
                    <a:pt x="2" y="216"/>
                  </a:cubicBezTo>
                  <a:cubicBezTo>
                    <a:pt x="3" y="218"/>
                    <a:pt x="149" y="129"/>
                    <a:pt x="150" y="131"/>
                  </a:cubicBezTo>
                  <a:cubicBezTo>
                    <a:pt x="152" y="133"/>
                    <a:pt x="1" y="216"/>
                    <a:pt x="2" y="217"/>
                  </a:cubicBezTo>
                  <a:cubicBezTo>
                    <a:pt x="2" y="219"/>
                    <a:pt x="150" y="130"/>
                    <a:pt x="151" y="131"/>
                  </a:cubicBezTo>
                  <a:cubicBezTo>
                    <a:pt x="152" y="133"/>
                    <a:pt x="1" y="220"/>
                    <a:pt x="1" y="221"/>
                  </a:cubicBezTo>
                  <a:cubicBezTo>
                    <a:pt x="3" y="224"/>
                    <a:pt x="151" y="133"/>
                    <a:pt x="152" y="135"/>
                  </a:cubicBezTo>
                  <a:cubicBezTo>
                    <a:pt x="153" y="136"/>
                    <a:pt x="0" y="220"/>
                    <a:pt x="1" y="222"/>
                  </a:cubicBezTo>
                  <a:cubicBezTo>
                    <a:pt x="3" y="223"/>
                    <a:pt x="151" y="133"/>
                    <a:pt x="152" y="135"/>
                  </a:cubicBezTo>
                  <a:cubicBezTo>
                    <a:pt x="153" y="137"/>
                    <a:pt x="1" y="228"/>
                    <a:pt x="2" y="229"/>
                  </a:cubicBezTo>
                  <a:cubicBezTo>
                    <a:pt x="3" y="230"/>
                    <a:pt x="153" y="139"/>
                    <a:pt x="154" y="141"/>
                  </a:cubicBezTo>
                  <a:cubicBezTo>
                    <a:pt x="156" y="143"/>
                    <a:pt x="2" y="235"/>
                    <a:pt x="2" y="237"/>
                  </a:cubicBezTo>
                  <a:cubicBezTo>
                    <a:pt x="3" y="238"/>
                    <a:pt x="156" y="146"/>
                    <a:pt x="157" y="147"/>
                  </a:cubicBezTo>
                  <a:cubicBezTo>
                    <a:pt x="158" y="149"/>
                    <a:pt x="2" y="239"/>
                    <a:pt x="3" y="240"/>
                  </a:cubicBezTo>
                  <a:cubicBezTo>
                    <a:pt x="4" y="242"/>
                    <a:pt x="158" y="149"/>
                    <a:pt x="158" y="150"/>
                  </a:cubicBezTo>
                  <a:cubicBezTo>
                    <a:pt x="159" y="152"/>
                    <a:pt x="2" y="247"/>
                    <a:pt x="3" y="249"/>
                  </a:cubicBezTo>
                  <a:cubicBezTo>
                    <a:pt x="4" y="251"/>
                    <a:pt x="161" y="157"/>
                    <a:pt x="162" y="158"/>
                  </a:cubicBezTo>
                  <a:cubicBezTo>
                    <a:pt x="162" y="159"/>
                    <a:pt x="3" y="250"/>
                    <a:pt x="4" y="252"/>
                  </a:cubicBezTo>
                  <a:cubicBezTo>
                    <a:pt x="4" y="253"/>
                    <a:pt x="161" y="158"/>
                    <a:pt x="162" y="160"/>
                  </a:cubicBezTo>
                  <a:cubicBezTo>
                    <a:pt x="163" y="162"/>
                    <a:pt x="3" y="252"/>
                    <a:pt x="4" y="254"/>
                  </a:cubicBezTo>
                  <a:cubicBezTo>
                    <a:pt x="5" y="255"/>
                    <a:pt x="162" y="160"/>
                    <a:pt x="163" y="162"/>
                  </a:cubicBezTo>
                  <a:cubicBezTo>
                    <a:pt x="164" y="164"/>
                    <a:pt x="4" y="257"/>
                    <a:pt x="5" y="260"/>
                  </a:cubicBezTo>
                  <a:cubicBezTo>
                    <a:pt x="6" y="261"/>
                    <a:pt x="164" y="165"/>
                    <a:pt x="165" y="167"/>
                  </a:cubicBezTo>
                  <a:cubicBezTo>
                    <a:pt x="166" y="169"/>
                    <a:pt x="4" y="260"/>
                    <a:pt x="5" y="261"/>
                  </a:cubicBezTo>
                  <a:cubicBezTo>
                    <a:pt x="6" y="263"/>
                    <a:pt x="117" y="196"/>
                    <a:pt x="117" y="197"/>
                  </a:cubicBezTo>
                  <a:cubicBezTo>
                    <a:pt x="118" y="198"/>
                    <a:pt x="5" y="260"/>
                    <a:pt x="5" y="262"/>
                  </a:cubicBezTo>
                  <a:cubicBezTo>
                    <a:pt x="6" y="263"/>
                    <a:pt x="115" y="196"/>
                    <a:pt x="116" y="198"/>
                  </a:cubicBezTo>
                  <a:cubicBezTo>
                    <a:pt x="117" y="199"/>
                    <a:pt x="6" y="267"/>
                    <a:pt x="6" y="268"/>
                  </a:cubicBezTo>
                  <a:cubicBezTo>
                    <a:pt x="6" y="268"/>
                    <a:pt x="90" y="219"/>
                    <a:pt x="90" y="219"/>
                  </a:cubicBezTo>
                  <a:cubicBezTo>
                    <a:pt x="90" y="220"/>
                    <a:pt x="7" y="275"/>
                    <a:pt x="8" y="276"/>
                  </a:cubicBezTo>
                  <a:cubicBezTo>
                    <a:pt x="8" y="277"/>
                    <a:pt x="69" y="240"/>
                    <a:pt x="69" y="241"/>
                  </a:cubicBezTo>
                  <a:cubicBezTo>
                    <a:pt x="69" y="242"/>
                    <a:pt x="8" y="276"/>
                    <a:pt x="8" y="276"/>
                  </a:cubicBezTo>
                  <a:cubicBezTo>
                    <a:pt x="8" y="277"/>
                    <a:pt x="69" y="241"/>
                    <a:pt x="69" y="241"/>
                  </a:cubicBezTo>
                  <a:cubicBezTo>
                    <a:pt x="69" y="242"/>
                    <a:pt x="9" y="279"/>
                    <a:pt x="9" y="279"/>
                  </a:cubicBezTo>
                  <a:cubicBezTo>
                    <a:pt x="9" y="280"/>
                    <a:pt x="63" y="248"/>
                    <a:pt x="63" y="248"/>
                  </a:cubicBezTo>
                  <a:cubicBezTo>
                    <a:pt x="63" y="249"/>
                    <a:pt x="10" y="286"/>
                    <a:pt x="11" y="287"/>
                  </a:cubicBezTo>
                  <a:cubicBezTo>
                    <a:pt x="11" y="288"/>
                    <a:pt x="52" y="263"/>
                    <a:pt x="52" y="263"/>
                  </a:cubicBezTo>
                  <a:cubicBezTo>
                    <a:pt x="52" y="264"/>
                    <a:pt x="11" y="289"/>
                    <a:pt x="11" y="290"/>
                  </a:cubicBezTo>
                  <a:cubicBezTo>
                    <a:pt x="12" y="290"/>
                    <a:pt x="48" y="268"/>
                    <a:pt x="49" y="268"/>
                  </a:cubicBezTo>
                  <a:cubicBezTo>
                    <a:pt x="49" y="268"/>
                    <a:pt x="11" y="290"/>
                    <a:pt x="11" y="290"/>
                  </a:cubicBezTo>
                  <a:cubicBezTo>
                    <a:pt x="12" y="290"/>
                    <a:pt x="48" y="269"/>
                    <a:pt x="48" y="269"/>
                  </a:cubicBezTo>
                  <a:cubicBezTo>
                    <a:pt x="48" y="269"/>
                    <a:pt x="12" y="292"/>
                    <a:pt x="12" y="292"/>
                  </a:cubicBezTo>
                  <a:cubicBezTo>
                    <a:pt x="12" y="293"/>
                    <a:pt x="45" y="273"/>
                    <a:pt x="45" y="273"/>
                  </a:cubicBezTo>
                  <a:cubicBezTo>
                    <a:pt x="45" y="273"/>
                    <a:pt x="12" y="293"/>
                    <a:pt x="12" y="294"/>
                  </a:cubicBezTo>
                  <a:cubicBezTo>
                    <a:pt x="13" y="294"/>
                    <a:pt x="43" y="275"/>
                    <a:pt x="44" y="276"/>
                  </a:cubicBezTo>
                  <a:cubicBezTo>
                    <a:pt x="44" y="276"/>
                    <a:pt x="13" y="297"/>
                    <a:pt x="13" y="297"/>
                  </a:cubicBezTo>
                  <a:cubicBezTo>
                    <a:pt x="13" y="297"/>
                    <a:pt x="40" y="281"/>
                    <a:pt x="40" y="281"/>
                  </a:cubicBezTo>
                  <a:cubicBezTo>
                    <a:pt x="41" y="282"/>
                    <a:pt x="14" y="300"/>
                    <a:pt x="14" y="300"/>
                  </a:cubicBezTo>
                  <a:cubicBezTo>
                    <a:pt x="15" y="301"/>
                    <a:pt x="37" y="287"/>
                    <a:pt x="37" y="287"/>
                  </a:cubicBezTo>
                  <a:cubicBezTo>
                    <a:pt x="37" y="287"/>
                    <a:pt x="14" y="300"/>
                    <a:pt x="15" y="301"/>
                  </a:cubicBezTo>
                  <a:cubicBezTo>
                    <a:pt x="15" y="301"/>
                    <a:pt x="37" y="287"/>
                    <a:pt x="37" y="288"/>
                  </a:cubicBezTo>
                  <a:cubicBezTo>
                    <a:pt x="37" y="288"/>
                    <a:pt x="17" y="307"/>
                    <a:pt x="17" y="307"/>
                  </a:cubicBezTo>
                  <a:cubicBezTo>
                    <a:pt x="17" y="307"/>
                    <a:pt x="31" y="298"/>
                    <a:pt x="31" y="298"/>
                  </a:cubicBezTo>
                  <a:cubicBezTo>
                    <a:pt x="31" y="299"/>
                    <a:pt x="17" y="308"/>
                    <a:pt x="17" y="308"/>
                  </a:cubicBezTo>
                  <a:cubicBezTo>
                    <a:pt x="17" y="308"/>
                    <a:pt x="30" y="301"/>
                    <a:pt x="30" y="301"/>
                  </a:cubicBezTo>
                  <a:cubicBezTo>
                    <a:pt x="30" y="301"/>
                    <a:pt x="18" y="309"/>
                    <a:pt x="18" y="309"/>
                  </a:cubicBezTo>
                  <a:cubicBezTo>
                    <a:pt x="18" y="310"/>
                    <a:pt x="29" y="303"/>
                    <a:pt x="29" y="303"/>
                  </a:cubicBezTo>
                  <a:cubicBezTo>
                    <a:pt x="29" y="303"/>
                    <a:pt x="20" y="315"/>
                    <a:pt x="20" y="315"/>
                  </a:cubicBezTo>
                  <a:cubicBezTo>
                    <a:pt x="20" y="315"/>
                    <a:pt x="25" y="312"/>
                    <a:pt x="25" y="312"/>
                  </a:cubicBezTo>
                  <a:cubicBezTo>
                    <a:pt x="25" y="312"/>
                    <a:pt x="21" y="318"/>
                    <a:pt x="21" y="318"/>
                  </a:cubicBezTo>
                  <a:cubicBezTo>
                    <a:pt x="21" y="318"/>
                    <a:pt x="23" y="317"/>
                    <a:pt x="23" y="317"/>
                  </a:cubicBezTo>
                  <a:cubicBezTo>
                    <a:pt x="23" y="317"/>
                    <a:pt x="22" y="320"/>
                    <a:pt x="22" y="320"/>
                  </a:cubicBezTo>
                  <a:cubicBezTo>
                    <a:pt x="22" y="320"/>
                    <a:pt x="22" y="320"/>
                    <a:pt x="22" y="320"/>
                  </a:cubicBezTo>
                </a:path>
              </a:pathLst>
            </a:custGeom>
            <a:noFill/>
            <a:ln w="3175" cap="rnd">
              <a:solidFill>
                <a:schemeClr val="accent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chenying0907 17"/>
            <p:cNvSpPr/>
            <p:nvPr/>
          </p:nvSpPr>
          <p:spPr bwMode="auto">
            <a:xfrm>
              <a:off x="3778251" y="4103688"/>
              <a:ext cx="496888" cy="942975"/>
            </a:xfrm>
            <a:custGeom>
              <a:avLst/>
              <a:gdLst>
                <a:gd name="T0" fmla="*/ 46 w 166"/>
                <a:gd name="T1" fmla="*/ 7 h 317"/>
                <a:gd name="T2" fmla="*/ 57 w 166"/>
                <a:gd name="T3" fmla="*/ 7 h 317"/>
                <a:gd name="T4" fmla="*/ 42 w 166"/>
                <a:gd name="T5" fmla="*/ 26 h 317"/>
                <a:gd name="T6" fmla="*/ 72 w 166"/>
                <a:gd name="T7" fmla="*/ 19 h 317"/>
                <a:gd name="T8" fmla="*/ 38 w 166"/>
                <a:gd name="T9" fmla="*/ 47 h 317"/>
                <a:gd name="T10" fmla="*/ 78 w 166"/>
                <a:gd name="T11" fmla="*/ 25 h 317"/>
                <a:gd name="T12" fmla="*/ 37 w 166"/>
                <a:gd name="T13" fmla="*/ 51 h 317"/>
                <a:gd name="T14" fmla="*/ 87 w 166"/>
                <a:gd name="T15" fmla="*/ 32 h 317"/>
                <a:gd name="T16" fmla="*/ 32 w 166"/>
                <a:gd name="T17" fmla="*/ 74 h 317"/>
                <a:gd name="T18" fmla="*/ 99 w 166"/>
                <a:gd name="T19" fmla="*/ 46 h 317"/>
                <a:gd name="T20" fmla="*/ 26 w 166"/>
                <a:gd name="T21" fmla="*/ 97 h 317"/>
                <a:gd name="T22" fmla="*/ 106 w 166"/>
                <a:gd name="T23" fmla="*/ 54 h 317"/>
                <a:gd name="T24" fmla="*/ 21 w 166"/>
                <a:gd name="T25" fmla="*/ 114 h 317"/>
                <a:gd name="T26" fmla="*/ 112 w 166"/>
                <a:gd name="T27" fmla="*/ 62 h 317"/>
                <a:gd name="T28" fmla="*/ 18 w 166"/>
                <a:gd name="T29" fmla="*/ 123 h 317"/>
                <a:gd name="T30" fmla="*/ 120 w 166"/>
                <a:gd name="T31" fmla="*/ 73 h 317"/>
                <a:gd name="T32" fmla="*/ 9 w 166"/>
                <a:gd name="T33" fmla="*/ 148 h 317"/>
                <a:gd name="T34" fmla="*/ 127 w 166"/>
                <a:gd name="T35" fmla="*/ 83 h 317"/>
                <a:gd name="T36" fmla="*/ 1 w 166"/>
                <a:gd name="T37" fmla="*/ 169 h 317"/>
                <a:gd name="T38" fmla="*/ 136 w 166"/>
                <a:gd name="T39" fmla="*/ 100 h 317"/>
                <a:gd name="T40" fmla="*/ 13 w 166"/>
                <a:gd name="T41" fmla="*/ 176 h 317"/>
                <a:gd name="T42" fmla="*/ 138 w 166"/>
                <a:gd name="T43" fmla="*/ 104 h 317"/>
                <a:gd name="T44" fmla="*/ 28 w 166"/>
                <a:gd name="T45" fmla="*/ 183 h 317"/>
                <a:gd name="T46" fmla="*/ 145 w 166"/>
                <a:gd name="T47" fmla="*/ 119 h 317"/>
                <a:gd name="T48" fmla="*/ 41 w 166"/>
                <a:gd name="T49" fmla="*/ 191 h 317"/>
                <a:gd name="T50" fmla="*/ 150 w 166"/>
                <a:gd name="T51" fmla="*/ 131 h 317"/>
                <a:gd name="T52" fmla="*/ 50 w 166"/>
                <a:gd name="T53" fmla="*/ 196 h 317"/>
                <a:gd name="T54" fmla="*/ 152 w 166"/>
                <a:gd name="T55" fmla="*/ 137 h 317"/>
                <a:gd name="T56" fmla="*/ 62 w 166"/>
                <a:gd name="T57" fmla="*/ 206 h 317"/>
                <a:gd name="T58" fmla="*/ 156 w 166"/>
                <a:gd name="T59" fmla="*/ 152 h 317"/>
                <a:gd name="T60" fmla="*/ 72 w 166"/>
                <a:gd name="T61" fmla="*/ 213 h 317"/>
                <a:gd name="T62" fmla="*/ 160 w 166"/>
                <a:gd name="T63" fmla="*/ 165 h 317"/>
                <a:gd name="T64" fmla="*/ 76 w 166"/>
                <a:gd name="T65" fmla="*/ 216 h 317"/>
                <a:gd name="T66" fmla="*/ 161 w 166"/>
                <a:gd name="T67" fmla="*/ 169 h 317"/>
                <a:gd name="T68" fmla="*/ 82 w 166"/>
                <a:gd name="T69" fmla="*/ 222 h 317"/>
                <a:gd name="T70" fmla="*/ 162 w 166"/>
                <a:gd name="T71" fmla="*/ 176 h 317"/>
                <a:gd name="T72" fmla="*/ 88 w 166"/>
                <a:gd name="T73" fmla="*/ 228 h 317"/>
                <a:gd name="T74" fmla="*/ 164 w 166"/>
                <a:gd name="T75" fmla="*/ 186 h 317"/>
                <a:gd name="T76" fmla="*/ 96 w 166"/>
                <a:gd name="T77" fmla="*/ 236 h 317"/>
                <a:gd name="T78" fmla="*/ 165 w 166"/>
                <a:gd name="T79" fmla="*/ 204 h 317"/>
                <a:gd name="T80" fmla="*/ 105 w 166"/>
                <a:gd name="T81" fmla="*/ 246 h 317"/>
                <a:gd name="T82" fmla="*/ 166 w 166"/>
                <a:gd name="T83" fmla="*/ 213 h 317"/>
                <a:gd name="T84" fmla="*/ 112 w 166"/>
                <a:gd name="T85" fmla="*/ 254 h 317"/>
                <a:gd name="T86" fmla="*/ 166 w 166"/>
                <a:gd name="T87" fmla="*/ 226 h 317"/>
                <a:gd name="T88" fmla="*/ 121 w 166"/>
                <a:gd name="T89" fmla="*/ 267 h 317"/>
                <a:gd name="T90" fmla="*/ 165 w 166"/>
                <a:gd name="T91" fmla="*/ 242 h 317"/>
                <a:gd name="T92" fmla="*/ 126 w 166"/>
                <a:gd name="T93" fmla="*/ 274 h 317"/>
                <a:gd name="T94" fmla="*/ 164 w 166"/>
                <a:gd name="T95" fmla="*/ 255 h 317"/>
                <a:gd name="T96" fmla="*/ 132 w 166"/>
                <a:gd name="T97" fmla="*/ 285 h 317"/>
                <a:gd name="T98" fmla="*/ 162 w 166"/>
                <a:gd name="T99" fmla="*/ 268 h 317"/>
                <a:gd name="T100" fmla="*/ 135 w 166"/>
                <a:gd name="T101" fmla="*/ 289 h 317"/>
                <a:gd name="T102" fmla="*/ 160 w 166"/>
                <a:gd name="T103" fmla="*/ 281 h 317"/>
                <a:gd name="T104" fmla="*/ 141 w 166"/>
                <a:gd name="T105" fmla="*/ 301 h 317"/>
                <a:gd name="T106" fmla="*/ 155 w 166"/>
                <a:gd name="T107" fmla="*/ 300 h 317"/>
                <a:gd name="T108" fmla="*/ 149 w 166"/>
                <a:gd name="T109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6" h="317">
                  <a:moveTo>
                    <a:pt x="47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46" y="7"/>
                    <a:pt x="46" y="7"/>
                  </a:cubicBezTo>
                  <a:cubicBezTo>
                    <a:pt x="46" y="7"/>
                    <a:pt x="52" y="3"/>
                    <a:pt x="52" y="4"/>
                  </a:cubicBezTo>
                  <a:cubicBezTo>
                    <a:pt x="52" y="4"/>
                    <a:pt x="44" y="14"/>
                    <a:pt x="45" y="14"/>
                  </a:cubicBezTo>
                  <a:cubicBezTo>
                    <a:pt x="45" y="14"/>
                    <a:pt x="57" y="7"/>
                    <a:pt x="57" y="7"/>
                  </a:cubicBezTo>
                  <a:cubicBezTo>
                    <a:pt x="57" y="7"/>
                    <a:pt x="43" y="20"/>
                    <a:pt x="44" y="20"/>
                  </a:cubicBezTo>
                  <a:cubicBezTo>
                    <a:pt x="44" y="20"/>
                    <a:pt x="61" y="10"/>
                    <a:pt x="61" y="10"/>
                  </a:cubicBezTo>
                  <a:cubicBezTo>
                    <a:pt x="61" y="10"/>
                    <a:pt x="42" y="26"/>
                    <a:pt x="42" y="26"/>
                  </a:cubicBezTo>
                  <a:cubicBezTo>
                    <a:pt x="43" y="26"/>
                    <a:pt x="65" y="13"/>
                    <a:pt x="65" y="13"/>
                  </a:cubicBezTo>
                  <a:cubicBezTo>
                    <a:pt x="65" y="13"/>
                    <a:pt x="40" y="37"/>
                    <a:pt x="40" y="37"/>
                  </a:cubicBezTo>
                  <a:cubicBezTo>
                    <a:pt x="41" y="37"/>
                    <a:pt x="72" y="19"/>
                    <a:pt x="72" y="19"/>
                  </a:cubicBezTo>
                  <a:cubicBezTo>
                    <a:pt x="72" y="19"/>
                    <a:pt x="38" y="45"/>
                    <a:pt x="39" y="45"/>
                  </a:cubicBezTo>
                  <a:cubicBezTo>
                    <a:pt x="39" y="46"/>
                    <a:pt x="76" y="23"/>
                    <a:pt x="77" y="23"/>
                  </a:cubicBezTo>
                  <a:cubicBezTo>
                    <a:pt x="77" y="24"/>
                    <a:pt x="38" y="47"/>
                    <a:pt x="38" y="47"/>
                  </a:cubicBezTo>
                  <a:cubicBezTo>
                    <a:pt x="38" y="48"/>
                    <a:pt x="78" y="24"/>
                    <a:pt x="78" y="24"/>
                  </a:cubicBezTo>
                  <a:cubicBezTo>
                    <a:pt x="78" y="25"/>
                    <a:pt x="38" y="48"/>
                    <a:pt x="38" y="48"/>
                  </a:cubicBezTo>
                  <a:cubicBezTo>
                    <a:pt x="38" y="49"/>
                    <a:pt x="78" y="25"/>
                    <a:pt x="78" y="25"/>
                  </a:cubicBezTo>
                  <a:cubicBezTo>
                    <a:pt x="79" y="26"/>
                    <a:pt x="37" y="51"/>
                    <a:pt x="37" y="51"/>
                  </a:cubicBezTo>
                  <a:cubicBezTo>
                    <a:pt x="38" y="51"/>
                    <a:pt x="80" y="26"/>
                    <a:pt x="80" y="26"/>
                  </a:cubicBezTo>
                  <a:cubicBezTo>
                    <a:pt x="80" y="27"/>
                    <a:pt x="37" y="51"/>
                    <a:pt x="37" y="51"/>
                  </a:cubicBezTo>
                  <a:cubicBezTo>
                    <a:pt x="38" y="52"/>
                    <a:pt x="80" y="26"/>
                    <a:pt x="80" y="27"/>
                  </a:cubicBezTo>
                  <a:cubicBezTo>
                    <a:pt x="81" y="27"/>
                    <a:pt x="34" y="62"/>
                    <a:pt x="35" y="62"/>
                  </a:cubicBezTo>
                  <a:cubicBezTo>
                    <a:pt x="35" y="63"/>
                    <a:pt x="86" y="32"/>
                    <a:pt x="87" y="32"/>
                  </a:cubicBezTo>
                  <a:cubicBezTo>
                    <a:pt x="87" y="33"/>
                    <a:pt x="33" y="70"/>
                    <a:pt x="33" y="71"/>
                  </a:cubicBezTo>
                  <a:cubicBezTo>
                    <a:pt x="33" y="71"/>
                    <a:pt x="91" y="36"/>
                    <a:pt x="91" y="37"/>
                  </a:cubicBezTo>
                  <a:cubicBezTo>
                    <a:pt x="91" y="38"/>
                    <a:pt x="32" y="73"/>
                    <a:pt x="32" y="74"/>
                  </a:cubicBezTo>
                  <a:cubicBezTo>
                    <a:pt x="33" y="75"/>
                    <a:pt x="92" y="38"/>
                    <a:pt x="93" y="39"/>
                  </a:cubicBezTo>
                  <a:cubicBezTo>
                    <a:pt x="93" y="39"/>
                    <a:pt x="29" y="86"/>
                    <a:pt x="29" y="86"/>
                  </a:cubicBezTo>
                  <a:cubicBezTo>
                    <a:pt x="29" y="87"/>
                    <a:pt x="99" y="45"/>
                    <a:pt x="99" y="46"/>
                  </a:cubicBezTo>
                  <a:cubicBezTo>
                    <a:pt x="99" y="46"/>
                    <a:pt x="28" y="87"/>
                    <a:pt x="28" y="88"/>
                  </a:cubicBezTo>
                  <a:cubicBezTo>
                    <a:pt x="29" y="88"/>
                    <a:pt x="99" y="46"/>
                    <a:pt x="100" y="46"/>
                  </a:cubicBezTo>
                  <a:cubicBezTo>
                    <a:pt x="100" y="47"/>
                    <a:pt x="25" y="96"/>
                    <a:pt x="26" y="97"/>
                  </a:cubicBezTo>
                  <a:cubicBezTo>
                    <a:pt x="26" y="97"/>
                    <a:pt x="104" y="51"/>
                    <a:pt x="104" y="51"/>
                  </a:cubicBezTo>
                  <a:cubicBezTo>
                    <a:pt x="105" y="52"/>
                    <a:pt x="24" y="100"/>
                    <a:pt x="25" y="101"/>
                  </a:cubicBezTo>
                  <a:cubicBezTo>
                    <a:pt x="25" y="101"/>
                    <a:pt x="105" y="53"/>
                    <a:pt x="106" y="54"/>
                  </a:cubicBezTo>
                  <a:cubicBezTo>
                    <a:pt x="106" y="55"/>
                    <a:pt x="24" y="102"/>
                    <a:pt x="24" y="103"/>
                  </a:cubicBezTo>
                  <a:cubicBezTo>
                    <a:pt x="25" y="104"/>
                    <a:pt x="107" y="55"/>
                    <a:pt x="107" y="55"/>
                  </a:cubicBezTo>
                  <a:cubicBezTo>
                    <a:pt x="108" y="56"/>
                    <a:pt x="20" y="113"/>
                    <a:pt x="21" y="114"/>
                  </a:cubicBezTo>
                  <a:cubicBezTo>
                    <a:pt x="21" y="115"/>
                    <a:pt x="111" y="60"/>
                    <a:pt x="112" y="61"/>
                  </a:cubicBezTo>
                  <a:cubicBezTo>
                    <a:pt x="112" y="62"/>
                    <a:pt x="20" y="114"/>
                    <a:pt x="20" y="115"/>
                  </a:cubicBezTo>
                  <a:cubicBezTo>
                    <a:pt x="21" y="116"/>
                    <a:pt x="111" y="61"/>
                    <a:pt x="112" y="62"/>
                  </a:cubicBezTo>
                  <a:cubicBezTo>
                    <a:pt x="113" y="63"/>
                    <a:pt x="19" y="118"/>
                    <a:pt x="19" y="118"/>
                  </a:cubicBezTo>
                  <a:cubicBezTo>
                    <a:pt x="20" y="119"/>
                    <a:pt x="113" y="63"/>
                    <a:pt x="113" y="64"/>
                  </a:cubicBezTo>
                  <a:cubicBezTo>
                    <a:pt x="114" y="65"/>
                    <a:pt x="17" y="122"/>
                    <a:pt x="18" y="123"/>
                  </a:cubicBezTo>
                  <a:cubicBezTo>
                    <a:pt x="18" y="124"/>
                    <a:pt x="115" y="65"/>
                    <a:pt x="115" y="66"/>
                  </a:cubicBezTo>
                  <a:cubicBezTo>
                    <a:pt x="116" y="67"/>
                    <a:pt x="13" y="134"/>
                    <a:pt x="14" y="135"/>
                  </a:cubicBezTo>
                  <a:cubicBezTo>
                    <a:pt x="15" y="136"/>
                    <a:pt x="120" y="72"/>
                    <a:pt x="120" y="73"/>
                  </a:cubicBezTo>
                  <a:cubicBezTo>
                    <a:pt x="121" y="75"/>
                    <a:pt x="11" y="139"/>
                    <a:pt x="12" y="140"/>
                  </a:cubicBezTo>
                  <a:cubicBezTo>
                    <a:pt x="13" y="142"/>
                    <a:pt x="122" y="75"/>
                    <a:pt x="122" y="76"/>
                  </a:cubicBezTo>
                  <a:cubicBezTo>
                    <a:pt x="123" y="77"/>
                    <a:pt x="9" y="147"/>
                    <a:pt x="9" y="148"/>
                  </a:cubicBezTo>
                  <a:cubicBezTo>
                    <a:pt x="10" y="149"/>
                    <a:pt x="124" y="79"/>
                    <a:pt x="125" y="81"/>
                  </a:cubicBezTo>
                  <a:cubicBezTo>
                    <a:pt x="126" y="82"/>
                    <a:pt x="6" y="151"/>
                    <a:pt x="7" y="153"/>
                  </a:cubicBezTo>
                  <a:cubicBezTo>
                    <a:pt x="8" y="154"/>
                    <a:pt x="126" y="83"/>
                    <a:pt x="127" y="83"/>
                  </a:cubicBezTo>
                  <a:cubicBezTo>
                    <a:pt x="128" y="85"/>
                    <a:pt x="5" y="155"/>
                    <a:pt x="6" y="156"/>
                  </a:cubicBezTo>
                  <a:cubicBezTo>
                    <a:pt x="6" y="157"/>
                    <a:pt x="127" y="84"/>
                    <a:pt x="128" y="86"/>
                  </a:cubicBezTo>
                  <a:cubicBezTo>
                    <a:pt x="129" y="87"/>
                    <a:pt x="0" y="168"/>
                    <a:pt x="1" y="169"/>
                  </a:cubicBezTo>
                  <a:cubicBezTo>
                    <a:pt x="1" y="170"/>
                    <a:pt x="132" y="92"/>
                    <a:pt x="133" y="93"/>
                  </a:cubicBezTo>
                  <a:cubicBezTo>
                    <a:pt x="134" y="95"/>
                    <a:pt x="8" y="172"/>
                    <a:pt x="8" y="173"/>
                  </a:cubicBezTo>
                  <a:cubicBezTo>
                    <a:pt x="9" y="175"/>
                    <a:pt x="135" y="98"/>
                    <a:pt x="136" y="100"/>
                  </a:cubicBezTo>
                  <a:cubicBezTo>
                    <a:pt x="137" y="102"/>
                    <a:pt x="8" y="173"/>
                    <a:pt x="9" y="174"/>
                  </a:cubicBezTo>
                  <a:cubicBezTo>
                    <a:pt x="10" y="175"/>
                    <a:pt x="136" y="99"/>
                    <a:pt x="136" y="100"/>
                  </a:cubicBezTo>
                  <a:cubicBezTo>
                    <a:pt x="137" y="102"/>
                    <a:pt x="12" y="175"/>
                    <a:pt x="13" y="176"/>
                  </a:cubicBezTo>
                  <a:cubicBezTo>
                    <a:pt x="14" y="177"/>
                    <a:pt x="137" y="102"/>
                    <a:pt x="138" y="103"/>
                  </a:cubicBezTo>
                  <a:cubicBezTo>
                    <a:pt x="138" y="104"/>
                    <a:pt x="12" y="174"/>
                    <a:pt x="13" y="176"/>
                  </a:cubicBezTo>
                  <a:cubicBezTo>
                    <a:pt x="14" y="177"/>
                    <a:pt x="137" y="102"/>
                    <a:pt x="138" y="104"/>
                  </a:cubicBezTo>
                  <a:cubicBezTo>
                    <a:pt x="139" y="105"/>
                    <a:pt x="20" y="178"/>
                    <a:pt x="20" y="179"/>
                  </a:cubicBezTo>
                  <a:cubicBezTo>
                    <a:pt x="21" y="180"/>
                    <a:pt x="140" y="108"/>
                    <a:pt x="141" y="109"/>
                  </a:cubicBezTo>
                  <a:cubicBezTo>
                    <a:pt x="142" y="111"/>
                    <a:pt x="27" y="182"/>
                    <a:pt x="28" y="183"/>
                  </a:cubicBezTo>
                  <a:cubicBezTo>
                    <a:pt x="28" y="184"/>
                    <a:pt x="143" y="115"/>
                    <a:pt x="144" y="116"/>
                  </a:cubicBezTo>
                  <a:cubicBezTo>
                    <a:pt x="145" y="117"/>
                    <a:pt x="30" y="184"/>
                    <a:pt x="31" y="185"/>
                  </a:cubicBezTo>
                  <a:cubicBezTo>
                    <a:pt x="32" y="186"/>
                    <a:pt x="145" y="118"/>
                    <a:pt x="145" y="119"/>
                  </a:cubicBezTo>
                  <a:cubicBezTo>
                    <a:pt x="146" y="120"/>
                    <a:pt x="38" y="188"/>
                    <a:pt x="39" y="190"/>
                  </a:cubicBezTo>
                  <a:cubicBezTo>
                    <a:pt x="39" y="191"/>
                    <a:pt x="148" y="126"/>
                    <a:pt x="148" y="126"/>
                  </a:cubicBezTo>
                  <a:cubicBezTo>
                    <a:pt x="148" y="127"/>
                    <a:pt x="40" y="190"/>
                    <a:pt x="41" y="191"/>
                  </a:cubicBezTo>
                  <a:cubicBezTo>
                    <a:pt x="42" y="192"/>
                    <a:pt x="148" y="127"/>
                    <a:pt x="149" y="129"/>
                  </a:cubicBezTo>
                  <a:cubicBezTo>
                    <a:pt x="150" y="130"/>
                    <a:pt x="42" y="191"/>
                    <a:pt x="43" y="192"/>
                  </a:cubicBezTo>
                  <a:cubicBezTo>
                    <a:pt x="44" y="193"/>
                    <a:pt x="149" y="129"/>
                    <a:pt x="150" y="131"/>
                  </a:cubicBezTo>
                  <a:cubicBezTo>
                    <a:pt x="150" y="132"/>
                    <a:pt x="48" y="194"/>
                    <a:pt x="48" y="195"/>
                  </a:cubicBezTo>
                  <a:cubicBezTo>
                    <a:pt x="49" y="196"/>
                    <a:pt x="151" y="135"/>
                    <a:pt x="152" y="136"/>
                  </a:cubicBezTo>
                  <a:cubicBezTo>
                    <a:pt x="152" y="137"/>
                    <a:pt x="49" y="195"/>
                    <a:pt x="50" y="196"/>
                  </a:cubicBezTo>
                  <a:cubicBezTo>
                    <a:pt x="50" y="198"/>
                    <a:pt x="152" y="137"/>
                    <a:pt x="152" y="137"/>
                  </a:cubicBezTo>
                  <a:cubicBezTo>
                    <a:pt x="153" y="139"/>
                    <a:pt x="49" y="195"/>
                    <a:pt x="50" y="196"/>
                  </a:cubicBezTo>
                  <a:cubicBezTo>
                    <a:pt x="50" y="197"/>
                    <a:pt x="151" y="136"/>
                    <a:pt x="152" y="137"/>
                  </a:cubicBezTo>
                  <a:cubicBezTo>
                    <a:pt x="153" y="139"/>
                    <a:pt x="55" y="200"/>
                    <a:pt x="55" y="200"/>
                  </a:cubicBezTo>
                  <a:cubicBezTo>
                    <a:pt x="55" y="201"/>
                    <a:pt x="154" y="143"/>
                    <a:pt x="154" y="143"/>
                  </a:cubicBezTo>
                  <a:cubicBezTo>
                    <a:pt x="154" y="144"/>
                    <a:pt x="62" y="205"/>
                    <a:pt x="62" y="206"/>
                  </a:cubicBezTo>
                  <a:cubicBezTo>
                    <a:pt x="63" y="207"/>
                    <a:pt x="156" y="150"/>
                    <a:pt x="156" y="151"/>
                  </a:cubicBezTo>
                  <a:cubicBezTo>
                    <a:pt x="157" y="152"/>
                    <a:pt x="62" y="205"/>
                    <a:pt x="62" y="206"/>
                  </a:cubicBezTo>
                  <a:cubicBezTo>
                    <a:pt x="63" y="206"/>
                    <a:pt x="156" y="151"/>
                    <a:pt x="156" y="152"/>
                  </a:cubicBezTo>
                  <a:cubicBezTo>
                    <a:pt x="157" y="153"/>
                    <a:pt x="65" y="207"/>
                    <a:pt x="65" y="208"/>
                  </a:cubicBezTo>
                  <a:cubicBezTo>
                    <a:pt x="66" y="209"/>
                    <a:pt x="157" y="154"/>
                    <a:pt x="157" y="155"/>
                  </a:cubicBezTo>
                  <a:cubicBezTo>
                    <a:pt x="158" y="156"/>
                    <a:pt x="71" y="212"/>
                    <a:pt x="72" y="213"/>
                  </a:cubicBezTo>
                  <a:cubicBezTo>
                    <a:pt x="72" y="214"/>
                    <a:pt x="159" y="161"/>
                    <a:pt x="159" y="162"/>
                  </a:cubicBezTo>
                  <a:cubicBezTo>
                    <a:pt x="160" y="163"/>
                    <a:pt x="73" y="214"/>
                    <a:pt x="73" y="214"/>
                  </a:cubicBezTo>
                  <a:cubicBezTo>
                    <a:pt x="74" y="215"/>
                    <a:pt x="159" y="164"/>
                    <a:pt x="160" y="165"/>
                  </a:cubicBezTo>
                  <a:cubicBezTo>
                    <a:pt x="160" y="165"/>
                    <a:pt x="73" y="214"/>
                    <a:pt x="74" y="215"/>
                  </a:cubicBezTo>
                  <a:cubicBezTo>
                    <a:pt x="74" y="216"/>
                    <a:pt x="160" y="164"/>
                    <a:pt x="160" y="165"/>
                  </a:cubicBezTo>
                  <a:cubicBezTo>
                    <a:pt x="161" y="166"/>
                    <a:pt x="75" y="216"/>
                    <a:pt x="76" y="216"/>
                  </a:cubicBezTo>
                  <a:cubicBezTo>
                    <a:pt x="76" y="217"/>
                    <a:pt x="160" y="166"/>
                    <a:pt x="160" y="167"/>
                  </a:cubicBezTo>
                  <a:cubicBezTo>
                    <a:pt x="161" y="168"/>
                    <a:pt x="76" y="216"/>
                    <a:pt x="77" y="217"/>
                  </a:cubicBezTo>
                  <a:cubicBezTo>
                    <a:pt x="77" y="218"/>
                    <a:pt x="160" y="168"/>
                    <a:pt x="161" y="169"/>
                  </a:cubicBezTo>
                  <a:cubicBezTo>
                    <a:pt x="161" y="169"/>
                    <a:pt x="79" y="219"/>
                    <a:pt x="79" y="220"/>
                  </a:cubicBezTo>
                  <a:cubicBezTo>
                    <a:pt x="80" y="220"/>
                    <a:pt x="161" y="171"/>
                    <a:pt x="161" y="172"/>
                  </a:cubicBezTo>
                  <a:cubicBezTo>
                    <a:pt x="162" y="173"/>
                    <a:pt x="82" y="222"/>
                    <a:pt x="82" y="222"/>
                  </a:cubicBezTo>
                  <a:cubicBezTo>
                    <a:pt x="82" y="223"/>
                    <a:pt x="162" y="176"/>
                    <a:pt x="162" y="176"/>
                  </a:cubicBezTo>
                  <a:cubicBezTo>
                    <a:pt x="162" y="177"/>
                    <a:pt x="81" y="221"/>
                    <a:pt x="82" y="222"/>
                  </a:cubicBezTo>
                  <a:cubicBezTo>
                    <a:pt x="83" y="223"/>
                    <a:pt x="161" y="175"/>
                    <a:pt x="162" y="176"/>
                  </a:cubicBezTo>
                  <a:cubicBezTo>
                    <a:pt x="162" y="177"/>
                    <a:pt x="87" y="226"/>
                    <a:pt x="87" y="227"/>
                  </a:cubicBezTo>
                  <a:cubicBezTo>
                    <a:pt x="87" y="227"/>
                    <a:pt x="162" y="182"/>
                    <a:pt x="163" y="183"/>
                  </a:cubicBezTo>
                  <a:cubicBezTo>
                    <a:pt x="163" y="183"/>
                    <a:pt x="88" y="227"/>
                    <a:pt x="88" y="228"/>
                  </a:cubicBezTo>
                  <a:cubicBezTo>
                    <a:pt x="89" y="228"/>
                    <a:pt x="163" y="184"/>
                    <a:pt x="163" y="184"/>
                  </a:cubicBezTo>
                  <a:cubicBezTo>
                    <a:pt x="164" y="185"/>
                    <a:pt x="89" y="228"/>
                    <a:pt x="89" y="229"/>
                  </a:cubicBezTo>
                  <a:cubicBezTo>
                    <a:pt x="90" y="230"/>
                    <a:pt x="163" y="185"/>
                    <a:pt x="164" y="186"/>
                  </a:cubicBezTo>
                  <a:cubicBezTo>
                    <a:pt x="164" y="187"/>
                    <a:pt x="93" y="233"/>
                    <a:pt x="94" y="233"/>
                  </a:cubicBezTo>
                  <a:cubicBezTo>
                    <a:pt x="94" y="234"/>
                    <a:pt x="164" y="192"/>
                    <a:pt x="165" y="193"/>
                  </a:cubicBezTo>
                  <a:cubicBezTo>
                    <a:pt x="165" y="193"/>
                    <a:pt x="95" y="235"/>
                    <a:pt x="96" y="236"/>
                  </a:cubicBezTo>
                  <a:cubicBezTo>
                    <a:pt x="96" y="237"/>
                    <a:pt x="164" y="195"/>
                    <a:pt x="165" y="196"/>
                  </a:cubicBezTo>
                  <a:cubicBezTo>
                    <a:pt x="165" y="197"/>
                    <a:pt x="100" y="241"/>
                    <a:pt x="101" y="241"/>
                  </a:cubicBezTo>
                  <a:cubicBezTo>
                    <a:pt x="101" y="242"/>
                    <a:pt x="165" y="203"/>
                    <a:pt x="165" y="204"/>
                  </a:cubicBezTo>
                  <a:cubicBezTo>
                    <a:pt x="166" y="204"/>
                    <a:pt x="102" y="242"/>
                    <a:pt x="102" y="243"/>
                  </a:cubicBezTo>
                  <a:cubicBezTo>
                    <a:pt x="103" y="244"/>
                    <a:pt x="165" y="206"/>
                    <a:pt x="165" y="206"/>
                  </a:cubicBezTo>
                  <a:cubicBezTo>
                    <a:pt x="166" y="207"/>
                    <a:pt x="104" y="245"/>
                    <a:pt x="105" y="246"/>
                  </a:cubicBezTo>
                  <a:cubicBezTo>
                    <a:pt x="105" y="246"/>
                    <a:pt x="165" y="210"/>
                    <a:pt x="166" y="211"/>
                  </a:cubicBezTo>
                  <a:cubicBezTo>
                    <a:pt x="166" y="211"/>
                    <a:pt x="106" y="246"/>
                    <a:pt x="106" y="247"/>
                  </a:cubicBezTo>
                  <a:cubicBezTo>
                    <a:pt x="106" y="247"/>
                    <a:pt x="165" y="212"/>
                    <a:pt x="166" y="213"/>
                  </a:cubicBezTo>
                  <a:cubicBezTo>
                    <a:pt x="166" y="213"/>
                    <a:pt x="107" y="247"/>
                    <a:pt x="107" y="248"/>
                  </a:cubicBezTo>
                  <a:cubicBezTo>
                    <a:pt x="107" y="248"/>
                    <a:pt x="166" y="213"/>
                    <a:pt x="166" y="214"/>
                  </a:cubicBezTo>
                  <a:cubicBezTo>
                    <a:pt x="166" y="214"/>
                    <a:pt x="111" y="254"/>
                    <a:pt x="112" y="254"/>
                  </a:cubicBezTo>
                  <a:cubicBezTo>
                    <a:pt x="112" y="255"/>
                    <a:pt x="166" y="222"/>
                    <a:pt x="166" y="223"/>
                  </a:cubicBezTo>
                  <a:cubicBezTo>
                    <a:pt x="166" y="223"/>
                    <a:pt x="113" y="255"/>
                    <a:pt x="113" y="256"/>
                  </a:cubicBezTo>
                  <a:cubicBezTo>
                    <a:pt x="113" y="257"/>
                    <a:pt x="166" y="225"/>
                    <a:pt x="166" y="226"/>
                  </a:cubicBezTo>
                  <a:cubicBezTo>
                    <a:pt x="166" y="226"/>
                    <a:pt x="117" y="261"/>
                    <a:pt x="117" y="261"/>
                  </a:cubicBezTo>
                  <a:cubicBezTo>
                    <a:pt x="117" y="262"/>
                    <a:pt x="166" y="233"/>
                    <a:pt x="166" y="233"/>
                  </a:cubicBezTo>
                  <a:cubicBezTo>
                    <a:pt x="166" y="234"/>
                    <a:pt x="121" y="266"/>
                    <a:pt x="121" y="267"/>
                  </a:cubicBezTo>
                  <a:cubicBezTo>
                    <a:pt x="121" y="267"/>
                    <a:pt x="165" y="240"/>
                    <a:pt x="165" y="241"/>
                  </a:cubicBezTo>
                  <a:cubicBezTo>
                    <a:pt x="166" y="241"/>
                    <a:pt x="121" y="267"/>
                    <a:pt x="121" y="267"/>
                  </a:cubicBezTo>
                  <a:cubicBezTo>
                    <a:pt x="122" y="267"/>
                    <a:pt x="165" y="241"/>
                    <a:pt x="165" y="242"/>
                  </a:cubicBezTo>
                  <a:cubicBezTo>
                    <a:pt x="166" y="242"/>
                    <a:pt x="122" y="267"/>
                    <a:pt x="122" y="268"/>
                  </a:cubicBezTo>
                  <a:cubicBezTo>
                    <a:pt x="122" y="268"/>
                    <a:pt x="165" y="242"/>
                    <a:pt x="165" y="242"/>
                  </a:cubicBezTo>
                  <a:cubicBezTo>
                    <a:pt x="166" y="242"/>
                    <a:pt x="126" y="274"/>
                    <a:pt x="126" y="274"/>
                  </a:cubicBezTo>
                  <a:cubicBezTo>
                    <a:pt x="126" y="275"/>
                    <a:pt x="164" y="251"/>
                    <a:pt x="164" y="252"/>
                  </a:cubicBezTo>
                  <a:cubicBezTo>
                    <a:pt x="165" y="252"/>
                    <a:pt x="127" y="276"/>
                    <a:pt x="127" y="276"/>
                  </a:cubicBezTo>
                  <a:cubicBezTo>
                    <a:pt x="127" y="276"/>
                    <a:pt x="164" y="254"/>
                    <a:pt x="164" y="255"/>
                  </a:cubicBezTo>
                  <a:cubicBezTo>
                    <a:pt x="164" y="255"/>
                    <a:pt x="128" y="277"/>
                    <a:pt x="128" y="277"/>
                  </a:cubicBezTo>
                  <a:cubicBezTo>
                    <a:pt x="128" y="278"/>
                    <a:pt x="164" y="256"/>
                    <a:pt x="164" y="257"/>
                  </a:cubicBezTo>
                  <a:cubicBezTo>
                    <a:pt x="164" y="257"/>
                    <a:pt x="132" y="284"/>
                    <a:pt x="132" y="285"/>
                  </a:cubicBezTo>
                  <a:cubicBezTo>
                    <a:pt x="133" y="285"/>
                    <a:pt x="162" y="267"/>
                    <a:pt x="162" y="267"/>
                  </a:cubicBezTo>
                  <a:cubicBezTo>
                    <a:pt x="163" y="268"/>
                    <a:pt x="133" y="285"/>
                    <a:pt x="133" y="285"/>
                  </a:cubicBezTo>
                  <a:cubicBezTo>
                    <a:pt x="133" y="286"/>
                    <a:pt x="162" y="268"/>
                    <a:pt x="162" y="268"/>
                  </a:cubicBezTo>
                  <a:cubicBezTo>
                    <a:pt x="163" y="268"/>
                    <a:pt x="133" y="285"/>
                    <a:pt x="133" y="286"/>
                  </a:cubicBezTo>
                  <a:cubicBezTo>
                    <a:pt x="133" y="286"/>
                    <a:pt x="162" y="269"/>
                    <a:pt x="162" y="269"/>
                  </a:cubicBezTo>
                  <a:cubicBezTo>
                    <a:pt x="162" y="269"/>
                    <a:pt x="135" y="288"/>
                    <a:pt x="135" y="289"/>
                  </a:cubicBezTo>
                  <a:cubicBezTo>
                    <a:pt x="135" y="289"/>
                    <a:pt x="161" y="274"/>
                    <a:pt x="161" y="274"/>
                  </a:cubicBezTo>
                  <a:cubicBezTo>
                    <a:pt x="161" y="274"/>
                    <a:pt x="137" y="293"/>
                    <a:pt x="138" y="293"/>
                  </a:cubicBezTo>
                  <a:cubicBezTo>
                    <a:pt x="138" y="293"/>
                    <a:pt x="159" y="280"/>
                    <a:pt x="160" y="281"/>
                  </a:cubicBezTo>
                  <a:cubicBezTo>
                    <a:pt x="160" y="281"/>
                    <a:pt x="138" y="294"/>
                    <a:pt x="138" y="294"/>
                  </a:cubicBezTo>
                  <a:cubicBezTo>
                    <a:pt x="138" y="295"/>
                    <a:pt x="159" y="282"/>
                    <a:pt x="159" y="282"/>
                  </a:cubicBezTo>
                  <a:cubicBezTo>
                    <a:pt x="159" y="282"/>
                    <a:pt x="141" y="301"/>
                    <a:pt x="141" y="301"/>
                  </a:cubicBezTo>
                  <a:cubicBezTo>
                    <a:pt x="141" y="301"/>
                    <a:pt x="157" y="292"/>
                    <a:pt x="157" y="292"/>
                  </a:cubicBezTo>
                  <a:cubicBezTo>
                    <a:pt x="157" y="292"/>
                    <a:pt x="143" y="306"/>
                    <a:pt x="144" y="306"/>
                  </a:cubicBezTo>
                  <a:cubicBezTo>
                    <a:pt x="144" y="306"/>
                    <a:pt x="155" y="299"/>
                    <a:pt x="155" y="300"/>
                  </a:cubicBezTo>
                  <a:cubicBezTo>
                    <a:pt x="155" y="300"/>
                    <a:pt x="147" y="313"/>
                    <a:pt x="147" y="313"/>
                  </a:cubicBezTo>
                  <a:cubicBezTo>
                    <a:pt x="147" y="313"/>
                    <a:pt x="151" y="310"/>
                    <a:pt x="151" y="310"/>
                  </a:cubicBezTo>
                  <a:cubicBezTo>
                    <a:pt x="151" y="310"/>
                    <a:pt x="149" y="317"/>
                    <a:pt x="149" y="317"/>
                  </a:cubicBezTo>
                  <a:cubicBezTo>
                    <a:pt x="149" y="317"/>
                    <a:pt x="149" y="317"/>
                    <a:pt x="149" y="317"/>
                  </a:cubicBezTo>
                </a:path>
              </a:pathLst>
            </a:custGeom>
            <a:noFill/>
            <a:ln w="3175" cap="rnd">
              <a:solidFill>
                <a:schemeClr val="accent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chenying0907 18"/>
            <p:cNvSpPr/>
            <p:nvPr/>
          </p:nvSpPr>
          <p:spPr bwMode="auto">
            <a:xfrm>
              <a:off x="3066258" y="2282825"/>
              <a:ext cx="746125" cy="590550"/>
            </a:xfrm>
            <a:custGeom>
              <a:avLst/>
              <a:gdLst>
                <a:gd name="T0" fmla="*/ 121 w 249"/>
                <a:gd name="T1" fmla="*/ 0 h 198"/>
                <a:gd name="T2" fmla="*/ 122 w 249"/>
                <a:gd name="T3" fmla="*/ 1 h 198"/>
                <a:gd name="T4" fmla="*/ 125 w 249"/>
                <a:gd name="T5" fmla="*/ 3 h 198"/>
                <a:gd name="T6" fmla="*/ 130 w 249"/>
                <a:gd name="T7" fmla="*/ 9 h 198"/>
                <a:gd name="T8" fmla="*/ 130 w 249"/>
                <a:gd name="T9" fmla="*/ 9 h 198"/>
                <a:gd name="T10" fmla="*/ 132 w 249"/>
                <a:gd name="T11" fmla="*/ 10 h 198"/>
                <a:gd name="T12" fmla="*/ 136 w 249"/>
                <a:gd name="T13" fmla="*/ 13 h 198"/>
                <a:gd name="T14" fmla="*/ 140 w 249"/>
                <a:gd name="T15" fmla="*/ 17 h 198"/>
                <a:gd name="T16" fmla="*/ 143 w 249"/>
                <a:gd name="T17" fmla="*/ 20 h 198"/>
                <a:gd name="T18" fmla="*/ 149 w 249"/>
                <a:gd name="T19" fmla="*/ 26 h 198"/>
                <a:gd name="T20" fmla="*/ 152 w 249"/>
                <a:gd name="T21" fmla="*/ 30 h 198"/>
                <a:gd name="T22" fmla="*/ 154 w 249"/>
                <a:gd name="T23" fmla="*/ 32 h 198"/>
                <a:gd name="T24" fmla="*/ 157 w 249"/>
                <a:gd name="T25" fmla="*/ 35 h 198"/>
                <a:gd name="T26" fmla="*/ 157 w 249"/>
                <a:gd name="T27" fmla="*/ 35 h 198"/>
                <a:gd name="T28" fmla="*/ 160 w 249"/>
                <a:gd name="T29" fmla="*/ 39 h 198"/>
                <a:gd name="T30" fmla="*/ 166 w 249"/>
                <a:gd name="T31" fmla="*/ 45 h 198"/>
                <a:gd name="T32" fmla="*/ 168 w 249"/>
                <a:gd name="T33" fmla="*/ 49 h 198"/>
                <a:gd name="T34" fmla="*/ 172 w 249"/>
                <a:gd name="T35" fmla="*/ 54 h 198"/>
                <a:gd name="T36" fmla="*/ 173 w 249"/>
                <a:gd name="T37" fmla="*/ 55 h 198"/>
                <a:gd name="T38" fmla="*/ 175 w 249"/>
                <a:gd name="T39" fmla="*/ 57 h 198"/>
                <a:gd name="T40" fmla="*/ 177 w 249"/>
                <a:gd name="T41" fmla="*/ 60 h 198"/>
                <a:gd name="T42" fmla="*/ 179 w 249"/>
                <a:gd name="T43" fmla="*/ 63 h 198"/>
                <a:gd name="T44" fmla="*/ 180 w 249"/>
                <a:gd name="T45" fmla="*/ 63 h 198"/>
                <a:gd name="T46" fmla="*/ 185 w 249"/>
                <a:gd name="T47" fmla="*/ 70 h 198"/>
                <a:gd name="T48" fmla="*/ 185 w 249"/>
                <a:gd name="T49" fmla="*/ 71 h 198"/>
                <a:gd name="T50" fmla="*/ 187 w 249"/>
                <a:gd name="T51" fmla="*/ 74 h 198"/>
                <a:gd name="T52" fmla="*/ 190 w 249"/>
                <a:gd name="T53" fmla="*/ 78 h 198"/>
                <a:gd name="T54" fmla="*/ 191 w 249"/>
                <a:gd name="T55" fmla="*/ 80 h 198"/>
                <a:gd name="T56" fmla="*/ 196 w 249"/>
                <a:gd name="T57" fmla="*/ 87 h 198"/>
                <a:gd name="T58" fmla="*/ 198 w 249"/>
                <a:gd name="T59" fmla="*/ 90 h 198"/>
                <a:gd name="T60" fmla="*/ 200 w 249"/>
                <a:gd name="T61" fmla="*/ 94 h 198"/>
                <a:gd name="T62" fmla="*/ 205 w 249"/>
                <a:gd name="T63" fmla="*/ 101 h 198"/>
                <a:gd name="T64" fmla="*/ 209 w 249"/>
                <a:gd name="T65" fmla="*/ 108 h 198"/>
                <a:gd name="T66" fmla="*/ 212 w 249"/>
                <a:gd name="T67" fmla="*/ 113 h 198"/>
                <a:gd name="T68" fmla="*/ 212 w 249"/>
                <a:gd name="T69" fmla="*/ 114 h 198"/>
                <a:gd name="T70" fmla="*/ 216 w 249"/>
                <a:gd name="T71" fmla="*/ 122 h 198"/>
                <a:gd name="T72" fmla="*/ 218 w 249"/>
                <a:gd name="T73" fmla="*/ 124 h 198"/>
                <a:gd name="T74" fmla="*/ 220 w 249"/>
                <a:gd name="T75" fmla="*/ 128 h 198"/>
                <a:gd name="T76" fmla="*/ 220 w 249"/>
                <a:gd name="T77" fmla="*/ 129 h 198"/>
                <a:gd name="T78" fmla="*/ 223 w 249"/>
                <a:gd name="T79" fmla="*/ 134 h 198"/>
                <a:gd name="T80" fmla="*/ 224 w 249"/>
                <a:gd name="T81" fmla="*/ 136 h 198"/>
                <a:gd name="T82" fmla="*/ 228 w 249"/>
                <a:gd name="T83" fmla="*/ 144 h 198"/>
                <a:gd name="T84" fmla="*/ 230 w 249"/>
                <a:gd name="T85" fmla="*/ 148 h 198"/>
                <a:gd name="T86" fmla="*/ 233 w 249"/>
                <a:gd name="T87" fmla="*/ 155 h 198"/>
                <a:gd name="T88" fmla="*/ 234 w 249"/>
                <a:gd name="T89" fmla="*/ 157 h 198"/>
                <a:gd name="T90" fmla="*/ 237 w 249"/>
                <a:gd name="T91" fmla="*/ 165 h 198"/>
                <a:gd name="T92" fmla="*/ 239 w 249"/>
                <a:gd name="T93" fmla="*/ 168 h 198"/>
                <a:gd name="T94" fmla="*/ 240 w 249"/>
                <a:gd name="T95" fmla="*/ 170 h 198"/>
                <a:gd name="T96" fmla="*/ 243 w 249"/>
                <a:gd name="T97" fmla="*/ 178 h 198"/>
                <a:gd name="T98" fmla="*/ 245 w 249"/>
                <a:gd name="T99" fmla="*/ 185 h 198"/>
                <a:gd name="T100" fmla="*/ 246 w 249"/>
                <a:gd name="T101" fmla="*/ 186 h 198"/>
                <a:gd name="T102" fmla="*/ 249 w 249"/>
                <a:gd name="T103" fmla="*/ 193 h 198"/>
                <a:gd name="T104" fmla="*/ 249 w 249"/>
                <a:gd name="T105" fmla="*/ 19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9" h="198">
                  <a:moveTo>
                    <a:pt x="121" y="1"/>
                  </a:moveTo>
                  <a:cubicBezTo>
                    <a:pt x="121" y="1"/>
                    <a:pt x="121" y="0"/>
                    <a:pt x="121" y="0"/>
                  </a:cubicBezTo>
                  <a:cubicBezTo>
                    <a:pt x="121" y="0"/>
                    <a:pt x="116" y="5"/>
                    <a:pt x="116" y="5"/>
                  </a:cubicBezTo>
                  <a:cubicBezTo>
                    <a:pt x="116" y="5"/>
                    <a:pt x="122" y="1"/>
                    <a:pt x="122" y="1"/>
                  </a:cubicBezTo>
                  <a:cubicBezTo>
                    <a:pt x="123" y="1"/>
                    <a:pt x="107" y="13"/>
                    <a:pt x="107" y="13"/>
                  </a:cubicBezTo>
                  <a:cubicBezTo>
                    <a:pt x="108" y="14"/>
                    <a:pt x="125" y="3"/>
                    <a:pt x="125" y="3"/>
                  </a:cubicBezTo>
                  <a:cubicBezTo>
                    <a:pt x="125" y="4"/>
                    <a:pt x="90" y="31"/>
                    <a:pt x="90" y="32"/>
                  </a:cubicBezTo>
                  <a:cubicBezTo>
                    <a:pt x="91" y="32"/>
                    <a:pt x="130" y="8"/>
                    <a:pt x="130" y="9"/>
                  </a:cubicBezTo>
                  <a:cubicBezTo>
                    <a:pt x="131" y="9"/>
                    <a:pt x="90" y="32"/>
                    <a:pt x="90" y="32"/>
                  </a:cubicBezTo>
                  <a:cubicBezTo>
                    <a:pt x="90" y="32"/>
                    <a:pt x="130" y="8"/>
                    <a:pt x="130" y="9"/>
                  </a:cubicBezTo>
                  <a:cubicBezTo>
                    <a:pt x="131" y="9"/>
                    <a:pt x="85" y="37"/>
                    <a:pt x="85" y="38"/>
                  </a:cubicBezTo>
                  <a:cubicBezTo>
                    <a:pt x="86" y="38"/>
                    <a:pt x="132" y="10"/>
                    <a:pt x="132" y="10"/>
                  </a:cubicBezTo>
                  <a:cubicBezTo>
                    <a:pt x="133" y="11"/>
                    <a:pt x="77" y="46"/>
                    <a:pt x="77" y="47"/>
                  </a:cubicBezTo>
                  <a:cubicBezTo>
                    <a:pt x="78" y="48"/>
                    <a:pt x="135" y="13"/>
                    <a:pt x="136" y="13"/>
                  </a:cubicBezTo>
                  <a:cubicBezTo>
                    <a:pt x="136" y="14"/>
                    <a:pt x="68" y="58"/>
                    <a:pt x="69" y="59"/>
                  </a:cubicBezTo>
                  <a:cubicBezTo>
                    <a:pt x="70" y="59"/>
                    <a:pt x="140" y="17"/>
                    <a:pt x="140" y="17"/>
                  </a:cubicBezTo>
                  <a:cubicBezTo>
                    <a:pt x="141" y="18"/>
                    <a:pt x="63" y="66"/>
                    <a:pt x="63" y="67"/>
                  </a:cubicBezTo>
                  <a:cubicBezTo>
                    <a:pt x="64" y="68"/>
                    <a:pt x="143" y="19"/>
                    <a:pt x="143" y="20"/>
                  </a:cubicBezTo>
                  <a:cubicBezTo>
                    <a:pt x="144" y="21"/>
                    <a:pt x="53" y="80"/>
                    <a:pt x="54" y="81"/>
                  </a:cubicBezTo>
                  <a:cubicBezTo>
                    <a:pt x="54" y="81"/>
                    <a:pt x="148" y="25"/>
                    <a:pt x="149" y="26"/>
                  </a:cubicBezTo>
                  <a:cubicBezTo>
                    <a:pt x="149" y="28"/>
                    <a:pt x="48" y="88"/>
                    <a:pt x="49" y="89"/>
                  </a:cubicBezTo>
                  <a:cubicBezTo>
                    <a:pt x="49" y="90"/>
                    <a:pt x="151" y="29"/>
                    <a:pt x="152" y="30"/>
                  </a:cubicBezTo>
                  <a:cubicBezTo>
                    <a:pt x="153" y="31"/>
                    <a:pt x="44" y="94"/>
                    <a:pt x="45" y="96"/>
                  </a:cubicBezTo>
                  <a:cubicBezTo>
                    <a:pt x="45" y="97"/>
                    <a:pt x="154" y="31"/>
                    <a:pt x="154" y="32"/>
                  </a:cubicBezTo>
                  <a:cubicBezTo>
                    <a:pt x="155" y="33"/>
                    <a:pt x="41" y="101"/>
                    <a:pt x="41" y="102"/>
                  </a:cubicBezTo>
                  <a:cubicBezTo>
                    <a:pt x="42" y="103"/>
                    <a:pt x="156" y="34"/>
                    <a:pt x="157" y="35"/>
                  </a:cubicBezTo>
                  <a:cubicBezTo>
                    <a:pt x="157" y="36"/>
                    <a:pt x="40" y="101"/>
                    <a:pt x="41" y="102"/>
                  </a:cubicBezTo>
                  <a:cubicBezTo>
                    <a:pt x="41" y="103"/>
                    <a:pt x="156" y="34"/>
                    <a:pt x="157" y="35"/>
                  </a:cubicBezTo>
                  <a:cubicBezTo>
                    <a:pt x="158" y="37"/>
                    <a:pt x="36" y="109"/>
                    <a:pt x="37" y="110"/>
                  </a:cubicBezTo>
                  <a:cubicBezTo>
                    <a:pt x="37" y="111"/>
                    <a:pt x="159" y="37"/>
                    <a:pt x="160" y="39"/>
                  </a:cubicBezTo>
                  <a:cubicBezTo>
                    <a:pt x="161" y="40"/>
                    <a:pt x="29" y="123"/>
                    <a:pt x="29" y="124"/>
                  </a:cubicBezTo>
                  <a:cubicBezTo>
                    <a:pt x="30" y="126"/>
                    <a:pt x="165" y="44"/>
                    <a:pt x="166" y="45"/>
                  </a:cubicBezTo>
                  <a:cubicBezTo>
                    <a:pt x="167" y="47"/>
                    <a:pt x="25" y="129"/>
                    <a:pt x="26" y="131"/>
                  </a:cubicBezTo>
                  <a:cubicBezTo>
                    <a:pt x="27" y="133"/>
                    <a:pt x="168" y="48"/>
                    <a:pt x="168" y="49"/>
                  </a:cubicBezTo>
                  <a:cubicBezTo>
                    <a:pt x="169" y="50"/>
                    <a:pt x="21" y="140"/>
                    <a:pt x="21" y="141"/>
                  </a:cubicBezTo>
                  <a:cubicBezTo>
                    <a:pt x="22" y="142"/>
                    <a:pt x="172" y="53"/>
                    <a:pt x="172" y="54"/>
                  </a:cubicBezTo>
                  <a:cubicBezTo>
                    <a:pt x="173" y="56"/>
                    <a:pt x="19" y="142"/>
                    <a:pt x="20" y="144"/>
                  </a:cubicBezTo>
                  <a:cubicBezTo>
                    <a:pt x="21" y="145"/>
                    <a:pt x="173" y="54"/>
                    <a:pt x="173" y="55"/>
                  </a:cubicBezTo>
                  <a:cubicBezTo>
                    <a:pt x="174" y="56"/>
                    <a:pt x="18" y="145"/>
                    <a:pt x="19" y="147"/>
                  </a:cubicBezTo>
                  <a:cubicBezTo>
                    <a:pt x="19" y="148"/>
                    <a:pt x="174" y="55"/>
                    <a:pt x="175" y="57"/>
                  </a:cubicBezTo>
                  <a:cubicBezTo>
                    <a:pt x="176" y="59"/>
                    <a:pt x="16" y="151"/>
                    <a:pt x="16" y="152"/>
                  </a:cubicBezTo>
                  <a:cubicBezTo>
                    <a:pt x="17" y="154"/>
                    <a:pt x="176" y="58"/>
                    <a:pt x="177" y="60"/>
                  </a:cubicBezTo>
                  <a:cubicBezTo>
                    <a:pt x="178" y="62"/>
                    <a:pt x="13" y="157"/>
                    <a:pt x="13" y="159"/>
                  </a:cubicBezTo>
                  <a:cubicBezTo>
                    <a:pt x="14" y="160"/>
                    <a:pt x="178" y="61"/>
                    <a:pt x="179" y="63"/>
                  </a:cubicBezTo>
                  <a:cubicBezTo>
                    <a:pt x="181" y="65"/>
                    <a:pt x="12" y="158"/>
                    <a:pt x="13" y="160"/>
                  </a:cubicBezTo>
                  <a:cubicBezTo>
                    <a:pt x="14" y="161"/>
                    <a:pt x="179" y="62"/>
                    <a:pt x="180" y="63"/>
                  </a:cubicBezTo>
                  <a:cubicBezTo>
                    <a:pt x="181" y="65"/>
                    <a:pt x="7" y="169"/>
                    <a:pt x="8" y="172"/>
                  </a:cubicBezTo>
                  <a:cubicBezTo>
                    <a:pt x="9" y="173"/>
                    <a:pt x="183" y="68"/>
                    <a:pt x="185" y="70"/>
                  </a:cubicBezTo>
                  <a:cubicBezTo>
                    <a:pt x="185" y="71"/>
                    <a:pt x="7" y="172"/>
                    <a:pt x="8" y="173"/>
                  </a:cubicBezTo>
                  <a:cubicBezTo>
                    <a:pt x="9" y="175"/>
                    <a:pt x="184" y="69"/>
                    <a:pt x="185" y="71"/>
                  </a:cubicBezTo>
                  <a:cubicBezTo>
                    <a:pt x="186" y="72"/>
                    <a:pt x="4" y="176"/>
                    <a:pt x="5" y="179"/>
                  </a:cubicBezTo>
                  <a:cubicBezTo>
                    <a:pt x="6" y="180"/>
                    <a:pt x="186" y="71"/>
                    <a:pt x="187" y="74"/>
                  </a:cubicBezTo>
                  <a:cubicBezTo>
                    <a:pt x="189" y="76"/>
                    <a:pt x="1" y="183"/>
                    <a:pt x="3" y="186"/>
                  </a:cubicBezTo>
                  <a:cubicBezTo>
                    <a:pt x="3" y="187"/>
                    <a:pt x="188" y="75"/>
                    <a:pt x="190" y="78"/>
                  </a:cubicBezTo>
                  <a:cubicBezTo>
                    <a:pt x="191" y="80"/>
                    <a:pt x="0" y="187"/>
                    <a:pt x="1" y="190"/>
                  </a:cubicBezTo>
                  <a:cubicBezTo>
                    <a:pt x="2" y="192"/>
                    <a:pt x="190" y="78"/>
                    <a:pt x="191" y="80"/>
                  </a:cubicBezTo>
                  <a:cubicBezTo>
                    <a:pt x="193" y="83"/>
                    <a:pt x="3" y="195"/>
                    <a:pt x="4" y="197"/>
                  </a:cubicBezTo>
                  <a:cubicBezTo>
                    <a:pt x="5" y="198"/>
                    <a:pt x="194" y="84"/>
                    <a:pt x="196" y="87"/>
                  </a:cubicBezTo>
                  <a:cubicBezTo>
                    <a:pt x="196" y="88"/>
                    <a:pt x="12" y="195"/>
                    <a:pt x="13" y="197"/>
                  </a:cubicBezTo>
                  <a:cubicBezTo>
                    <a:pt x="14" y="198"/>
                    <a:pt x="197" y="88"/>
                    <a:pt x="198" y="90"/>
                  </a:cubicBezTo>
                  <a:cubicBezTo>
                    <a:pt x="199" y="92"/>
                    <a:pt x="23" y="195"/>
                    <a:pt x="24" y="196"/>
                  </a:cubicBezTo>
                  <a:cubicBezTo>
                    <a:pt x="25" y="197"/>
                    <a:pt x="200" y="93"/>
                    <a:pt x="200" y="94"/>
                  </a:cubicBezTo>
                  <a:cubicBezTo>
                    <a:pt x="201" y="95"/>
                    <a:pt x="42" y="193"/>
                    <a:pt x="43" y="195"/>
                  </a:cubicBezTo>
                  <a:cubicBezTo>
                    <a:pt x="43" y="196"/>
                    <a:pt x="204" y="100"/>
                    <a:pt x="205" y="101"/>
                  </a:cubicBezTo>
                  <a:cubicBezTo>
                    <a:pt x="206" y="103"/>
                    <a:pt x="59" y="192"/>
                    <a:pt x="60" y="194"/>
                  </a:cubicBezTo>
                  <a:cubicBezTo>
                    <a:pt x="61" y="195"/>
                    <a:pt x="208" y="106"/>
                    <a:pt x="209" y="108"/>
                  </a:cubicBezTo>
                  <a:cubicBezTo>
                    <a:pt x="209" y="108"/>
                    <a:pt x="73" y="192"/>
                    <a:pt x="73" y="193"/>
                  </a:cubicBezTo>
                  <a:cubicBezTo>
                    <a:pt x="74" y="194"/>
                    <a:pt x="211" y="112"/>
                    <a:pt x="212" y="113"/>
                  </a:cubicBezTo>
                  <a:cubicBezTo>
                    <a:pt x="213" y="115"/>
                    <a:pt x="75" y="192"/>
                    <a:pt x="75" y="193"/>
                  </a:cubicBezTo>
                  <a:cubicBezTo>
                    <a:pt x="76" y="194"/>
                    <a:pt x="211" y="113"/>
                    <a:pt x="212" y="114"/>
                  </a:cubicBezTo>
                  <a:cubicBezTo>
                    <a:pt x="213" y="115"/>
                    <a:pt x="93" y="191"/>
                    <a:pt x="94" y="193"/>
                  </a:cubicBezTo>
                  <a:cubicBezTo>
                    <a:pt x="94" y="194"/>
                    <a:pt x="216" y="121"/>
                    <a:pt x="216" y="122"/>
                  </a:cubicBezTo>
                  <a:cubicBezTo>
                    <a:pt x="217" y="122"/>
                    <a:pt x="98" y="191"/>
                    <a:pt x="99" y="192"/>
                  </a:cubicBezTo>
                  <a:cubicBezTo>
                    <a:pt x="100" y="193"/>
                    <a:pt x="217" y="123"/>
                    <a:pt x="218" y="124"/>
                  </a:cubicBezTo>
                  <a:cubicBezTo>
                    <a:pt x="219" y="126"/>
                    <a:pt x="110" y="192"/>
                    <a:pt x="110" y="192"/>
                  </a:cubicBezTo>
                  <a:cubicBezTo>
                    <a:pt x="111" y="193"/>
                    <a:pt x="219" y="127"/>
                    <a:pt x="220" y="128"/>
                  </a:cubicBezTo>
                  <a:cubicBezTo>
                    <a:pt x="221" y="130"/>
                    <a:pt x="110" y="191"/>
                    <a:pt x="110" y="192"/>
                  </a:cubicBezTo>
                  <a:cubicBezTo>
                    <a:pt x="111" y="193"/>
                    <a:pt x="219" y="127"/>
                    <a:pt x="220" y="129"/>
                  </a:cubicBezTo>
                  <a:cubicBezTo>
                    <a:pt x="221" y="129"/>
                    <a:pt x="122" y="191"/>
                    <a:pt x="123" y="192"/>
                  </a:cubicBezTo>
                  <a:cubicBezTo>
                    <a:pt x="124" y="193"/>
                    <a:pt x="222" y="133"/>
                    <a:pt x="223" y="134"/>
                  </a:cubicBezTo>
                  <a:cubicBezTo>
                    <a:pt x="223" y="135"/>
                    <a:pt x="128" y="191"/>
                    <a:pt x="128" y="192"/>
                  </a:cubicBezTo>
                  <a:cubicBezTo>
                    <a:pt x="129" y="193"/>
                    <a:pt x="223" y="135"/>
                    <a:pt x="224" y="136"/>
                  </a:cubicBezTo>
                  <a:cubicBezTo>
                    <a:pt x="225" y="137"/>
                    <a:pt x="145" y="191"/>
                    <a:pt x="146" y="192"/>
                  </a:cubicBezTo>
                  <a:cubicBezTo>
                    <a:pt x="146" y="192"/>
                    <a:pt x="227" y="143"/>
                    <a:pt x="228" y="144"/>
                  </a:cubicBezTo>
                  <a:cubicBezTo>
                    <a:pt x="228" y="145"/>
                    <a:pt x="153" y="191"/>
                    <a:pt x="154" y="192"/>
                  </a:cubicBezTo>
                  <a:cubicBezTo>
                    <a:pt x="154" y="192"/>
                    <a:pt x="229" y="147"/>
                    <a:pt x="230" y="148"/>
                  </a:cubicBezTo>
                  <a:cubicBezTo>
                    <a:pt x="230" y="148"/>
                    <a:pt x="169" y="191"/>
                    <a:pt x="169" y="192"/>
                  </a:cubicBezTo>
                  <a:cubicBezTo>
                    <a:pt x="169" y="192"/>
                    <a:pt x="232" y="154"/>
                    <a:pt x="233" y="155"/>
                  </a:cubicBezTo>
                  <a:cubicBezTo>
                    <a:pt x="233" y="155"/>
                    <a:pt x="174" y="191"/>
                    <a:pt x="174" y="192"/>
                  </a:cubicBezTo>
                  <a:cubicBezTo>
                    <a:pt x="175" y="193"/>
                    <a:pt x="234" y="157"/>
                    <a:pt x="234" y="157"/>
                  </a:cubicBezTo>
                  <a:cubicBezTo>
                    <a:pt x="234" y="158"/>
                    <a:pt x="190" y="192"/>
                    <a:pt x="190" y="192"/>
                  </a:cubicBezTo>
                  <a:cubicBezTo>
                    <a:pt x="190" y="193"/>
                    <a:pt x="237" y="164"/>
                    <a:pt x="237" y="165"/>
                  </a:cubicBezTo>
                  <a:cubicBezTo>
                    <a:pt x="237" y="165"/>
                    <a:pt x="197" y="192"/>
                    <a:pt x="197" y="192"/>
                  </a:cubicBezTo>
                  <a:cubicBezTo>
                    <a:pt x="198" y="193"/>
                    <a:pt x="238" y="168"/>
                    <a:pt x="239" y="168"/>
                  </a:cubicBezTo>
                  <a:cubicBezTo>
                    <a:pt x="239" y="169"/>
                    <a:pt x="201" y="192"/>
                    <a:pt x="201" y="192"/>
                  </a:cubicBezTo>
                  <a:cubicBezTo>
                    <a:pt x="202" y="193"/>
                    <a:pt x="239" y="170"/>
                    <a:pt x="240" y="170"/>
                  </a:cubicBezTo>
                  <a:cubicBezTo>
                    <a:pt x="240" y="170"/>
                    <a:pt x="216" y="193"/>
                    <a:pt x="216" y="193"/>
                  </a:cubicBezTo>
                  <a:cubicBezTo>
                    <a:pt x="216" y="193"/>
                    <a:pt x="242" y="177"/>
                    <a:pt x="243" y="178"/>
                  </a:cubicBezTo>
                  <a:cubicBezTo>
                    <a:pt x="243" y="178"/>
                    <a:pt x="230" y="193"/>
                    <a:pt x="231" y="193"/>
                  </a:cubicBezTo>
                  <a:cubicBezTo>
                    <a:pt x="231" y="194"/>
                    <a:pt x="245" y="185"/>
                    <a:pt x="245" y="185"/>
                  </a:cubicBezTo>
                  <a:cubicBezTo>
                    <a:pt x="246" y="185"/>
                    <a:pt x="233" y="193"/>
                    <a:pt x="233" y="194"/>
                  </a:cubicBezTo>
                  <a:cubicBezTo>
                    <a:pt x="233" y="194"/>
                    <a:pt x="246" y="186"/>
                    <a:pt x="246" y="186"/>
                  </a:cubicBezTo>
                  <a:cubicBezTo>
                    <a:pt x="246" y="186"/>
                    <a:pt x="248" y="194"/>
                    <a:pt x="248" y="194"/>
                  </a:cubicBezTo>
                  <a:cubicBezTo>
                    <a:pt x="248" y="194"/>
                    <a:pt x="249" y="193"/>
                    <a:pt x="249" y="193"/>
                  </a:cubicBezTo>
                  <a:cubicBezTo>
                    <a:pt x="249" y="193"/>
                    <a:pt x="249" y="194"/>
                    <a:pt x="249" y="194"/>
                  </a:cubicBezTo>
                  <a:cubicBezTo>
                    <a:pt x="249" y="194"/>
                    <a:pt x="249" y="194"/>
                    <a:pt x="249" y="194"/>
                  </a:cubicBezTo>
                </a:path>
              </a:pathLst>
            </a:custGeom>
            <a:noFill/>
            <a:ln w="3175" cap="rnd">
              <a:solidFill>
                <a:schemeClr val="accent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chenying0907 19"/>
            <p:cNvSpPr/>
            <p:nvPr/>
          </p:nvSpPr>
          <p:spPr bwMode="auto">
            <a:xfrm>
              <a:off x="3035301" y="2854325"/>
              <a:ext cx="808038" cy="87313"/>
            </a:xfrm>
            <a:custGeom>
              <a:avLst/>
              <a:gdLst>
                <a:gd name="T0" fmla="*/ 7 w 270"/>
                <a:gd name="T1" fmla="*/ 6 h 29"/>
                <a:gd name="T2" fmla="*/ 8 w 270"/>
                <a:gd name="T3" fmla="*/ 6 h 29"/>
                <a:gd name="T4" fmla="*/ 5 w 270"/>
                <a:gd name="T5" fmla="*/ 14 h 29"/>
                <a:gd name="T6" fmla="*/ 19 w 270"/>
                <a:gd name="T7" fmla="*/ 5 h 29"/>
                <a:gd name="T8" fmla="*/ 2 w 270"/>
                <a:gd name="T9" fmla="*/ 21 h 29"/>
                <a:gd name="T10" fmla="*/ 31 w 270"/>
                <a:gd name="T11" fmla="*/ 4 h 29"/>
                <a:gd name="T12" fmla="*/ 0 w 270"/>
                <a:gd name="T13" fmla="*/ 29 h 29"/>
                <a:gd name="T14" fmla="*/ 43 w 270"/>
                <a:gd name="T15" fmla="*/ 4 h 29"/>
                <a:gd name="T16" fmla="*/ 16 w 270"/>
                <a:gd name="T17" fmla="*/ 27 h 29"/>
                <a:gd name="T18" fmla="*/ 59 w 270"/>
                <a:gd name="T19" fmla="*/ 3 h 29"/>
                <a:gd name="T20" fmla="*/ 29 w 270"/>
                <a:gd name="T21" fmla="*/ 26 h 29"/>
                <a:gd name="T22" fmla="*/ 71 w 270"/>
                <a:gd name="T23" fmla="*/ 2 h 29"/>
                <a:gd name="T24" fmla="*/ 47 w 270"/>
                <a:gd name="T25" fmla="*/ 25 h 29"/>
                <a:gd name="T26" fmla="*/ 87 w 270"/>
                <a:gd name="T27" fmla="*/ 1 h 29"/>
                <a:gd name="T28" fmla="*/ 58 w 270"/>
                <a:gd name="T29" fmla="*/ 24 h 29"/>
                <a:gd name="T30" fmla="*/ 98 w 270"/>
                <a:gd name="T31" fmla="*/ 1 h 29"/>
                <a:gd name="T32" fmla="*/ 59 w 270"/>
                <a:gd name="T33" fmla="*/ 24 h 29"/>
                <a:gd name="T34" fmla="*/ 98 w 270"/>
                <a:gd name="T35" fmla="*/ 1 h 29"/>
                <a:gd name="T36" fmla="*/ 70 w 270"/>
                <a:gd name="T37" fmla="*/ 23 h 29"/>
                <a:gd name="T38" fmla="*/ 109 w 270"/>
                <a:gd name="T39" fmla="*/ 1 h 29"/>
                <a:gd name="T40" fmla="*/ 90 w 270"/>
                <a:gd name="T41" fmla="*/ 22 h 29"/>
                <a:gd name="T42" fmla="*/ 128 w 270"/>
                <a:gd name="T43" fmla="*/ 0 h 29"/>
                <a:gd name="T44" fmla="*/ 103 w 270"/>
                <a:gd name="T45" fmla="*/ 22 h 29"/>
                <a:gd name="T46" fmla="*/ 141 w 270"/>
                <a:gd name="T47" fmla="*/ 0 h 29"/>
                <a:gd name="T48" fmla="*/ 116 w 270"/>
                <a:gd name="T49" fmla="*/ 21 h 29"/>
                <a:gd name="T50" fmla="*/ 153 w 270"/>
                <a:gd name="T51" fmla="*/ 0 h 29"/>
                <a:gd name="T52" fmla="*/ 125 w 270"/>
                <a:gd name="T53" fmla="*/ 21 h 29"/>
                <a:gd name="T54" fmla="*/ 161 w 270"/>
                <a:gd name="T55" fmla="*/ 0 h 29"/>
                <a:gd name="T56" fmla="*/ 140 w 270"/>
                <a:gd name="T57" fmla="*/ 21 h 29"/>
                <a:gd name="T58" fmla="*/ 176 w 270"/>
                <a:gd name="T59" fmla="*/ 0 h 29"/>
                <a:gd name="T60" fmla="*/ 153 w 270"/>
                <a:gd name="T61" fmla="*/ 21 h 29"/>
                <a:gd name="T62" fmla="*/ 189 w 270"/>
                <a:gd name="T63" fmla="*/ 0 h 29"/>
                <a:gd name="T64" fmla="*/ 170 w 270"/>
                <a:gd name="T65" fmla="*/ 21 h 29"/>
                <a:gd name="T66" fmla="*/ 206 w 270"/>
                <a:gd name="T67" fmla="*/ 1 h 29"/>
                <a:gd name="T68" fmla="*/ 175 w 270"/>
                <a:gd name="T69" fmla="*/ 21 h 29"/>
                <a:gd name="T70" fmla="*/ 210 w 270"/>
                <a:gd name="T71" fmla="*/ 1 h 29"/>
                <a:gd name="T72" fmla="*/ 185 w 270"/>
                <a:gd name="T73" fmla="*/ 22 h 29"/>
                <a:gd name="T74" fmla="*/ 220 w 270"/>
                <a:gd name="T75" fmla="*/ 1 h 29"/>
                <a:gd name="T76" fmla="*/ 190 w 270"/>
                <a:gd name="T77" fmla="*/ 22 h 29"/>
                <a:gd name="T78" fmla="*/ 226 w 270"/>
                <a:gd name="T79" fmla="*/ 1 h 29"/>
                <a:gd name="T80" fmla="*/ 203 w 270"/>
                <a:gd name="T81" fmla="*/ 22 h 29"/>
                <a:gd name="T82" fmla="*/ 239 w 270"/>
                <a:gd name="T83" fmla="*/ 2 h 29"/>
                <a:gd name="T84" fmla="*/ 208 w 270"/>
                <a:gd name="T85" fmla="*/ 23 h 29"/>
                <a:gd name="T86" fmla="*/ 244 w 270"/>
                <a:gd name="T87" fmla="*/ 2 h 29"/>
                <a:gd name="T88" fmla="*/ 215 w 270"/>
                <a:gd name="T89" fmla="*/ 23 h 29"/>
                <a:gd name="T90" fmla="*/ 251 w 270"/>
                <a:gd name="T91" fmla="*/ 2 h 29"/>
                <a:gd name="T92" fmla="*/ 219 w 270"/>
                <a:gd name="T93" fmla="*/ 23 h 29"/>
                <a:gd name="T94" fmla="*/ 255 w 270"/>
                <a:gd name="T95" fmla="*/ 2 h 29"/>
                <a:gd name="T96" fmla="*/ 225 w 270"/>
                <a:gd name="T97" fmla="*/ 24 h 29"/>
                <a:gd name="T98" fmla="*/ 259 w 270"/>
                <a:gd name="T99" fmla="*/ 4 h 29"/>
                <a:gd name="T100" fmla="*/ 234 w 270"/>
                <a:gd name="T101" fmla="*/ 24 h 29"/>
                <a:gd name="T102" fmla="*/ 261 w 270"/>
                <a:gd name="T103" fmla="*/ 9 h 29"/>
                <a:gd name="T104" fmla="*/ 241 w 270"/>
                <a:gd name="T105" fmla="*/ 25 h 29"/>
                <a:gd name="T106" fmla="*/ 263 w 270"/>
                <a:gd name="T107" fmla="*/ 12 h 29"/>
                <a:gd name="T108" fmla="*/ 256 w 270"/>
                <a:gd name="T109" fmla="*/ 27 h 29"/>
                <a:gd name="T110" fmla="*/ 266 w 270"/>
                <a:gd name="T111" fmla="*/ 20 h 29"/>
                <a:gd name="T112" fmla="*/ 261 w 270"/>
                <a:gd name="T113" fmla="*/ 27 h 29"/>
                <a:gd name="T114" fmla="*/ 268 w 270"/>
                <a:gd name="T115" fmla="*/ 23 h 29"/>
                <a:gd name="T116" fmla="*/ 269 w 270"/>
                <a:gd name="T117" fmla="*/ 28 h 29"/>
                <a:gd name="T118" fmla="*/ 270 w 270"/>
                <a:gd name="T119" fmla="*/ 28 h 29"/>
                <a:gd name="T120" fmla="*/ 270 w 270"/>
                <a:gd name="T121" fmla="*/ 28 h 29"/>
                <a:gd name="T122" fmla="*/ 270 w 270"/>
                <a:gd name="T123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0" h="29">
                  <a:moveTo>
                    <a:pt x="7" y="6"/>
                  </a:moveTo>
                  <a:cubicBezTo>
                    <a:pt x="7" y="6"/>
                    <a:pt x="8" y="6"/>
                    <a:pt x="8" y="6"/>
                  </a:cubicBezTo>
                  <a:cubicBezTo>
                    <a:pt x="8" y="6"/>
                    <a:pt x="5" y="14"/>
                    <a:pt x="5" y="14"/>
                  </a:cubicBezTo>
                  <a:cubicBezTo>
                    <a:pt x="5" y="14"/>
                    <a:pt x="19" y="5"/>
                    <a:pt x="19" y="5"/>
                  </a:cubicBezTo>
                  <a:cubicBezTo>
                    <a:pt x="19" y="5"/>
                    <a:pt x="2" y="21"/>
                    <a:pt x="2" y="21"/>
                  </a:cubicBezTo>
                  <a:cubicBezTo>
                    <a:pt x="3" y="22"/>
                    <a:pt x="31" y="4"/>
                    <a:pt x="31" y="4"/>
                  </a:cubicBezTo>
                  <a:cubicBezTo>
                    <a:pt x="32" y="5"/>
                    <a:pt x="0" y="29"/>
                    <a:pt x="0" y="29"/>
                  </a:cubicBezTo>
                  <a:cubicBezTo>
                    <a:pt x="0" y="29"/>
                    <a:pt x="43" y="3"/>
                    <a:pt x="43" y="4"/>
                  </a:cubicBezTo>
                  <a:cubicBezTo>
                    <a:pt x="44" y="4"/>
                    <a:pt x="16" y="27"/>
                    <a:pt x="16" y="27"/>
                  </a:cubicBezTo>
                  <a:cubicBezTo>
                    <a:pt x="16" y="28"/>
                    <a:pt x="59" y="2"/>
                    <a:pt x="59" y="3"/>
                  </a:cubicBezTo>
                  <a:cubicBezTo>
                    <a:pt x="59" y="3"/>
                    <a:pt x="29" y="26"/>
                    <a:pt x="29" y="26"/>
                  </a:cubicBezTo>
                  <a:cubicBezTo>
                    <a:pt x="30" y="26"/>
                    <a:pt x="71" y="2"/>
                    <a:pt x="71" y="2"/>
                  </a:cubicBezTo>
                  <a:cubicBezTo>
                    <a:pt x="72" y="2"/>
                    <a:pt x="47" y="24"/>
                    <a:pt x="47" y="25"/>
                  </a:cubicBezTo>
                  <a:cubicBezTo>
                    <a:pt x="47" y="25"/>
                    <a:pt x="87" y="1"/>
                    <a:pt x="87" y="1"/>
                  </a:cubicBezTo>
                  <a:cubicBezTo>
                    <a:pt x="87" y="2"/>
                    <a:pt x="58" y="24"/>
                    <a:pt x="58" y="24"/>
                  </a:cubicBezTo>
                  <a:cubicBezTo>
                    <a:pt x="58" y="24"/>
                    <a:pt x="97" y="1"/>
                    <a:pt x="98" y="1"/>
                  </a:cubicBezTo>
                  <a:cubicBezTo>
                    <a:pt x="98" y="1"/>
                    <a:pt x="58" y="24"/>
                    <a:pt x="59" y="24"/>
                  </a:cubicBezTo>
                  <a:cubicBezTo>
                    <a:pt x="59" y="24"/>
                    <a:pt x="98" y="1"/>
                    <a:pt x="98" y="1"/>
                  </a:cubicBezTo>
                  <a:cubicBezTo>
                    <a:pt x="98" y="1"/>
                    <a:pt x="70" y="23"/>
                    <a:pt x="70" y="23"/>
                  </a:cubicBezTo>
                  <a:cubicBezTo>
                    <a:pt x="70" y="23"/>
                    <a:pt x="109" y="0"/>
                    <a:pt x="109" y="1"/>
                  </a:cubicBezTo>
                  <a:cubicBezTo>
                    <a:pt x="109" y="1"/>
                    <a:pt x="89" y="22"/>
                    <a:pt x="90" y="22"/>
                  </a:cubicBezTo>
                  <a:cubicBezTo>
                    <a:pt x="90" y="22"/>
                    <a:pt x="127" y="0"/>
                    <a:pt x="128" y="0"/>
                  </a:cubicBezTo>
                  <a:cubicBezTo>
                    <a:pt x="128" y="0"/>
                    <a:pt x="103" y="21"/>
                    <a:pt x="103" y="22"/>
                  </a:cubicBezTo>
                  <a:cubicBezTo>
                    <a:pt x="104" y="22"/>
                    <a:pt x="141" y="0"/>
                    <a:pt x="141" y="0"/>
                  </a:cubicBezTo>
                  <a:cubicBezTo>
                    <a:pt x="141" y="0"/>
                    <a:pt x="116" y="21"/>
                    <a:pt x="116" y="21"/>
                  </a:cubicBezTo>
                  <a:cubicBezTo>
                    <a:pt x="117" y="22"/>
                    <a:pt x="153" y="0"/>
                    <a:pt x="153" y="0"/>
                  </a:cubicBezTo>
                  <a:cubicBezTo>
                    <a:pt x="153" y="0"/>
                    <a:pt x="125" y="21"/>
                    <a:pt x="125" y="21"/>
                  </a:cubicBezTo>
                  <a:cubicBezTo>
                    <a:pt x="125" y="22"/>
                    <a:pt x="161" y="0"/>
                    <a:pt x="161" y="0"/>
                  </a:cubicBezTo>
                  <a:cubicBezTo>
                    <a:pt x="161" y="1"/>
                    <a:pt x="140" y="21"/>
                    <a:pt x="140" y="21"/>
                  </a:cubicBezTo>
                  <a:cubicBezTo>
                    <a:pt x="141" y="21"/>
                    <a:pt x="176" y="0"/>
                    <a:pt x="176" y="0"/>
                  </a:cubicBezTo>
                  <a:cubicBezTo>
                    <a:pt x="176" y="1"/>
                    <a:pt x="153" y="21"/>
                    <a:pt x="153" y="21"/>
                  </a:cubicBezTo>
                  <a:cubicBezTo>
                    <a:pt x="153" y="21"/>
                    <a:pt x="189" y="0"/>
                    <a:pt x="189" y="0"/>
                  </a:cubicBezTo>
                  <a:cubicBezTo>
                    <a:pt x="189" y="1"/>
                    <a:pt x="170" y="21"/>
                    <a:pt x="170" y="21"/>
                  </a:cubicBezTo>
                  <a:cubicBezTo>
                    <a:pt x="170" y="22"/>
                    <a:pt x="206" y="0"/>
                    <a:pt x="206" y="1"/>
                  </a:cubicBezTo>
                  <a:cubicBezTo>
                    <a:pt x="206" y="1"/>
                    <a:pt x="175" y="21"/>
                    <a:pt x="175" y="21"/>
                  </a:cubicBezTo>
                  <a:cubicBezTo>
                    <a:pt x="175" y="22"/>
                    <a:pt x="210" y="1"/>
                    <a:pt x="210" y="1"/>
                  </a:cubicBezTo>
                  <a:cubicBezTo>
                    <a:pt x="210" y="1"/>
                    <a:pt x="185" y="21"/>
                    <a:pt x="185" y="22"/>
                  </a:cubicBezTo>
                  <a:cubicBezTo>
                    <a:pt x="185" y="22"/>
                    <a:pt x="220" y="1"/>
                    <a:pt x="220" y="1"/>
                  </a:cubicBezTo>
                  <a:cubicBezTo>
                    <a:pt x="221" y="2"/>
                    <a:pt x="190" y="21"/>
                    <a:pt x="190" y="22"/>
                  </a:cubicBezTo>
                  <a:cubicBezTo>
                    <a:pt x="191" y="22"/>
                    <a:pt x="226" y="1"/>
                    <a:pt x="226" y="1"/>
                  </a:cubicBezTo>
                  <a:cubicBezTo>
                    <a:pt x="226" y="2"/>
                    <a:pt x="203" y="22"/>
                    <a:pt x="203" y="22"/>
                  </a:cubicBezTo>
                  <a:cubicBezTo>
                    <a:pt x="204" y="23"/>
                    <a:pt x="239" y="2"/>
                    <a:pt x="239" y="2"/>
                  </a:cubicBezTo>
                  <a:cubicBezTo>
                    <a:pt x="239" y="2"/>
                    <a:pt x="208" y="22"/>
                    <a:pt x="208" y="23"/>
                  </a:cubicBezTo>
                  <a:cubicBezTo>
                    <a:pt x="209" y="23"/>
                    <a:pt x="244" y="2"/>
                    <a:pt x="244" y="2"/>
                  </a:cubicBezTo>
                  <a:cubicBezTo>
                    <a:pt x="244" y="2"/>
                    <a:pt x="215" y="23"/>
                    <a:pt x="215" y="23"/>
                  </a:cubicBezTo>
                  <a:cubicBezTo>
                    <a:pt x="215" y="23"/>
                    <a:pt x="251" y="2"/>
                    <a:pt x="251" y="2"/>
                  </a:cubicBezTo>
                  <a:cubicBezTo>
                    <a:pt x="251" y="2"/>
                    <a:pt x="219" y="23"/>
                    <a:pt x="219" y="23"/>
                  </a:cubicBezTo>
                  <a:cubicBezTo>
                    <a:pt x="219" y="24"/>
                    <a:pt x="255" y="2"/>
                    <a:pt x="255" y="2"/>
                  </a:cubicBezTo>
                  <a:cubicBezTo>
                    <a:pt x="255" y="3"/>
                    <a:pt x="225" y="23"/>
                    <a:pt x="225" y="24"/>
                  </a:cubicBezTo>
                  <a:cubicBezTo>
                    <a:pt x="225" y="24"/>
                    <a:pt x="259" y="4"/>
                    <a:pt x="259" y="4"/>
                  </a:cubicBezTo>
                  <a:cubicBezTo>
                    <a:pt x="259" y="4"/>
                    <a:pt x="233" y="24"/>
                    <a:pt x="234" y="24"/>
                  </a:cubicBezTo>
                  <a:cubicBezTo>
                    <a:pt x="234" y="25"/>
                    <a:pt x="261" y="8"/>
                    <a:pt x="261" y="9"/>
                  </a:cubicBezTo>
                  <a:cubicBezTo>
                    <a:pt x="261" y="9"/>
                    <a:pt x="241" y="25"/>
                    <a:pt x="241" y="25"/>
                  </a:cubicBezTo>
                  <a:cubicBezTo>
                    <a:pt x="241" y="25"/>
                    <a:pt x="263" y="12"/>
                    <a:pt x="263" y="12"/>
                  </a:cubicBezTo>
                  <a:cubicBezTo>
                    <a:pt x="263" y="13"/>
                    <a:pt x="255" y="27"/>
                    <a:pt x="256" y="27"/>
                  </a:cubicBezTo>
                  <a:cubicBezTo>
                    <a:pt x="256" y="27"/>
                    <a:pt x="266" y="20"/>
                    <a:pt x="266" y="20"/>
                  </a:cubicBezTo>
                  <a:cubicBezTo>
                    <a:pt x="266" y="20"/>
                    <a:pt x="261" y="27"/>
                    <a:pt x="261" y="27"/>
                  </a:cubicBezTo>
                  <a:cubicBezTo>
                    <a:pt x="261" y="27"/>
                    <a:pt x="268" y="23"/>
                    <a:pt x="268" y="23"/>
                  </a:cubicBezTo>
                  <a:cubicBezTo>
                    <a:pt x="268" y="23"/>
                    <a:pt x="269" y="28"/>
                    <a:pt x="269" y="28"/>
                  </a:cubicBezTo>
                  <a:cubicBezTo>
                    <a:pt x="269" y="28"/>
                    <a:pt x="270" y="28"/>
                    <a:pt x="270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8"/>
                    <a:pt x="270" y="28"/>
                    <a:pt x="270" y="28"/>
                  </a:cubicBezTo>
                </a:path>
              </a:pathLst>
            </a:custGeom>
            <a:noFill/>
            <a:ln w="3175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chenying0907 20"/>
            <p:cNvSpPr/>
            <p:nvPr/>
          </p:nvSpPr>
          <p:spPr bwMode="auto">
            <a:xfrm>
              <a:off x="3376613" y="3921125"/>
              <a:ext cx="222250" cy="1146175"/>
            </a:xfrm>
            <a:custGeom>
              <a:avLst/>
              <a:gdLst>
                <a:gd name="T0" fmla="*/ 32 w 74"/>
                <a:gd name="T1" fmla="*/ 4 h 385"/>
                <a:gd name="T2" fmla="*/ 39 w 74"/>
                <a:gd name="T3" fmla="*/ 9 h 385"/>
                <a:gd name="T4" fmla="*/ 19 w 74"/>
                <a:gd name="T5" fmla="*/ 35 h 385"/>
                <a:gd name="T6" fmla="*/ 45 w 74"/>
                <a:gd name="T7" fmla="*/ 21 h 385"/>
                <a:gd name="T8" fmla="*/ 16 w 74"/>
                <a:gd name="T9" fmla="*/ 47 h 385"/>
                <a:gd name="T10" fmla="*/ 49 w 74"/>
                <a:gd name="T11" fmla="*/ 31 h 385"/>
                <a:gd name="T12" fmla="*/ 11 w 74"/>
                <a:gd name="T13" fmla="*/ 66 h 385"/>
                <a:gd name="T14" fmla="*/ 53 w 74"/>
                <a:gd name="T15" fmla="*/ 44 h 385"/>
                <a:gd name="T16" fmla="*/ 9 w 74"/>
                <a:gd name="T17" fmla="*/ 80 h 385"/>
                <a:gd name="T18" fmla="*/ 58 w 74"/>
                <a:gd name="T19" fmla="*/ 61 h 385"/>
                <a:gd name="T20" fmla="*/ 6 w 74"/>
                <a:gd name="T21" fmla="*/ 99 h 385"/>
                <a:gd name="T22" fmla="*/ 60 w 74"/>
                <a:gd name="T23" fmla="*/ 71 h 385"/>
                <a:gd name="T24" fmla="*/ 3 w 74"/>
                <a:gd name="T25" fmla="*/ 122 h 385"/>
                <a:gd name="T26" fmla="*/ 64 w 74"/>
                <a:gd name="T27" fmla="*/ 88 h 385"/>
                <a:gd name="T28" fmla="*/ 2 w 74"/>
                <a:gd name="T29" fmla="*/ 139 h 385"/>
                <a:gd name="T30" fmla="*/ 67 w 74"/>
                <a:gd name="T31" fmla="*/ 109 h 385"/>
                <a:gd name="T32" fmla="*/ 1 w 74"/>
                <a:gd name="T33" fmla="*/ 160 h 385"/>
                <a:gd name="T34" fmla="*/ 69 w 74"/>
                <a:gd name="T35" fmla="*/ 128 h 385"/>
                <a:gd name="T36" fmla="*/ 1 w 74"/>
                <a:gd name="T37" fmla="*/ 173 h 385"/>
                <a:gd name="T38" fmla="*/ 71 w 74"/>
                <a:gd name="T39" fmla="*/ 142 h 385"/>
                <a:gd name="T40" fmla="*/ 0 w 74"/>
                <a:gd name="T41" fmla="*/ 193 h 385"/>
                <a:gd name="T42" fmla="*/ 72 w 74"/>
                <a:gd name="T43" fmla="*/ 158 h 385"/>
                <a:gd name="T44" fmla="*/ 1 w 74"/>
                <a:gd name="T45" fmla="*/ 212 h 385"/>
                <a:gd name="T46" fmla="*/ 73 w 74"/>
                <a:gd name="T47" fmla="*/ 176 h 385"/>
                <a:gd name="T48" fmla="*/ 2 w 74"/>
                <a:gd name="T49" fmla="*/ 222 h 385"/>
                <a:gd name="T50" fmla="*/ 73 w 74"/>
                <a:gd name="T51" fmla="*/ 182 h 385"/>
                <a:gd name="T52" fmla="*/ 2 w 74"/>
                <a:gd name="T53" fmla="*/ 233 h 385"/>
                <a:gd name="T54" fmla="*/ 73 w 74"/>
                <a:gd name="T55" fmla="*/ 201 h 385"/>
                <a:gd name="T56" fmla="*/ 3 w 74"/>
                <a:gd name="T57" fmla="*/ 242 h 385"/>
                <a:gd name="T58" fmla="*/ 73 w 74"/>
                <a:gd name="T59" fmla="*/ 210 h 385"/>
                <a:gd name="T60" fmla="*/ 5 w 74"/>
                <a:gd name="T61" fmla="*/ 260 h 385"/>
                <a:gd name="T62" fmla="*/ 73 w 74"/>
                <a:gd name="T63" fmla="*/ 230 h 385"/>
                <a:gd name="T64" fmla="*/ 7 w 74"/>
                <a:gd name="T65" fmla="*/ 276 h 385"/>
                <a:gd name="T66" fmla="*/ 72 w 74"/>
                <a:gd name="T67" fmla="*/ 248 h 385"/>
                <a:gd name="T68" fmla="*/ 10 w 74"/>
                <a:gd name="T69" fmla="*/ 296 h 385"/>
                <a:gd name="T70" fmla="*/ 71 w 74"/>
                <a:gd name="T71" fmla="*/ 261 h 385"/>
                <a:gd name="T72" fmla="*/ 13 w 74"/>
                <a:gd name="T73" fmla="*/ 309 h 385"/>
                <a:gd name="T74" fmla="*/ 68 w 74"/>
                <a:gd name="T75" fmla="*/ 283 h 385"/>
                <a:gd name="T76" fmla="*/ 18 w 74"/>
                <a:gd name="T77" fmla="*/ 330 h 385"/>
                <a:gd name="T78" fmla="*/ 65 w 74"/>
                <a:gd name="T79" fmla="*/ 304 h 385"/>
                <a:gd name="T80" fmla="*/ 21 w 74"/>
                <a:gd name="T81" fmla="*/ 343 h 385"/>
                <a:gd name="T82" fmla="*/ 60 w 74"/>
                <a:gd name="T83" fmla="*/ 329 h 385"/>
                <a:gd name="T84" fmla="*/ 28 w 74"/>
                <a:gd name="T85" fmla="*/ 361 h 385"/>
                <a:gd name="T86" fmla="*/ 52 w 74"/>
                <a:gd name="T87" fmla="*/ 358 h 385"/>
                <a:gd name="T88" fmla="*/ 35 w 74"/>
                <a:gd name="T89" fmla="*/ 377 h 385"/>
                <a:gd name="T90" fmla="*/ 44 w 74"/>
                <a:gd name="T91" fmla="*/ 376 h 385"/>
                <a:gd name="T92" fmla="*/ 39 w 74"/>
                <a:gd name="T93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4" h="385"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2" y="4"/>
                    <a:pt x="32" y="4"/>
                  </a:cubicBezTo>
                  <a:cubicBezTo>
                    <a:pt x="32" y="4"/>
                    <a:pt x="36" y="2"/>
                    <a:pt x="36" y="2"/>
                  </a:cubicBezTo>
                  <a:cubicBezTo>
                    <a:pt x="36" y="2"/>
                    <a:pt x="26" y="16"/>
                    <a:pt x="26" y="17"/>
                  </a:cubicBezTo>
                  <a:cubicBezTo>
                    <a:pt x="26" y="17"/>
                    <a:pt x="39" y="9"/>
                    <a:pt x="39" y="9"/>
                  </a:cubicBezTo>
                  <a:cubicBezTo>
                    <a:pt x="39" y="9"/>
                    <a:pt x="23" y="24"/>
                    <a:pt x="23" y="24"/>
                  </a:cubicBezTo>
                  <a:cubicBezTo>
                    <a:pt x="23" y="24"/>
                    <a:pt x="42" y="13"/>
                    <a:pt x="42" y="13"/>
                  </a:cubicBezTo>
                  <a:cubicBezTo>
                    <a:pt x="42" y="14"/>
                    <a:pt x="19" y="35"/>
                    <a:pt x="19" y="35"/>
                  </a:cubicBezTo>
                  <a:cubicBezTo>
                    <a:pt x="20" y="35"/>
                    <a:pt x="44" y="20"/>
                    <a:pt x="45" y="20"/>
                  </a:cubicBezTo>
                  <a:cubicBezTo>
                    <a:pt x="45" y="21"/>
                    <a:pt x="19" y="36"/>
                    <a:pt x="19" y="36"/>
                  </a:cubicBezTo>
                  <a:cubicBezTo>
                    <a:pt x="19" y="37"/>
                    <a:pt x="45" y="21"/>
                    <a:pt x="45" y="21"/>
                  </a:cubicBezTo>
                  <a:cubicBezTo>
                    <a:pt x="45" y="22"/>
                    <a:pt x="17" y="44"/>
                    <a:pt x="17" y="44"/>
                  </a:cubicBezTo>
                  <a:cubicBezTo>
                    <a:pt x="17" y="44"/>
                    <a:pt x="47" y="26"/>
                    <a:pt x="47" y="27"/>
                  </a:cubicBezTo>
                  <a:cubicBezTo>
                    <a:pt x="47" y="27"/>
                    <a:pt x="16" y="46"/>
                    <a:pt x="16" y="47"/>
                  </a:cubicBezTo>
                  <a:cubicBezTo>
                    <a:pt x="16" y="47"/>
                    <a:pt x="48" y="28"/>
                    <a:pt x="48" y="28"/>
                  </a:cubicBezTo>
                  <a:cubicBezTo>
                    <a:pt x="48" y="28"/>
                    <a:pt x="15" y="51"/>
                    <a:pt x="15" y="51"/>
                  </a:cubicBezTo>
                  <a:cubicBezTo>
                    <a:pt x="15" y="51"/>
                    <a:pt x="49" y="31"/>
                    <a:pt x="49" y="31"/>
                  </a:cubicBezTo>
                  <a:cubicBezTo>
                    <a:pt x="49" y="32"/>
                    <a:pt x="14" y="54"/>
                    <a:pt x="14" y="54"/>
                  </a:cubicBezTo>
                  <a:cubicBezTo>
                    <a:pt x="14" y="55"/>
                    <a:pt x="49" y="33"/>
                    <a:pt x="50" y="34"/>
                  </a:cubicBezTo>
                  <a:cubicBezTo>
                    <a:pt x="50" y="34"/>
                    <a:pt x="11" y="65"/>
                    <a:pt x="11" y="66"/>
                  </a:cubicBezTo>
                  <a:cubicBezTo>
                    <a:pt x="12" y="66"/>
                    <a:pt x="52" y="42"/>
                    <a:pt x="52" y="42"/>
                  </a:cubicBezTo>
                  <a:cubicBezTo>
                    <a:pt x="53" y="42"/>
                    <a:pt x="11" y="68"/>
                    <a:pt x="11" y="68"/>
                  </a:cubicBezTo>
                  <a:cubicBezTo>
                    <a:pt x="11" y="69"/>
                    <a:pt x="53" y="44"/>
                    <a:pt x="53" y="44"/>
                  </a:cubicBezTo>
                  <a:cubicBezTo>
                    <a:pt x="53" y="44"/>
                    <a:pt x="10" y="70"/>
                    <a:pt x="10" y="71"/>
                  </a:cubicBezTo>
                  <a:cubicBezTo>
                    <a:pt x="11" y="71"/>
                    <a:pt x="53" y="45"/>
                    <a:pt x="54" y="46"/>
                  </a:cubicBezTo>
                  <a:cubicBezTo>
                    <a:pt x="54" y="46"/>
                    <a:pt x="8" y="80"/>
                    <a:pt x="9" y="80"/>
                  </a:cubicBezTo>
                  <a:cubicBezTo>
                    <a:pt x="9" y="81"/>
                    <a:pt x="55" y="53"/>
                    <a:pt x="56" y="53"/>
                  </a:cubicBezTo>
                  <a:cubicBezTo>
                    <a:pt x="56" y="54"/>
                    <a:pt x="7" y="89"/>
                    <a:pt x="7" y="90"/>
                  </a:cubicBezTo>
                  <a:cubicBezTo>
                    <a:pt x="7" y="90"/>
                    <a:pt x="57" y="60"/>
                    <a:pt x="58" y="61"/>
                  </a:cubicBezTo>
                  <a:cubicBezTo>
                    <a:pt x="58" y="61"/>
                    <a:pt x="6" y="93"/>
                    <a:pt x="7" y="94"/>
                  </a:cubicBezTo>
                  <a:cubicBezTo>
                    <a:pt x="7" y="94"/>
                    <a:pt x="58" y="63"/>
                    <a:pt x="58" y="64"/>
                  </a:cubicBezTo>
                  <a:cubicBezTo>
                    <a:pt x="59" y="64"/>
                    <a:pt x="6" y="99"/>
                    <a:pt x="6" y="99"/>
                  </a:cubicBezTo>
                  <a:cubicBezTo>
                    <a:pt x="6" y="100"/>
                    <a:pt x="59" y="68"/>
                    <a:pt x="60" y="68"/>
                  </a:cubicBezTo>
                  <a:cubicBezTo>
                    <a:pt x="60" y="69"/>
                    <a:pt x="5" y="103"/>
                    <a:pt x="5" y="103"/>
                  </a:cubicBezTo>
                  <a:cubicBezTo>
                    <a:pt x="5" y="103"/>
                    <a:pt x="60" y="71"/>
                    <a:pt x="60" y="71"/>
                  </a:cubicBezTo>
                  <a:cubicBezTo>
                    <a:pt x="61" y="72"/>
                    <a:pt x="4" y="112"/>
                    <a:pt x="4" y="113"/>
                  </a:cubicBezTo>
                  <a:cubicBezTo>
                    <a:pt x="4" y="113"/>
                    <a:pt x="62" y="79"/>
                    <a:pt x="62" y="79"/>
                  </a:cubicBezTo>
                  <a:cubicBezTo>
                    <a:pt x="62" y="80"/>
                    <a:pt x="3" y="122"/>
                    <a:pt x="3" y="122"/>
                  </a:cubicBezTo>
                  <a:cubicBezTo>
                    <a:pt x="3" y="123"/>
                    <a:pt x="63" y="87"/>
                    <a:pt x="64" y="88"/>
                  </a:cubicBezTo>
                  <a:cubicBezTo>
                    <a:pt x="64" y="88"/>
                    <a:pt x="3" y="122"/>
                    <a:pt x="3" y="123"/>
                  </a:cubicBezTo>
                  <a:cubicBezTo>
                    <a:pt x="3" y="123"/>
                    <a:pt x="63" y="88"/>
                    <a:pt x="64" y="88"/>
                  </a:cubicBezTo>
                  <a:cubicBezTo>
                    <a:pt x="64" y="89"/>
                    <a:pt x="2" y="131"/>
                    <a:pt x="2" y="131"/>
                  </a:cubicBezTo>
                  <a:cubicBezTo>
                    <a:pt x="3" y="132"/>
                    <a:pt x="64" y="94"/>
                    <a:pt x="65" y="95"/>
                  </a:cubicBezTo>
                  <a:cubicBezTo>
                    <a:pt x="65" y="96"/>
                    <a:pt x="1" y="138"/>
                    <a:pt x="2" y="139"/>
                  </a:cubicBezTo>
                  <a:cubicBezTo>
                    <a:pt x="2" y="140"/>
                    <a:pt x="65" y="101"/>
                    <a:pt x="66" y="102"/>
                  </a:cubicBezTo>
                  <a:cubicBezTo>
                    <a:pt x="66" y="103"/>
                    <a:pt x="1" y="146"/>
                    <a:pt x="1" y="147"/>
                  </a:cubicBezTo>
                  <a:cubicBezTo>
                    <a:pt x="2" y="147"/>
                    <a:pt x="67" y="108"/>
                    <a:pt x="67" y="109"/>
                  </a:cubicBezTo>
                  <a:cubicBezTo>
                    <a:pt x="68" y="110"/>
                    <a:pt x="1" y="151"/>
                    <a:pt x="1" y="152"/>
                  </a:cubicBezTo>
                  <a:cubicBezTo>
                    <a:pt x="2" y="153"/>
                    <a:pt x="67" y="113"/>
                    <a:pt x="68" y="113"/>
                  </a:cubicBezTo>
                  <a:cubicBezTo>
                    <a:pt x="68" y="114"/>
                    <a:pt x="0" y="159"/>
                    <a:pt x="1" y="160"/>
                  </a:cubicBezTo>
                  <a:cubicBezTo>
                    <a:pt x="1" y="161"/>
                    <a:pt x="68" y="120"/>
                    <a:pt x="69" y="121"/>
                  </a:cubicBezTo>
                  <a:cubicBezTo>
                    <a:pt x="69" y="122"/>
                    <a:pt x="0" y="167"/>
                    <a:pt x="1" y="168"/>
                  </a:cubicBezTo>
                  <a:cubicBezTo>
                    <a:pt x="1" y="168"/>
                    <a:pt x="69" y="127"/>
                    <a:pt x="69" y="128"/>
                  </a:cubicBezTo>
                  <a:cubicBezTo>
                    <a:pt x="70" y="128"/>
                    <a:pt x="0" y="167"/>
                    <a:pt x="1" y="168"/>
                  </a:cubicBezTo>
                  <a:cubicBezTo>
                    <a:pt x="1" y="169"/>
                    <a:pt x="69" y="128"/>
                    <a:pt x="69" y="128"/>
                  </a:cubicBezTo>
                  <a:cubicBezTo>
                    <a:pt x="70" y="129"/>
                    <a:pt x="0" y="173"/>
                    <a:pt x="1" y="173"/>
                  </a:cubicBezTo>
                  <a:cubicBezTo>
                    <a:pt x="1" y="174"/>
                    <a:pt x="69" y="132"/>
                    <a:pt x="70" y="133"/>
                  </a:cubicBezTo>
                  <a:cubicBezTo>
                    <a:pt x="70" y="134"/>
                    <a:pt x="0" y="182"/>
                    <a:pt x="1" y="183"/>
                  </a:cubicBezTo>
                  <a:cubicBezTo>
                    <a:pt x="1" y="183"/>
                    <a:pt x="70" y="142"/>
                    <a:pt x="71" y="142"/>
                  </a:cubicBezTo>
                  <a:cubicBezTo>
                    <a:pt x="71" y="143"/>
                    <a:pt x="0" y="188"/>
                    <a:pt x="0" y="189"/>
                  </a:cubicBezTo>
                  <a:cubicBezTo>
                    <a:pt x="1" y="189"/>
                    <a:pt x="71" y="148"/>
                    <a:pt x="71" y="148"/>
                  </a:cubicBezTo>
                  <a:cubicBezTo>
                    <a:pt x="72" y="149"/>
                    <a:pt x="0" y="192"/>
                    <a:pt x="0" y="193"/>
                  </a:cubicBezTo>
                  <a:cubicBezTo>
                    <a:pt x="1" y="194"/>
                    <a:pt x="71" y="151"/>
                    <a:pt x="71" y="152"/>
                  </a:cubicBezTo>
                  <a:cubicBezTo>
                    <a:pt x="72" y="152"/>
                    <a:pt x="0" y="198"/>
                    <a:pt x="1" y="199"/>
                  </a:cubicBezTo>
                  <a:cubicBezTo>
                    <a:pt x="1" y="200"/>
                    <a:pt x="71" y="157"/>
                    <a:pt x="72" y="158"/>
                  </a:cubicBezTo>
                  <a:cubicBezTo>
                    <a:pt x="72" y="158"/>
                    <a:pt x="0" y="207"/>
                    <a:pt x="1" y="208"/>
                  </a:cubicBezTo>
                  <a:cubicBezTo>
                    <a:pt x="1" y="209"/>
                    <a:pt x="72" y="166"/>
                    <a:pt x="72" y="167"/>
                  </a:cubicBezTo>
                  <a:cubicBezTo>
                    <a:pt x="73" y="168"/>
                    <a:pt x="1" y="211"/>
                    <a:pt x="1" y="212"/>
                  </a:cubicBezTo>
                  <a:cubicBezTo>
                    <a:pt x="2" y="213"/>
                    <a:pt x="72" y="170"/>
                    <a:pt x="73" y="171"/>
                  </a:cubicBezTo>
                  <a:cubicBezTo>
                    <a:pt x="73" y="171"/>
                    <a:pt x="1" y="216"/>
                    <a:pt x="1" y="217"/>
                  </a:cubicBezTo>
                  <a:cubicBezTo>
                    <a:pt x="1" y="218"/>
                    <a:pt x="72" y="175"/>
                    <a:pt x="73" y="176"/>
                  </a:cubicBezTo>
                  <a:cubicBezTo>
                    <a:pt x="73" y="177"/>
                    <a:pt x="1" y="220"/>
                    <a:pt x="1" y="221"/>
                  </a:cubicBezTo>
                  <a:cubicBezTo>
                    <a:pt x="2" y="222"/>
                    <a:pt x="72" y="179"/>
                    <a:pt x="73" y="180"/>
                  </a:cubicBezTo>
                  <a:cubicBezTo>
                    <a:pt x="73" y="181"/>
                    <a:pt x="1" y="221"/>
                    <a:pt x="2" y="222"/>
                  </a:cubicBezTo>
                  <a:cubicBezTo>
                    <a:pt x="2" y="223"/>
                    <a:pt x="73" y="181"/>
                    <a:pt x="73" y="181"/>
                  </a:cubicBezTo>
                  <a:cubicBezTo>
                    <a:pt x="73" y="182"/>
                    <a:pt x="1" y="222"/>
                    <a:pt x="2" y="223"/>
                  </a:cubicBezTo>
                  <a:cubicBezTo>
                    <a:pt x="2" y="224"/>
                    <a:pt x="72" y="181"/>
                    <a:pt x="73" y="182"/>
                  </a:cubicBezTo>
                  <a:cubicBezTo>
                    <a:pt x="73" y="183"/>
                    <a:pt x="1" y="229"/>
                    <a:pt x="2" y="230"/>
                  </a:cubicBezTo>
                  <a:cubicBezTo>
                    <a:pt x="2" y="231"/>
                    <a:pt x="73" y="188"/>
                    <a:pt x="73" y="189"/>
                  </a:cubicBezTo>
                  <a:cubicBezTo>
                    <a:pt x="74" y="190"/>
                    <a:pt x="2" y="232"/>
                    <a:pt x="2" y="233"/>
                  </a:cubicBezTo>
                  <a:cubicBezTo>
                    <a:pt x="3" y="234"/>
                    <a:pt x="73" y="192"/>
                    <a:pt x="73" y="192"/>
                  </a:cubicBezTo>
                  <a:cubicBezTo>
                    <a:pt x="74" y="193"/>
                    <a:pt x="2" y="240"/>
                    <a:pt x="3" y="241"/>
                  </a:cubicBezTo>
                  <a:cubicBezTo>
                    <a:pt x="3" y="242"/>
                    <a:pt x="73" y="200"/>
                    <a:pt x="73" y="201"/>
                  </a:cubicBezTo>
                  <a:cubicBezTo>
                    <a:pt x="73" y="201"/>
                    <a:pt x="3" y="242"/>
                    <a:pt x="3" y="242"/>
                  </a:cubicBezTo>
                  <a:cubicBezTo>
                    <a:pt x="3" y="243"/>
                    <a:pt x="73" y="201"/>
                    <a:pt x="73" y="202"/>
                  </a:cubicBezTo>
                  <a:cubicBezTo>
                    <a:pt x="74" y="202"/>
                    <a:pt x="3" y="242"/>
                    <a:pt x="3" y="242"/>
                  </a:cubicBezTo>
                  <a:cubicBezTo>
                    <a:pt x="3" y="243"/>
                    <a:pt x="73" y="201"/>
                    <a:pt x="73" y="202"/>
                  </a:cubicBezTo>
                  <a:cubicBezTo>
                    <a:pt x="74" y="203"/>
                    <a:pt x="3" y="249"/>
                    <a:pt x="4" y="250"/>
                  </a:cubicBezTo>
                  <a:cubicBezTo>
                    <a:pt x="4" y="251"/>
                    <a:pt x="73" y="210"/>
                    <a:pt x="73" y="210"/>
                  </a:cubicBezTo>
                  <a:cubicBezTo>
                    <a:pt x="73" y="210"/>
                    <a:pt x="4" y="252"/>
                    <a:pt x="4" y="253"/>
                  </a:cubicBezTo>
                  <a:cubicBezTo>
                    <a:pt x="4" y="254"/>
                    <a:pt x="73" y="212"/>
                    <a:pt x="73" y="213"/>
                  </a:cubicBezTo>
                  <a:cubicBezTo>
                    <a:pt x="73" y="213"/>
                    <a:pt x="4" y="260"/>
                    <a:pt x="5" y="260"/>
                  </a:cubicBezTo>
                  <a:cubicBezTo>
                    <a:pt x="5" y="261"/>
                    <a:pt x="73" y="220"/>
                    <a:pt x="73" y="221"/>
                  </a:cubicBezTo>
                  <a:cubicBezTo>
                    <a:pt x="74" y="222"/>
                    <a:pt x="6" y="268"/>
                    <a:pt x="6" y="269"/>
                  </a:cubicBezTo>
                  <a:cubicBezTo>
                    <a:pt x="6" y="269"/>
                    <a:pt x="72" y="230"/>
                    <a:pt x="73" y="230"/>
                  </a:cubicBezTo>
                  <a:cubicBezTo>
                    <a:pt x="73" y="231"/>
                    <a:pt x="6" y="270"/>
                    <a:pt x="6" y="271"/>
                  </a:cubicBezTo>
                  <a:cubicBezTo>
                    <a:pt x="7" y="272"/>
                    <a:pt x="72" y="232"/>
                    <a:pt x="73" y="233"/>
                  </a:cubicBezTo>
                  <a:cubicBezTo>
                    <a:pt x="73" y="234"/>
                    <a:pt x="6" y="275"/>
                    <a:pt x="7" y="276"/>
                  </a:cubicBezTo>
                  <a:cubicBezTo>
                    <a:pt x="7" y="277"/>
                    <a:pt x="72" y="238"/>
                    <a:pt x="72" y="238"/>
                  </a:cubicBezTo>
                  <a:cubicBezTo>
                    <a:pt x="73" y="239"/>
                    <a:pt x="8" y="284"/>
                    <a:pt x="8" y="285"/>
                  </a:cubicBezTo>
                  <a:cubicBezTo>
                    <a:pt x="9" y="286"/>
                    <a:pt x="72" y="248"/>
                    <a:pt x="72" y="248"/>
                  </a:cubicBezTo>
                  <a:cubicBezTo>
                    <a:pt x="72" y="249"/>
                    <a:pt x="9" y="292"/>
                    <a:pt x="9" y="293"/>
                  </a:cubicBezTo>
                  <a:cubicBezTo>
                    <a:pt x="10" y="293"/>
                    <a:pt x="70" y="257"/>
                    <a:pt x="71" y="257"/>
                  </a:cubicBezTo>
                  <a:cubicBezTo>
                    <a:pt x="71" y="258"/>
                    <a:pt x="10" y="295"/>
                    <a:pt x="10" y="296"/>
                  </a:cubicBezTo>
                  <a:cubicBezTo>
                    <a:pt x="10" y="296"/>
                    <a:pt x="70" y="260"/>
                    <a:pt x="71" y="261"/>
                  </a:cubicBezTo>
                  <a:cubicBezTo>
                    <a:pt x="71" y="262"/>
                    <a:pt x="10" y="295"/>
                    <a:pt x="10" y="296"/>
                  </a:cubicBezTo>
                  <a:cubicBezTo>
                    <a:pt x="10" y="296"/>
                    <a:pt x="70" y="260"/>
                    <a:pt x="71" y="261"/>
                  </a:cubicBezTo>
                  <a:cubicBezTo>
                    <a:pt x="71" y="261"/>
                    <a:pt x="11" y="304"/>
                    <a:pt x="12" y="305"/>
                  </a:cubicBezTo>
                  <a:cubicBezTo>
                    <a:pt x="12" y="305"/>
                    <a:pt x="69" y="270"/>
                    <a:pt x="70" y="271"/>
                  </a:cubicBezTo>
                  <a:cubicBezTo>
                    <a:pt x="70" y="271"/>
                    <a:pt x="12" y="309"/>
                    <a:pt x="13" y="309"/>
                  </a:cubicBezTo>
                  <a:cubicBezTo>
                    <a:pt x="13" y="310"/>
                    <a:pt x="69" y="276"/>
                    <a:pt x="69" y="277"/>
                  </a:cubicBezTo>
                  <a:cubicBezTo>
                    <a:pt x="69" y="277"/>
                    <a:pt x="13" y="313"/>
                    <a:pt x="14" y="314"/>
                  </a:cubicBezTo>
                  <a:cubicBezTo>
                    <a:pt x="14" y="315"/>
                    <a:pt x="68" y="282"/>
                    <a:pt x="68" y="283"/>
                  </a:cubicBezTo>
                  <a:cubicBezTo>
                    <a:pt x="69" y="283"/>
                    <a:pt x="15" y="321"/>
                    <a:pt x="16" y="322"/>
                  </a:cubicBezTo>
                  <a:cubicBezTo>
                    <a:pt x="16" y="322"/>
                    <a:pt x="67" y="292"/>
                    <a:pt x="67" y="292"/>
                  </a:cubicBezTo>
                  <a:cubicBezTo>
                    <a:pt x="67" y="293"/>
                    <a:pt x="17" y="329"/>
                    <a:pt x="18" y="330"/>
                  </a:cubicBezTo>
                  <a:cubicBezTo>
                    <a:pt x="18" y="330"/>
                    <a:pt x="65" y="301"/>
                    <a:pt x="65" y="302"/>
                  </a:cubicBezTo>
                  <a:cubicBezTo>
                    <a:pt x="66" y="302"/>
                    <a:pt x="18" y="331"/>
                    <a:pt x="18" y="331"/>
                  </a:cubicBezTo>
                  <a:cubicBezTo>
                    <a:pt x="18" y="332"/>
                    <a:pt x="65" y="304"/>
                    <a:pt x="65" y="304"/>
                  </a:cubicBezTo>
                  <a:cubicBezTo>
                    <a:pt x="65" y="305"/>
                    <a:pt x="19" y="336"/>
                    <a:pt x="20" y="337"/>
                  </a:cubicBezTo>
                  <a:cubicBezTo>
                    <a:pt x="20" y="337"/>
                    <a:pt x="63" y="311"/>
                    <a:pt x="64" y="311"/>
                  </a:cubicBezTo>
                  <a:cubicBezTo>
                    <a:pt x="64" y="312"/>
                    <a:pt x="21" y="342"/>
                    <a:pt x="21" y="343"/>
                  </a:cubicBezTo>
                  <a:cubicBezTo>
                    <a:pt x="22" y="343"/>
                    <a:pt x="62" y="319"/>
                    <a:pt x="62" y="319"/>
                  </a:cubicBezTo>
                  <a:cubicBezTo>
                    <a:pt x="63" y="320"/>
                    <a:pt x="23" y="349"/>
                    <a:pt x="24" y="350"/>
                  </a:cubicBezTo>
                  <a:cubicBezTo>
                    <a:pt x="24" y="350"/>
                    <a:pt x="60" y="328"/>
                    <a:pt x="60" y="329"/>
                  </a:cubicBezTo>
                  <a:cubicBezTo>
                    <a:pt x="60" y="329"/>
                    <a:pt x="26" y="358"/>
                    <a:pt x="27" y="358"/>
                  </a:cubicBezTo>
                  <a:cubicBezTo>
                    <a:pt x="27" y="358"/>
                    <a:pt x="57" y="340"/>
                    <a:pt x="57" y="341"/>
                  </a:cubicBezTo>
                  <a:cubicBezTo>
                    <a:pt x="57" y="341"/>
                    <a:pt x="28" y="361"/>
                    <a:pt x="28" y="361"/>
                  </a:cubicBezTo>
                  <a:cubicBezTo>
                    <a:pt x="28" y="362"/>
                    <a:pt x="55" y="345"/>
                    <a:pt x="56" y="345"/>
                  </a:cubicBezTo>
                  <a:cubicBezTo>
                    <a:pt x="56" y="346"/>
                    <a:pt x="31" y="369"/>
                    <a:pt x="31" y="369"/>
                  </a:cubicBezTo>
                  <a:cubicBezTo>
                    <a:pt x="32" y="370"/>
                    <a:pt x="52" y="358"/>
                    <a:pt x="52" y="358"/>
                  </a:cubicBezTo>
                  <a:cubicBezTo>
                    <a:pt x="52" y="358"/>
                    <a:pt x="33" y="372"/>
                    <a:pt x="33" y="373"/>
                  </a:cubicBezTo>
                  <a:cubicBezTo>
                    <a:pt x="33" y="373"/>
                    <a:pt x="50" y="363"/>
                    <a:pt x="50" y="363"/>
                  </a:cubicBezTo>
                  <a:cubicBezTo>
                    <a:pt x="50" y="363"/>
                    <a:pt x="35" y="377"/>
                    <a:pt x="35" y="377"/>
                  </a:cubicBezTo>
                  <a:cubicBezTo>
                    <a:pt x="35" y="377"/>
                    <a:pt x="47" y="370"/>
                    <a:pt x="47" y="370"/>
                  </a:cubicBezTo>
                  <a:cubicBezTo>
                    <a:pt x="47" y="370"/>
                    <a:pt x="37" y="380"/>
                    <a:pt x="37" y="380"/>
                  </a:cubicBezTo>
                  <a:cubicBezTo>
                    <a:pt x="37" y="380"/>
                    <a:pt x="44" y="376"/>
                    <a:pt x="44" y="376"/>
                  </a:cubicBezTo>
                  <a:cubicBezTo>
                    <a:pt x="44" y="376"/>
                    <a:pt x="39" y="384"/>
                    <a:pt x="39" y="384"/>
                  </a:cubicBezTo>
                  <a:cubicBezTo>
                    <a:pt x="39" y="384"/>
                    <a:pt x="40" y="384"/>
                    <a:pt x="40" y="384"/>
                  </a:cubicBezTo>
                  <a:cubicBezTo>
                    <a:pt x="40" y="384"/>
                    <a:pt x="39" y="385"/>
                    <a:pt x="39" y="385"/>
                  </a:cubicBezTo>
                  <a:cubicBezTo>
                    <a:pt x="39" y="385"/>
                    <a:pt x="40" y="385"/>
                    <a:pt x="40" y="385"/>
                  </a:cubicBezTo>
                </a:path>
              </a:pathLst>
            </a:custGeom>
            <a:noFill/>
            <a:ln w="3175" cap="rnd">
              <a:solidFill>
                <a:schemeClr val="accent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chenying0907 21"/>
            <p:cNvSpPr/>
            <p:nvPr/>
          </p:nvSpPr>
          <p:spPr bwMode="auto">
            <a:xfrm>
              <a:off x="3490913" y="4740275"/>
              <a:ext cx="190500" cy="322263"/>
            </a:xfrm>
            <a:custGeom>
              <a:avLst/>
              <a:gdLst>
                <a:gd name="T0" fmla="*/ 30 w 64"/>
                <a:gd name="T1" fmla="*/ 0 h 108"/>
                <a:gd name="T2" fmla="*/ 30 w 64"/>
                <a:gd name="T3" fmla="*/ 0 h 108"/>
                <a:gd name="T4" fmla="*/ 28 w 64"/>
                <a:gd name="T5" fmla="*/ 10 h 108"/>
                <a:gd name="T6" fmla="*/ 37 w 64"/>
                <a:gd name="T7" fmla="*/ 5 h 108"/>
                <a:gd name="T8" fmla="*/ 28 w 64"/>
                <a:gd name="T9" fmla="*/ 14 h 108"/>
                <a:gd name="T10" fmla="*/ 39 w 64"/>
                <a:gd name="T11" fmla="*/ 7 h 108"/>
                <a:gd name="T12" fmla="*/ 27 w 64"/>
                <a:gd name="T13" fmla="*/ 21 h 108"/>
                <a:gd name="T14" fmla="*/ 42 w 64"/>
                <a:gd name="T15" fmla="*/ 12 h 108"/>
                <a:gd name="T16" fmla="*/ 27 w 64"/>
                <a:gd name="T17" fmla="*/ 22 h 108"/>
                <a:gd name="T18" fmla="*/ 43 w 64"/>
                <a:gd name="T19" fmla="*/ 13 h 108"/>
                <a:gd name="T20" fmla="*/ 27 w 64"/>
                <a:gd name="T21" fmla="*/ 23 h 108"/>
                <a:gd name="T22" fmla="*/ 43 w 64"/>
                <a:gd name="T23" fmla="*/ 13 h 108"/>
                <a:gd name="T24" fmla="*/ 26 w 64"/>
                <a:gd name="T25" fmla="*/ 25 h 108"/>
                <a:gd name="T26" fmla="*/ 44 w 64"/>
                <a:gd name="T27" fmla="*/ 15 h 108"/>
                <a:gd name="T28" fmla="*/ 25 w 64"/>
                <a:gd name="T29" fmla="*/ 34 h 108"/>
                <a:gd name="T30" fmla="*/ 47 w 64"/>
                <a:gd name="T31" fmla="*/ 21 h 108"/>
                <a:gd name="T32" fmla="*/ 24 w 64"/>
                <a:gd name="T33" fmla="*/ 36 h 108"/>
                <a:gd name="T34" fmla="*/ 48 w 64"/>
                <a:gd name="T35" fmla="*/ 23 h 108"/>
                <a:gd name="T36" fmla="*/ 24 w 64"/>
                <a:gd name="T37" fmla="*/ 38 h 108"/>
                <a:gd name="T38" fmla="*/ 48 w 64"/>
                <a:gd name="T39" fmla="*/ 23 h 108"/>
                <a:gd name="T40" fmla="*/ 22 w 64"/>
                <a:gd name="T41" fmla="*/ 47 h 108"/>
                <a:gd name="T42" fmla="*/ 51 w 64"/>
                <a:gd name="T43" fmla="*/ 30 h 108"/>
                <a:gd name="T44" fmla="*/ 21 w 64"/>
                <a:gd name="T45" fmla="*/ 51 h 108"/>
                <a:gd name="T46" fmla="*/ 53 w 64"/>
                <a:gd name="T47" fmla="*/ 33 h 108"/>
                <a:gd name="T48" fmla="*/ 20 w 64"/>
                <a:gd name="T49" fmla="*/ 53 h 108"/>
                <a:gd name="T50" fmla="*/ 53 w 64"/>
                <a:gd name="T51" fmla="*/ 34 h 108"/>
                <a:gd name="T52" fmla="*/ 18 w 64"/>
                <a:gd name="T53" fmla="*/ 60 h 108"/>
                <a:gd name="T54" fmla="*/ 55 w 64"/>
                <a:gd name="T55" fmla="*/ 39 h 108"/>
                <a:gd name="T56" fmla="*/ 17 w 64"/>
                <a:gd name="T57" fmla="*/ 66 h 108"/>
                <a:gd name="T58" fmla="*/ 57 w 64"/>
                <a:gd name="T59" fmla="*/ 43 h 108"/>
                <a:gd name="T60" fmla="*/ 13 w 64"/>
                <a:gd name="T61" fmla="*/ 78 h 108"/>
                <a:gd name="T62" fmla="*/ 59 w 64"/>
                <a:gd name="T63" fmla="*/ 52 h 108"/>
                <a:gd name="T64" fmla="*/ 12 w 64"/>
                <a:gd name="T65" fmla="*/ 80 h 108"/>
                <a:gd name="T66" fmla="*/ 60 w 64"/>
                <a:gd name="T67" fmla="*/ 53 h 108"/>
                <a:gd name="T68" fmla="*/ 8 w 64"/>
                <a:gd name="T69" fmla="*/ 91 h 108"/>
                <a:gd name="T70" fmla="*/ 62 w 64"/>
                <a:gd name="T71" fmla="*/ 60 h 108"/>
                <a:gd name="T72" fmla="*/ 8 w 64"/>
                <a:gd name="T73" fmla="*/ 91 h 108"/>
                <a:gd name="T74" fmla="*/ 62 w 64"/>
                <a:gd name="T75" fmla="*/ 60 h 108"/>
                <a:gd name="T76" fmla="*/ 7 w 64"/>
                <a:gd name="T77" fmla="*/ 94 h 108"/>
                <a:gd name="T78" fmla="*/ 62 w 64"/>
                <a:gd name="T79" fmla="*/ 62 h 108"/>
                <a:gd name="T80" fmla="*/ 1 w 64"/>
                <a:gd name="T81" fmla="*/ 106 h 108"/>
                <a:gd name="T82" fmla="*/ 64 w 64"/>
                <a:gd name="T83" fmla="*/ 70 h 108"/>
                <a:gd name="T84" fmla="*/ 0 w 64"/>
                <a:gd name="T85" fmla="*/ 107 h 108"/>
                <a:gd name="T86" fmla="*/ 64 w 64"/>
                <a:gd name="T87" fmla="*/ 7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108"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28" y="10"/>
                    <a:pt x="28" y="10"/>
                  </a:cubicBezTo>
                  <a:cubicBezTo>
                    <a:pt x="28" y="10"/>
                    <a:pt x="37" y="5"/>
                    <a:pt x="37" y="5"/>
                  </a:cubicBezTo>
                  <a:cubicBezTo>
                    <a:pt x="37" y="5"/>
                    <a:pt x="28" y="14"/>
                    <a:pt x="28" y="14"/>
                  </a:cubicBezTo>
                  <a:cubicBezTo>
                    <a:pt x="28" y="14"/>
                    <a:pt x="39" y="7"/>
                    <a:pt x="39" y="7"/>
                  </a:cubicBezTo>
                  <a:cubicBezTo>
                    <a:pt x="39" y="7"/>
                    <a:pt x="27" y="21"/>
                    <a:pt x="27" y="21"/>
                  </a:cubicBezTo>
                  <a:cubicBezTo>
                    <a:pt x="27" y="21"/>
                    <a:pt x="42" y="12"/>
                    <a:pt x="42" y="12"/>
                  </a:cubicBezTo>
                  <a:cubicBezTo>
                    <a:pt x="42" y="12"/>
                    <a:pt x="27" y="22"/>
                    <a:pt x="27" y="22"/>
                  </a:cubicBezTo>
                  <a:cubicBezTo>
                    <a:pt x="27" y="22"/>
                    <a:pt x="42" y="13"/>
                    <a:pt x="43" y="13"/>
                  </a:cubicBezTo>
                  <a:cubicBezTo>
                    <a:pt x="43" y="13"/>
                    <a:pt x="27" y="22"/>
                    <a:pt x="27" y="23"/>
                  </a:cubicBezTo>
                  <a:cubicBezTo>
                    <a:pt x="27" y="23"/>
                    <a:pt x="43" y="13"/>
                    <a:pt x="43" y="13"/>
                  </a:cubicBezTo>
                  <a:cubicBezTo>
                    <a:pt x="43" y="13"/>
                    <a:pt x="26" y="25"/>
                    <a:pt x="26" y="25"/>
                  </a:cubicBezTo>
                  <a:cubicBezTo>
                    <a:pt x="26" y="25"/>
                    <a:pt x="43" y="14"/>
                    <a:pt x="44" y="15"/>
                  </a:cubicBezTo>
                  <a:cubicBezTo>
                    <a:pt x="44" y="15"/>
                    <a:pt x="24" y="34"/>
                    <a:pt x="25" y="34"/>
                  </a:cubicBezTo>
                  <a:cubicBezTo>
                    <a:pt x="25" y="34"/>
                    <a:pt x="47" y="21"/>
                    <a:pt x="47" y="21"/>
                  </a:cubicBezTo>
                  <a:cubicBezTo>
                    <a:pt x="47" y="21"/>
                    <a:pt x="24" y="36"/>
                    <a:pt x="24" y="36"/>
                  </a:cubicBezTo>
                  <a:cubicBezTo>
                    <a:pt x="24" y="37"/>
                    <a:pt x="48" y="22"/>
                    <a:pt x="48" y="23"/>
                  </a:cubicBezTo>
                  <a:cubicBezTo>
                    <a:pt x="48" y="23"/>
                    <a:pt x="24" y="37"/>
                    <a:pt x="24" y="38"/>
                  </a:cubicBezTo>
                  <a:cubicBezTo>
                    <a:pt x="24" y="38"/>
                    <a:pt x="48" y="23"/>
                    <a:pt x="48" y="23"/>
                  </a:cubicBezTo>
                  <a:cubicBezTo>
                    <a:pt x="48" y="24"/>
                    <a:pt x="22" y="47"/>
                    <a:pt x="22" y="47"/>
                  </a:cubicBezTo>
                  <a:cubicBezTo>
                    <a:pt x="22" y="47"/>
                    <a:pt x="51" y="30"/>
                    <a:pt x="51" y="30"/>
                  </a:cubicBezTo>
                  <a:cubicBezTo>
                    <a:pt x="52" y="30"/>
                    <a:pt x="20" y="51"/>
                    <a:pt x="21" y="51"/>
                  </a:cubicBezTo>
                  <a:cubicBezTo>
                    <a:pt x="21" y="52"/>
                    <a:pt x="52" y="33"/>
                    <a:pt x="53" y="33"/>
                  </a:cubicBezTo>
                  <a:cubicBezTo>
                    <a:pt x="53" y="33"/>
                    <a:pt x="20" y="53"/>
                    <a:pt x="20" y="53"/>
                  </a:cubicBezTo>
                  <a:cubicBezTo>
                    <a:pt x="21" y="54"/>
                    <a:pt x="53" y="34"/>
                    <a:pt x="53" y="34"/>
                  </a:cubicBezTo>
                  <a:cubicBezTo>
                    <a:pt x="53" y="35"/>
                    <a:pt x="18" y="60"/>
                    <a:pt x="18" y="60"/>
                  </a:cubicBezTo>
                  <a:cubicBezTo>
                    <a:pt x="19" y="61"/>
                    <a:pt x="55" y="39"/>
                    <a:pt x="55" y="39"/>
                  </a:cubicBezTo>
                  <a:cubicBezTo>
                    <a:pt x="55" y="40"/>
                    <a:pt x="17" y="66"/>
                    <a:pt x="17" y="66"/>
                  </a:cubicBezTo>
                  <a:cubicBezTo>
                    <a:pt x="17" y="67"/>
                    <a:pt x="56" y="43"/>
                    <a:pt x="57" y="43"/>
                  </a:cubicBezTo>
                  <a:cubicBezTo>
                    <a:pt x="57" y="44"/>
                    <a:pt x="13" y="78"/>
                    <a:pt x="13" y="78"/>
                  </a:cubicBezTo>
                  <a:cubicBezTo>
                    <a:pt x="13" y="78"/>
                    <a:pt x="59" y="51"/>
                    <a:pt x="59" y="52"/>
                  </a:cubicBezTo>
                  <a:cubicBezTo>
                    <a:pt x="60" y="52"/>
                    <a:pt x="12" y="80"/>
                    <a:pt x="12" y="80"/>
                  </a:cubicBezTo>
                  <a:cubicBezTo>
                    <a:pt x="13" y="80"/>
                    <a:pt x="60" y="53"/>
                    <a:pt x="60" y="53"/>
                  </a:cubicBezTo>
                  <a:cubicBezTo>
                    <a:pt x="60" y="53"/>
                    <a:pt x="8" y="90"/>
                    <a:pt x="8" y="91"/>
                  </a:cubicBezTo>
                  <a:cubicBezTo>
                    <a:pt x="9" y="91"/>
                    <a:pt x="61" y="59"/>
                    <a:pt x="62" y="60"/>
                  </a:cubicBezTo>
                  <a:cubicBezTo>
                    <a:pt x="62" y="61"/>
                    <a:pt x="8" y="90"/>
                    <a:pt x="8" y="91"/>
                  </a:cubicBezTo>
                  <a:cubicBezTo>
                    <a:pt x="9" y="92"/>
                    <a:pt x="61" y="60"/>
                    <a:pt x="62" y="60"/>
                  </a:cubicBezTo>
                  <a:cubicBezTo>
                    <a:pt x="62" y="61"/>
                    <a:pt x="7" y="94"/>
                    <a:pt x="7" y="94"/>
                  </a:cubicBezTo>
                  <a:cubicBezTo>
                    <a:pt x="7" y="95"/>
                    <a:pt x="62" y="62"/>
                    <a:pt x="62" y="62"/>
                  </a:cubicBezTo>
                  <a:cubicBezTo>
                    <a:pt x="63" y="63"/>
                    <a:pt x="0" y="105"/>
                    <a:pt x="1" y="106"/>
                  </a:cubicBezTo>
                  <a:cubicBezTo>
                    <a:pt x="1" y="107"/>
                    <a:pt x="63" y="69"/>
                    <a:pt x="64" y="70"/>
                  </a:cubicBezTo>
                  <a:cubicBezTo>
                    <a:pt x="64" y="70"/>
                    <a:pt x="0" y="106"/>
                    <a:pt x="0" y="107"/>
                  </a:cubicBezTo>
                  <a:cubicBezTo>
                    <a:pt x="1" y="108"/>
                    <a:pt x="63" y="69"/>
                    <a:pt x="64" y="70"/>
                  </a:cubicBezTo>
                </a:path>
              </a:pathLst>
            </a:custGeom>
            <a:noFill/>
            <a:ln w="3175" cap="rnd">
              <a:solidFill>
                <a:srgbClr val="F7E69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chenying0907 22"/>
            <p:cNvSpPr/>
            <p:nvPr/>
          </p:nvSpPr>
          <p:spPr bwMode="auto">
            <a:xfrm>
              <a:off x="3278188" y="4733925"/>
              <a:ext cx="419100" cy="930275"/>
            </a:xfrm>
            <a:custGeom>
              <a:avLst/>
              <a:gdLst>
                <a:gd name="T0" fmla="*/ 22 w 140"/>
                <a:gd name="T1" fmla="*/ 14 h 312"/>
                <a:gd name="T2" fmla="*/ 39 w 140"/>
                <a:gd name="T3" fmla="*/ 7 h 312"/>
                <a:gd name="T4" fmla="*/ 13 w 140"/>
                <a:gd name="T5" fmla="*/ 31 h 312"/>
                <a:gd name="T6" fmla="*/ 42 w 140"/>
                <a:gd name="T7" fmla="*/ 20 h 312"/>
                <a:gd name="T8" fmla="*/ 8 w 140"/>
                <a:gd name="T9" fmla="*/ 46 h 312"/>
                <a:gd name="T10" fmla="*/ 43 w 140"/>
                <a:gd name="T11" fmla="*/ 26 h 312"/>
                <a:gd name="T12" fmla="*/ 4 w 140"/>
                <a:gd name="T13" fmla="*/ 63 h 312"/>
                <a:gd name="T14" fmla="*/ 46 w 140"/>
                <a:gd name="T15" fmla="*/ 43 h 312"/>
                <a:gd name="T16" fmla="*/ 1 w 140"/>
                <a:gd name="T17" fmla="*/ 86 h 312"/>
                <a:gd name="T18" fmla="*/ 51 w 140"/>
                <a:gd name="T19" fmla="*/ 62 h 312"/>
                <a:gd name="T20" fmla="*/ 1 w 140"/>
                <a:gd name="T21" fmla="*/ 104 h 312"/>
                <a:gd name="T22" fmla="*/ 56 w 140"/>
                <a:gd name="T23" fmla="*/ 76 h 312"/>
                <a:gd name="T24" fmla="*/ 1 w 140"/>
                <a:gd name="T25" fmla="*/ 113 h 312"/>
                <a:gd name="T26" fmla="*/ 58 w 140"/>
                <a:gd name="T27" fmla="*/ 81 h 312"/>
                <a:gd name="T28" fmla="*/ 3 w 140"/>
                <a:gd name="T29" fmla="*/ 130 h 312"/>
                <a:gd name="T30" fmla="*/ 64 w 140"/>
                <a:gd name="T31" fmla="*/ 97 h 312"/>
                <a:gd name="T32" fmla="*/ 5 w 140"/>
                <a:gd name="T33" fmla="*/ 140 h 312"/>
                <a:gd name="T34" fmla="*/ 135 w 140"/>
                <a:gd name="T35" fmla="*/ 74 h 312"/>
                <a:gd name="T36" fmla="*/ 8 w 140"/>
                <a:gd name="T37" fmla="*/ 158 h 312"/>
                <a:gd name="T38" fmla="*/ 138 w 140"/>
                <a:gd name="T39" fmla="*/ 91 h 312"/>
                <a:gd name="T40" fmla="*/ 11 w 140"/>
                <a:gd name="T41" fmla="*/ 170 h 312"/>
                <a:gd name="T42" fmla="*/ 139 w 140"/>
                <a:gd name="T43" fmla="*/ 102 h 312"/>
                <a:gd name="T44" fmla="*/ 14 w 140"/>
                <a:gd name="T45" fmla="*/ 183 h 312"/>
                <a:gd name="T46" fmla="*/ 139 w 140"/>
                <a:gd name="T47" fmla="*/ 115 h 312"/>
                <a:gd name="T48" fmla="*/ 18 w 140"/>
                <a:gd name="T49" fmla="*/ 194 h 312"/>
                <a:gd name="T50" fmla="*/ 138 w 140"/>
                <a:gd name="T51" fmla="*/ 129 h 312"/>
                <a:gd name="T52" fmla="*/ 22 w 140"/>
                <a:gd name="T53" fmla="*/ 207 h 312"/>
                <a:gd name="T54" fmla="*/ 136 w 140"/>
                <a:gd name="T55" fmla="*/ 150 h 312"/>
                <a:gd name="T56" fmla="*/ 28 w 140"/>
                <a:gd name="T57" fmla="*/ 223 h 312"/>
                <a:gd name="T58" fmla="*/ 134 w 140"/>
                <a:gd name="T59" fmla="*/ 163 h 312"/>
                <a:gd name="T60" fmla="*/ 30 w 140"/>
                <a:gd name="T61" fmla="*/ 231 h 312"/>
                <a:gd name="T62" fmla="*/ 131 w 140"/>
                <a:gd name="T63" fmla="*/ 176 h 312"/>
                <a:gd name="T64" fmla="*/ 34 w 140"/>
                <a:gd name="T65" fmla="*/ 239 h 312"/>
                <a:gd name="T66" fmla="*/ 127 w 140"/>
                <a:gd name="T67" fmla="*/ 194 h 312"/>
                <a:gd name="T68" fmla="*/ 42 w 140"/>
                <a:gd name="T69" fmla="*/ 259 h 312"/>
                <a:gd name="T70" fmla="*/ 115 w 140"/>
                <a:gd name="T71" fmla="*/ 225 h 312"/>
                <a:gd name="T72" fmla="*/ 50 w 140"/>
                <a:gd name="T73" fmla="*/ 277 h 312"/>
                <a:gd name="T74" fmla="*/ 105 w 140"/>
                <a:gd name="T75" fmla="*/ 249 h 312"/>
                <a:gd name="T76" fmla="*/ 54 w 140"/>
                <a:gd name="T77" fmla="*/ 284 h 312"/>
                <a:gd name="T78" fmla="*/ 100 w 140"/>
                <a:gd name="T79" fmla="*/ 259 h 312"/>
                <a:gd name="T80" fmla="*/ 59 w 140"/>
                <a:gd name="T81" fmla="*/ 294 h 312"/>
                <a:gd name="T82" fmla="*/ 84 w 140"/>
                <a:gd name="T83" fmla="*/ 288 h 312"/>
                <a:gd name="T84" fmla="*/ 64 w 140"/>
                <a:gd name="T85" fmla="*/ 305 h 312"/>
                <a:gd name="T86" fmla="*/ 72 w 140"/>
                <a:gd name="T87" fmla="*/ 3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0" h="312">
                  <a:moveTo>
                    <a:pt x="33" y="1"/>
                  </a:moveTo>
                  <a:cubicBezTo>
                    <a:pt x="33" y="1"/>
                    <a:pt x="35" y="0"/>
                    <a:pt x="35" y="0"/>
                  </a:cubicBezTo>
                  <a:cubicBezTo>
                    <a:pt x="36" y="0"/>
                    <a:pt x="22" y="14"/>
                    <a:pt x="22" y="14"/>
                  </a:cubicBezTo>
                  <a:cubicBezTo>
                    <a:pt x="22" y="14"/>
                    <a:pt x="39" y="5"/>
                    <a:pt x="39" y="5"/>
                  </a:cubicBezTo>
                  <a:cubicBezTo>
                    <a:pt x="39" y="5"/>
                    <a:pt x="20" y="18"/>
                    <a:pt x="20" y="18"/>
                  </a:cubicBezTo>
                  <a:cubicBezTo>
                    <a:pt x="20" y="18"/>
                    <a:pt x="39" y="7"/>
                    <a:pt x="39" y="7"/>
                  </a:cubicBezTo>
                  <a:cubicBezTo>
                    <a:pt x="40" y="7"/>
                    <a:pt x="16" y="25"/>
                    <a:pt x="16" y="25"/>
                  </a:cubicBezTo>
                  <a:cubicBezTo>
                    <a:pt x="17" y="25"/>
                    <a:pt x="40" y="11"/>
                    <a:pt x="40" y="11"/>
                  </a:cubicBezTo>
                  <a:cubicBezTo>
                    <a:pt x="40" y="11"/>
                    <a:pt x="13" y="31"/>
                    <a:pt x="13" y="31"/>
                  </a:cubicBezTo>
                  <a:cubicBezTo>
                    <a:pt x="13" y="31"/>
                    <a:pt x="41" y="15"/>
                    <a:pt x="41" y="15"/>
                  </a:cubicBezTo>
                  <a:cubicBezTo>
                    <a:pt x="41" y="16"/>
                    <a:pt x="10" y="38"/>
                    <a:pt x="10" y="38"/>
                  </a:cubicBezTo>
                  <a:cubicBezTo>
                    <a:pt x="11" y="38"/>
                    <a:pt x="41" y="20"/>
                    <a:pt x="42" y="20"/>
                  </a:cubicBezTo>
                  <a:cubicBezTo>
                    <a:pt x="42" y="20"/>
                    <a:pt x="10" y="38"/>
                    <a:pt x="10" y="38"/>
                  </a:cubicBezTo>
                  <a:cubicBezTo>
                    <a:pt x="10" y="39"/>
                    <a:pt x="42" y="20"/>
                    <a:pt x="42" y="20"/>
                  </a:cubicBezTo>
                  <a:cubicBezTo>
                    <a:pt x="42" y="21"/>
                    <a:pt x="8" y="45"/>
                    <a:pt x="8" y="46"/>
                  </a:cubicBezTo>
                  <a:cubicBezTo>
                    <a:pt x="8" y="46"/>
                    <a:pt x="42" y="25"/>
                    <a:pt x="43" y="25"/>
                  </a:cubicBezTo>
                  <a:cubicBezTo>
                    <a:pt x="43" y="26"/>
                    <a:pt x="7" y="45"/>
                    <a:pt x="8" y="46"/>
                  </a:cubicBezTo>
                  <a:cubicBezTo>
                    <a:pt x="8" y="46"/>
                    <a:pt x="43" y="25"/>
                    <a:pt x="43" y="26"/>
                  </a:cubicBezTo>
                  <a:cubicBezTo>
                    <a:pt x="43" y="26"/>
                    <a:pt x="5" y="53"/>
                    <a:pt x="6" y="53"/>
                  </a:cubicBezTo>
                  <a:cubicBezTo>
                    <a:pt x="6" y="54"/>
                    <a:pt x="44" y="31"/>
                    <a:pt x="44" y="31"/>
                  </a:cubicBezTo>
                  <a:cubicBezTo>
                    <a:pt x="44" y="32"/>
                    <a:pt x="3" y="63"/>
                    <a:pt x="4" y="63"/>
                  </a:cubicBezTo>
                  <a:cubicBezTo>
                    <a:pt x="4" y="64"/>
                    <a:pt x="45" y="39"/>
                    <a:pt x="46" y="39"/>
                  </a:cubicBezTo>
                  <a:cubicBezTo>
                    <a:pt x="46" y="40"/>
                    <a:pt x="3" y="67"/>
                    <a:pt x="3" y="68"/>
                  </a:cubicBezTo>
                  <a:cubicBezTo>
                    <a:pt x="3" y="68"/>
                    <a:pt x="46" y="42"/>
                    <a:pt x="46" y="43"/>
                  </a:cubicBezTo>
                  <a:cubicBezTo>
                    <a:pt x="46" y="43"/>
                    <a:pt x="1" y="76"/>
                    <a:pt x="2" y="76"/>
                  </a:cubicBezTo>
                  <a:cubicBezTo>
                    <a:pt x="2" y="77"/>
                    <a:pt x="48" y="49"/>
                    <a:pt x="48" y="49"/>
                  </a:cubicBezTo>
                  <a:cubicBezTo>
                    <a:pt x="48" y="50"/>
                    <a:pt x="1" y="85"/>
                    <a:pt x="1" y="86"/>
                  </a:cubicBezTo>
                  <a:cubicBezTo>
                    <a:pt x="1" y="87"/>
                    <a:pt x="50" y="57"/>
                    <a:pt x="50" y="58"/>
                  </a:cubicBezTo>
                  <a:cubicBezTo>
                    <a:pt x="51" y="58"/>
                    <a:pt x="0" y="91"/>
                    <a:pt x="1" y="91"/>
                  </a:cubicBezTo>
                  <a:cubicBezTo>
                    <a:pt x="1" y="92"/>
                    <a:pt x="51" y="61"/>
                    <a:pt x="51" y="62"/>
                  </a:cubicBezTo>
                  <a:cubicBezTo>
                    <a:pt x="52" y="62"/>
                    <a:pt x="1" y="96"/>
                    <a:pt x="1" y="96"/>
                  </a:cubicBezTo>
                  <a:cubicBezTo>
                    <a:pt x="1" y="97"/>
                    <a:pt x="52" y="66"/>
                    <a:pt x="53" y="66"/>
                  </a:cubicBezTo>
                  <a:cubicBezTo>
                    <a:pt x="53" y="67"/>
                    <a:pt x="1" y="103"/>
                    <a:pt x="1" y="104"/>
                  </a:cubicBezTo>
                  <a:cubicBezTo>
                    <a:pt x="1" y="104"/>
                    <a:pt x="55" y="72"/>
                    <a:pt x="55" y="73"/>
                  </a:cubicBezTo>
                  <a:cubicBezTo>
                    <a:pt x="55" y="73"/>
                    <a:pt x="1" y="108"/>
                    <a:pt x="1" y="108"/>
                  </a:cubicBezTo>
                  <a:cubicBezTo>
                    <a:pt x="2" y="109"/>
                    <a:pt x="56" y="76"/>
                    <a:pt x="56" y="76"/>
                  </a:cubicBezTo>
                  <a:cubicBezTo>
                    <a:pt x="57" y="77"/>
                    <a:pt x="1" y="110"/>
                    <a:pt x="1" y="111"/>
                  </a:cubicBezTo>
                  <a:cubicBezTo>
                    <a:pt x="2" y="111"/>
                    <a:pt x="57" y="78"/>
                    <a:pt x="57" y="79"/>
                  </a:cubicBezTo>
                  <a:cubicBezTo>
                    <a:pt x="57" y="79"/>
                    <a:pt x="1" y="112"/>
                    <a:pt x="1" y="113"/>
                  </a:cubicBezTo>
                  <a:cubicBezTo>
                    <a:pt x="2" y="114"/>
                    <a:pt x="57" y="80"/>
                    <a:pt x="58" y="81"/>
                  </a:cubicBezTo>
                  <a:cubicBezTo>
                    <a:pt x="58" y="81"/>
                    <a:pt x="1" y="113"/>
                    <a:pt x="1" y="114"/>
                  </a:cubicBezTo>
                  <a:cubicBezTo>
                    <a:pt x="2" y="114"/>
                    <a:pt x="58" y="81"/>
                    <a:pt x="58" y="81"/>
                  </a:cubicBezTo>
                  <a:cubicBezTo>
                    <a:pt x="58" y="82"/>
                    <a:pt x="2" y="121"/>
                    <a:pt x="2" y="121"/>
                  </a:cubicBezTo>
                  <a:cubicBezTo>
                    <a:pt x="3" y="122"/>
                    <a:pt x="60" y="87"/>
                    <a:pt x="61" y="88"/>
                  </a:cubicBezTo>
                  <a:cubicBezTo>
                    <a:pt x="61" y="89"/>
                    <a:pt x="3" y="130"/>
                    <a:pt x="3" y="130"/>
                  </a:cubicBezTo>
                  <a:cubicBezTo>
                    <a:pt x="4" y="131"/>
                    <a:pt x="63" y="95"/>
                    <a:pt x="64" y="95"/>
                  </a:cubicBezTo>
                  <a:cubicBezTo>
                    <a:pt x="64" y="96"/>
                    <a:pt x="3" y="132"/>
                    <a:pt x="4" y="132"/>
                  </a:cubicBezTo>
                  <a:cubicBezTo>
                    <a:pt x="4" y="133"/>
                    <a:pt x="64" y="96"/>
                    <a:pt x="64" y="97"/>
                  </a:cubicBezTo>
                  <a:cubicBezTo>
                    <a:pt x="65" y="98"/>
                    <a:pt x="4" y="136"/>
                    <a:pt x="4" y="137"/>
                  </a:cubicBezTo>
                  <a:cubicBezTo>
                    <a:pt x="5" y="138"/>
                    <a:pt x="66" y="100"/>
                    <a:pt x="67" y="101"/>
                  </a:cubicBezTo>
                  <a:cubicBezTo>
                    <a:pt x="67" y="102"/>
                    <a:pt x="4" y="140"/>
                    <a:pt x="5" y="140"/>
                  </a:cubicBezTo>
                  <a:cubicBezTo>
                    <a:pt x="5" y="141"/>
                    <a:pt x="68" y="103"/>
                    <a:pt x="68" y="104"/>
                  </a:cubicBezTo>
                  <a:cubicBezTo>
                    <a:pt x="68" y="104"/>
                    <a:pt x="6" y="148"/>
                    <a:pt x="6" y="148"/>
                  </a:cubicBezTo>
                  <a:cubicBezTo>
                    <a:pt x="7" y="150"/>
                    <a:pt x="135" y="73"/>
                    <a:pt x="135" y="74"/>
                  </a:cubicBezTo>
                  <a:cubicBezTo>
                    <a:pt x="136" y="75"/>
                    <a:pt x="6" y="152"/>
                    <a:pt x="7" y="153"/>
                  </a:cubicBezTo>
                  <a:cubicBezTo>
                    <a:pt x="8" y="154"/>
                    <a:pt x="135" y="77"/>
                    <a:pt x="136" y="78"/>
                  </a:cubicBezTo>
                  <a:cubicBezTo>
                    <a:pt x="137" y="79"/>
                    <a:pt x="8" y="157"/>
                    <a:pt x="8" y="158"/>
                  </a:cubicBezTo>
                  <a:cubicBezTo>
                    <a:pt x="9" y="160"/>
                    <a:pt x="136" y="83"/>
                    <a:pt x="137" y="84"/>
                  </a:cubicBezTo>
                  <a:cubicBezTo>
                    <a:pt x="137" y="85"/>
                    <a:pt x="9" y="163"/>
                    <a:pt x="10" y="165"/>
                  </a:cubicBezTo>
                  <a:cubicBezTo>
                    <a:pt x="10" y="166"/>
                    <a:pt x="137" y="89"/>
                    <a:pt x="138" y="91"/>
                  </a:cubicBezTo>
                  <a:cubicBezTo>
                    <a:pt x="138" y="91"/>
                    <a:pt x="10" y="166"/>
                    <a:pt x="10" y="167"/>
                  </a:cubicBezTo>
                  <a:cubicBezTo>
                    <a:pt x="11" y="169"/>
                    <a:pt x="137" y="92"/>
                    <a:pt x="138" y="93"/>
                  </a:cubicBezTo>
                  <a:cubicBezTo>
                    <a:pt x="139" y="94"/>
                    <a:pt x="10" y="168"/>
                    <a:pt x="11" y="170"/>
                  </a:cubicBezTo>
                  <a:cubicBezTo>
                    <a:pt x="12" y="172"/>
                    <a:pt x="138" y="96"/>
                    <a:pt x="138" y="97"/>
                  </a:cubicBezTo>
                  <a:cubicBezTo>
                    <a:pt x="139" y="98"/>
                    <a:pt x="11" y="174"/>
                    <a:pt x="12" y="175"/>
                  </a:cubicBezTo>
                  <a:cubicBezTo>
                    <a:pt x="13" y="177"/>
                    <a:pt x="138" y="101"/>
                    <a:pt x="139" y="102"/>
                  </a:cubicBezTo>
                  <a:cubicBezTo>
                    <a:pt x="139" y="104"/>
                    <a:pt x="12" y="175"/>
                    <a:pt x="12" y="176"/>
                  </a:cubicBezTo>
                  <a:cubicBezTo>
                    <a:pt x="13" y="177"/>
                    <a:pt x="138" y="101"/>
                    <a:pt x="139" y="103"/>
                  </a:cubicBezTo>
                  <a:cubicBezTo>
                    <a:pt x="139" y="104"/>
                    <a:pt x="14" y="182"/>
                    <a:pt x="14" y="183"/>
                  </a:cubicBezTo>
                  <a:cubicBezTo>
                    <a:pt x="15" y="184"/>
                    <a:pt x="138" y="109"/>
                    <a:pt x="139" y="111"/>
                  </a:cubicBezTo>
                  <a:cubicBezTo>
                    <a:pt x="140" y="112"/>
                    <a:pt x="14" y="185"/>
                    <a:pt x="15" y="186"/>
                  </a:cubicBezTo>
                  <a:cubicBezTo>
                    <a:pt x="16" y="188"/>
                    <a:pt x="138" y="114"/>
                    <a:pt x="139" y="115"/>
                  </a:cubicBezTo>
                  <a:cubicBezTo>
                    <a:pt x="140" y="116"/>
                    <a:pt x="16" y="188"/>
                    <a:pt x="16" y="189"/>
                  </a:cubicBezTo>
                  <a:cubicBezTo>
                    <a:pt x="17" y="190"/>
                    <a:pt x="138" y="117"/>
                    <a:pt x="139" y="118"/>
                  </a:cubicBezTo>
                  <a:cubicBezTo>
                    <a:pt x="140" y="120"/>
                    <a:pt x="17" y="193"/>
                    <a:pt x="18" y="194"/>
                  </a:cubicBezTo>
                  <a:cubicBezTo>
                    <a:pt x="18" y="196"/>
                    <a:pt x="138" y="123"/>
                    <a:pt x="139" y="124"/>
                  </a:cubicBezTo>
                  <a:cubicBezTo>
                    <a:pt x="139" y="126"/>
                    <a:pt x="18" y="197"/>
                    <a:pt x="19" y="198"/>
                  </a:cubicBezTo>
                  <a:cubicBezTo>
                    <a:pt x="19" y="199"/>
                    <a:pt x="137" y="127"/>
                    <a:pt x="138" y="129"/>
                  </a:cubicBezTo>
                  <a:cubicBezTo>
                    <a:pt x="139" y="130"/>
                    <a:pt x="20" y="202"/>
                    <a:pt x="20" y="203"/>
                  </a:cubicBezTo>
                  <a:cubicBezTo>
                    <a:pt x="21" y="204"/>
                    <a:pt x="138" y="134"/>
                    <a:pt x="138" y="135"/>
                  </a:cubicBezTo>
                  <a:cubicBezTo>
                    <a:pt x="139" y="136"/>
                    <a:pt x="21" y="206"/>
                    <a:pt x="22" y="207"/>
                  </a:cubicBezTo>
                  <a:cubicBezTo>
                    <a:pt x="23" y="209"/>
                    <a:pt x="137" y="139"/>
                    <a:pt x="137" y="141"/>
                  </a:cubicBezTo>
                  <a:cubicBezTo>
                    <a:pt x="138" y="142"/>
                    <a:pt x="24" y="214"/>
                    <a:pt x="24" y="215"/>
                  </a:cubicBezTo>
                  <a:cubicBezTo>
                    <a:pt x="25" y="216"/>
                    <a:pt x="135" y="149"/>
                    <a:pt x="136" y="150"/>
                  </a:cubicBezTo>
                  <a:cubicBezTo>
                    <a:pt x="137" y="152"/>
                    <a:pt x="25" y="216"/>
                    <a:pt x="26" y="218"/>
                  </a:cubicBezTo>
                  <a:cubicBezTo>
                    <a:pt x="26" y="219"/>
                    <a:pt x="135" y="153"/>
                    <a:pt x="136" y="154"/>
                  </a:cubicBezTo>
                  <a:cubicBezTo>
                    <a:pt x="136" y="155"/>
                    <a:pt x="27" y="222"/>
                    <a:pt x="28" y="223"/>
                  </a:cubicBezTo>
                  <a:cubicBezTo>
                    <a:pt x="28" y="224"/>
                    <a:pt x="134" y="161"/>
                    <a:pt x="134" y="162"/>
                  </a:cubicBezTo>
                  <a:cubicBezTo>
                    <a:pt x="135" y="163"/>
                    <a:pt x="27" y="223"/>
                    <a:pt x="28" y="224"/>
                  </a:cubicBezTo>
                  <a:cubicBezTo>
                    <a:pt x="29" y="225"/>
                    <a:pt x="133" y="162"/>
                    <a:pt x="134" y="163"/>
                  </a:cubicBezTo>
                  <a:cubicBezTo>
                    <a:pt x="135" y="164"/>
                    <a:pt x="28" y="224"/>
                    <a:pt x="28" y="226"/>
                  </a:cubicBezTo>
                  <a:cubicBezTo>
                    <a:pt x="29" y="227"/>
                    <a:pt x="133" y="164"/>
                    <a:pt x="134" y="165"/>
                  </a:cubicBezTo>
                  <a:cubicBezTo>
                    <a:pt x="134" y="166"/>
                    <a:pt x="30" y="230"/>
                    <a:pt x="30" y="231"/>
                  </a:cubicBezTo>
                  <a:cubicBezTo>
                    <a:pt x="31" y="233"/>
                    <a:pt x="131" y="171"/>
                    <a:pt x="132" y="172"/>
                  </a:cubicBezTo>
                  <a:cubicBezTo>
                    <a:pt x="133" y="173"/>
                    <a:pt x="31" y="233"/>
                    <a:pt x="31" y="234"/>
                  </a:cubicBezTo>
                  <a:cubicBezTo>
                    <a:pt x="32" y="235"/>
                    <a:pt x="131" y="175"/>
                    <a:pt x="131" y="176"/>
                  </a:cubicBezTo>
                  <a:cubicBezTo>
                    <a:pt x="132" y="177"/>
                    <a:pt x="33" y="238"/>
                    <a:pt x="34" y="239"/>
                  </a:cubicBezTo>
                  <a:cubicBezTo>
                    <a:pt x="34" y="240"/>
                    <a:pt x="129" y="182"/>
                    <a:pt x="129" y="184"/>
                  </a:cubicBezTo>
                  <a:cubicBezTo>
                    <a:pt x="130" y="185"/>
                    <a:pt x="33" y="238"/>
                    <a:pt x="34" y="239"/>
                  </a:cubicBezTo>
                  <a:cubicBezTo>
                    <a:pt x="34" y="240"/>
                    <a:pt x="129" y="182"/>
                    <a:pt x="129" y="184"/>
                  </a:cubicBezTo>
                  <a:cubicBezTo>
                    <a:pt x="130" y="185"/>
                    <a:pt x="36" y="245"/>
                    <a:pt x="36" y="246"/>
                  </a:cubicBezTo>
                  <a:cubicBezTo>
                    <a:pt x="37" y="247"/>
                    <a:pt x="126" y="193"/>
                    <a:pt x="127" y="194"/>
                  </a:cubicBezTo>
                  <a:cubicBezTo>
                    <a:pt x="127" y="194"/>
                    <a:pt x="38" y="250"/>
                    <a:pt x="38" y="250"/>
                  </a:cubicBezTo>
                  <a:cubicBezTo>
                    <a:pt x="39" y="251"/>
                    <a:pt x="124" y="200"/>
                    <a:pt x="124" y="201"/>
                  </a:cubicBezTo>
                  <a:cubicBezTo>
                    <a:pt x="125" y="202"/>
                    <a:pt x="41" y="258"/>
                    <a:pt x="42" y="259"/>
                  </a:cubicBezTo>
                  <a:cubicBezTo>
                    <a:pt x="42" y="259"/>
                    <a:pt x="119" y="213"/>
                    <a:pt x="120" y="214"/>
                  </a:cubicBezTo>
                  <a:cubicBezTo>
                    <a:pt x="120" y="215"/>
                    <a:pt x="45" y="265"/>
                    <a:pt x="45" y="266"/>
                  </a:cubicBezTo>
                  <a:cubicBezTo>
                    <a:pt x="45" y="267"/>
                    <a:pt x="115" y="224"/>
                    <a:pt x="115" y="225"/>
                  </a:cubicBezTo>
                  <a:cubicBezTo>
                    <a:pt x="116" y="226"/>
                    <a:pt x="47" y="269"/>
                    <a:pt x="47" y="270"/>
                  </a:cubicBezTo>
                  <a:cubicBezTo>
                    <a:pt x="47" y="271"/>
                    <a:pt x="112" y="231"/>
                    <a:pt x="113" y="232"/>
                  </a:cubicBezTo>
                  <a:cubicBezTo>
                    <a:pt x="113" y="232"/>
                    <a:pt x="50" y="276"/>
                    <a:pt x="50" y="277"/>
                  </a:cubicBezTo>
                  <a:cubicBezTo>
                    <a:pt x="51" y="278"/>
                    <a:pt x="107" y="244"/>
                    <a:pt x="107" y="244"/>
                  </a:cubicBezTo>
                  <a:cubicBezTo>
                    <a:pt x="108" y="245"/>
                    <a:pt x="51" y="279"/>
                    <a:pt x="52" y="280"/>
                  </a:cubicBezTo>
                  <a:cubicBezTo>
                    <a:pt x="52" y="280"/>
                    <a:pt x="104" y="249"/>
                    <a:pt x="105" y="249"/>
                  </a:cubicBezTo>
                  <a:cubicBezTo>
                    <a:pt x="105" y="249"/>
                    <a:pt x="53" y="283"/>
                    <a:pt x="54" y="284"/>
                  </a:cubicBezTo>
                  <a:cubicBezTo>
                    <a:pt x="54" y="284"/>
                    <a:pt x="101" y="256"/>
                    <a:pt x="101" y="256"/>
                  </a:cubicBezTo>
                  <a:cubicBezTo>
                    <a:pt x="102" y="257"/>
                    <a:pt x="53" y="284"/>
                    <a:pt x="54" y="284"/>
                  </a:cubicBezTo>
                  <a:cubicBezTo>
                    <a:pt x="54" y="285"/>
                    <a:pt x="101" y="256"/>
                    <a:pt x="101" y="257"/>
                  </a:cubicBezTo>
                  <a:cubicBezTo>
                    <a:pt x="101" y="257"/>
                    <a:pt x="54" y="285"/>
                    <a:pt x="54" y="285"/>
                  </a:cubicBezTo>
                  <a:cubicBezTo>
                    <a:pt x="54" y="286"/>
                    <a:pt x="100" y="258"/>
                    <a:pt x="100" y="259"/>
                  </a:cubicBezTo>
                  <a:cubicBezTo>
                    <a:pt x="100" y="259"/>
                    <a:pt x="54" y="286"/>
                    <a:pt x="55" y="286"/>
                  </a:cubicBezTo>
                  <a:cubicBezTo>
                    <a:pt x="55" y="287"/>
                    <a:pt x="99" y="260"/>
                    <a:pt x="99" y="260"/>
                  </a:cubicBezTo>
                  <a:cubicBezTo>
                    <a:pt x="99" y="261"/>
                    <a:pt x="58" y="293"/>
                    <a:pt x="59" y="294"/>
                  </a:cubicBezTo>
                  <a:cubicBezTo>
                    <a:pt x="59" y="294"/>
                    <a:pt x="91" y="275"/>
                    <a:pt x="91" y="275"/>
                  </a:cubicBezTo>
                  <a:cubicBezTo>
                    <a:pt x="91" y="276"/>
                    <a:pt x="62" y="301"/>
                    <a:pt x="62" y="301"/>
                  </a:cubicBezTo>
                  <a:cubicBezTo>
                    <a:pt x="62" y="301"/>
                    <a:pt x="83" y="288"/>
                    <a:pt x="84" y="288"/>
                  </a:cubicBezTo>
                  <a:cubicBezTo>
                    <a:pt x="84" y="289"/>
                    <a:pt x="64" y="304"/>
                    <a:pt x="64" y="304"/>
                  </a:cubicBezTo>
                  <a:cubicBezTo>
                    <a:pt x="64" y="304"/>
                    <a:pt x="79" y="296"/>
                    <a:pt x="79" y="296"/>
                  </a:cubicBezTo>
                  <a:cubicBezTo>
                    <a:pt x="79" y="296"/>
                    <a:pt x="64" y="305"/>
                    <a:pt x="64" y="305"/>
                  </a:cubicBezTo>
                  <a:cubicBezTo>
                    <a:pt x="64" y="305"/>
                    <a:pt x="78" y="296"/>
                    <a:pt x="79" y="296"/>
                  </a:cubicBezTo>
                  <a:cubicBezTo>
                    <a:pt x="79" y="296"/>
                    <a:pt x="67" y="310"/>
                    <a:pt x="67" y="310"/>
                  </a:cubicBezTo>
                  <a:cubicBezTo>
                    <a:pt x="67" y="310"/>
                    <a:pt x="72" y="307"/>
                    <a:pt x="72" y="307"/>
                  </a:cubicBezTo>
                  <a:cubicBezTo>
                    <a:pt x="72" y="307"/>
                    <a:pt x="68" y="312"/>
                    <a:pt x="68" y="312"/>
                  </a:cubicBezTo>
                  <a:cubicBezTo>
                    <a:pt x="68" y="312"/>
                    <a:pt x="69" y="312"/>
                    <a:pt x="69" y="312"/>
                  </a:cubicBezTo>
                </a:path>
              </a:pathLst>
            </a:custGeom>
            <a:noFill/>
            <a:ln w="3175" cap="rnd">
              <a:solidFill>
                <a:schemeClr val="accent4">
                  <a:lumMod val="40000"/>
                  <a:lumOff val="6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74" name="PA_组合 173"/>
          <p:cNvGrpSpPr/>
          <p:nvPr>
            <p:custDataLst>
              <p:tags r:id="rId6"/>
            </p:custDataLst>
          </p:nvPr>
        </p:nvGrpSpPr>
        <p:grpSpPr>
          <a:xfrm>
            <a:off x="2613966" y="2264366"/>
            <a:ext cx="1692792" cy="3600494"/>
            <a:chOff x="-1817682" y="1839912"/>
            <a:chExt cx="1211362" cy="2576514"/>
          </a:xfrm>
        </p:grpSpPr>
        <p:sp>
          <p:nvSpPr>
            <p:cNvPr id="163" name="chenying0907 26"/>
            <p:cNvSpPr/>
            <p:nvPr/>
          </p:nvSpPr>
          <p:spPr bwMode="auto">
            <a:xfrm>
              <a:off x="-1118336" y="3500438"/>
              <a:ext cx="80963" cy="112713"/>
            </a:xfrm>
            <a:custGeom>
              <a:avLst/>
              <a:gdLst>
                <a:gd name="T0" fmla="*/ 0 w 38"/>
                <a:gd name="T1" fmla="*/ 52 h 52"/>
                <a:gd name="T2" fmla="*/ 38 w 38"/>
                <a:gd name="T3" fmla="*/ 51 h 52"/>
                <a:gd name="T4" fmla="*/ 37 w 38"/>
                <a:gd name="T5" fmla="*/ 0 h 52"/>
                <a:gd name="T6" fmla="*/ 4 w 38"/>
                <a:gd name="T7" fmla="*/ 0 h 52"/>
                <a:gd name="T8" fmla="*/ 0 w 38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2">
                  <a:moveTo>
                    <a:pt x="0" y="52"/>
                  </a:moveTo>
                  <a:cubicBezTo>
                    <a:pt x="38" y="51"/>
                    <a:pt x="38" y="51"/>
                    <a:pt x="38" y="51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8"/>
                    <a:pt x="2" y="35"/>
                    <a:pt x="0" y="52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chenying0907 27"/>
            <p:cNvSpPr/>
            <p:nvPr/>
          </p:nvSpPr>
          <p:spPr bwMode="auto">
            <a:xfrm>
              <a:off x="-1387776" y="3503613"/>
              <a:ext cx="127000" cy="111125"/>
            </a:xfrm>
            <a:custGeom>
              <a:avLst/>
              <a:gdLst>
                <a:gd name="T0" fmla="*/ 53 w 59"/>
                <a:gd name="T1" fmla="*/ 0 h 52"/>
                <a:gd name="T2" fmla="*/ 0 w 59"/>
                <a:gd name="T3" fmla="*/ 1 h 52"/>
                <a:gd name="T4" fmla="*/ 0 w 59"/>
                <a:gd name="T5" fmla="*/ 52 h 52"/>
                <a:gd name="T6" fmla="*/ 59 w 59"/>
                <a:gd name="T7" fmla="*/ 51 h 52"/>
                <a:gd name="T8" fmla="*/ 53 w 59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2">
                  <a:moveTo>
                    <a:pt x="5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57" y="35"/>
                    <a:pt x="55" y="18"/>
                    <a:pt x="53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chenying0907 28"/>
            <p:cNvSpPr>
              <a:spLocks noEditPoints="1"/>
            </p:cNvSpPr>
            <p:nvPr/>
          </p:nvSpPr>
          <p:spPr bwMode="auto">
            <a:xfrm>
              <a:off x="-1594383" y="2284413"/>
              <a:ext cx="744538" cy="1282700"/>
            </a:xfrm>
            <a:custGeom>
              <a:avLst/>
              <a:gdLst>
                <a:gd name="T0" fmla="*/ 342 w 344"/>
                <a:gd name="T1" fmla="*/ 259 h 597"/>
                <a:gd name="T2" fmla="*/ 303 w 344"/>
                <a:gd name="T3" fmla="*/ 17 h 597"/>
                <a:gd name="T4" fmla="*/ 35 w 344"/>
                <a:gd name="T5" fmla="*/ 18 h 597"/>
                <a:gd name="T6" fmla="*/ 36 w 344"/>
                <a:gd name="T7" fmla="*/ 16 h 597"/>
                <a:gd name="T8" fmla="*/ 35 w 344"/>
                <a:gd name="T9" fmla="*/ 16 h 597"/>
                <a:gd name="T10" fmla="*/ 2 w 344"/>
                <a:gd name="T11" fmla="*/ 263 h 597"/>
                <a:gd name="T12" fmla="*/ 79 w 344"/>
                <a:gd name="T13" fmla="*/ 597 h 597"/>
                <a:gd name="T14" fmla="*/ 154 w 344"/>
                <a:gd name="T15" fmla="*/ 582 h 597"/>
                <a:gd name="T16" fmla="*/ 151 w 344"/>
                <a:gd name="T17" fmla="*/ 526 h 597"/>
                <a:gd name="T18" fmla="*/ 185 w 344"/>
                <a:gd name="T19" fmla="*/ 333 h 597"/>
                <a:gd name="T20" fmla="*/ 224 w 344"/>
                <a:gd name="T21" fmla="*/ 525 h 597"/>
                <a:gd name="T22" fmla="*/ 222 w 344"/>
                <a:gd name="T23" fmla="*/ 584 h 597"/>
                <a:gd name="T24" fmla="*/ 274 w 344"/>
                <a:gd name="T25" fmla="*/ 594 h 597"/>
                <a:gd name="T26" fmla="*/ 342 w 344"/>
                <a:gd name="T27" fmla="*/ 259 h 597"/>
                <a:gd name="T28" fmla="*/ 172 w 344"/>
                <a:gd name="T29" fmla="*/ 241 h 597"/>
                <a:gd name="T30" fmla="*/ 171 w 344"/>
                <a:gd name="T31" fmla="*/ 241 h 597"/>
                <a:gd name="T32" fmla="*/ 95 w 344"/>
                <a:gd name="T33" fmla="*/ 168 h 597"/>
                <a:gd name="T34" fmla="*/ 116 w 344"/>
                <a:gd name="T35" fmla="*/ 115 h 597"/>
                <a:gd name="T36" fmla="*/ 170 w 344"/>
                <a:gd name="T37" fmla="*/ 93 h 597"/>
                <a:gd name="T38" fmla="*/ 171 w 344"/>
                <a:gd name="T39" fmla="*/ 93 h 597"/>
                <a:gd name="T40" fmla="*/ 246 w 344"/>
                <a:gd name="T41" fmla="*/ 166 h 597"/>
                <a:gd name="T42" fmla="*/ 172 w 344"/>
                <a:gd name="T43" fmla="*/ 241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4" h="597">
                  <a:moveTo>
                    <a:pt x="342" y="259"/>
                  </a:moveTo>
                  <a:cubicBezTo>
                    <a:pt x="341" y="159"/>
                    <a:pt x="319" y="68"/>
                    <a:pt x="303" y="17"/>
                  </a:cubicBezTo>
                  <a:cubicBezTo>
                    <a:pt x="179" y="0"/>
                    <a:pt x="35" y="18"/>
                    <a:pt x="35" y="18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6"/>
                    <a:pt x="35" y="16"/>
                    <a:pt x="35" y="16"/>
                  </a:cubicBezTo>
                  <a:cubicBezTo>
                    <a:pt x="21" y="66"/>
                    <a:pt x="0" y="160"/>
                    <a:pt x="2" y="263"/>
                  </a:cubicBezTo>
                  <a:cubicBezTo>
                    <a:pt x="3" y="391"/>
                    <a:pt x="33" y="507"/>
                    <a:pt x="79" y="597"/>
                  </a:cubicBezTo>
                  <a:cubicBezTo>
                    <a:pt x="103" y="589"/>
                    <a:pt x="128" y="584"/>
                    <a:pt x="154" y="582"/>
                  </a:cubicBezTo>
                  <a:cubicBezTo>
                    <a:pt x="152" y="564"/>
                    <a:pt x="151" y="546"/>
                    <a:pt x="151" y="526"/>
                  </a:cubicBezTo>
                  <a:cubicBezTo>
                    <a:pt x="150" y="442"/>
                    <a:pt x="164" y="369"/>
                    <a:pt x="185" y="333"/>
                  </a:cubicBezTo>
                  <a:cubicBezTo>
                    <a:pt x="207" y="368"/>
                    <a:pt x="223" y="441"/>
                    <a:pt x="224" y="525"/>
                  </a:cubicBezTo>
                  <a:cubicBezTo>
                    <a:pt x="224" y="545"/>
                    <a:pt x="224" y="565"/>
                    <a:pt x="222" y="584"/>
                  </a:cubicBezTo>
                  <a:cubicBezTo>
                    <a:pt x="240" y="586"/>
                    <a:pt x="257" y="590"/>
                    <a:pt x="274" y="594"/>
                  </a:cubicBezTo>
                  <a:cubicBezTo>
                    <a:pt x="318" y="503"/>
                    <a:pt x="344" y="386"/>
                    <a:pt x="342" y="259"/>
                  </a:cubicBezTo>
                  <a:close/>
                  <a:moveTo>
                    <a:pt x="172" y="241"/>
                  </a:moveTo>
                  <a:cubicBezTo>
                    <a:pt x="171" y="241"/>
                    <a:pt x="171" y="241"/>
                    <a:pt x="171" y="241"/>
                  </a:cubicBezTo>
                  <a:cubicBezTo>
                    <a:pt x="129" y="241"/>
                    <a:pt x="96" y="208"/>
                    <a:pt x="95" y="168"/>
                  </a:cubicBezTo>
                  <a:cubicBezTo>
                    <a:pt x="95" y="148"/>
                    <a:pt x="102" y="130"/>
                    <a:pt x="116" y="115"/>
                  </a:cubicBezTo>
                  <a:cubicBezTo>
                    <a:pt x="131" y="101"/>
                    <a:pt x="149" y="93"/>
                    <a:pt x="170" y="93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212" y="93"/>
                    <a:pt x="245" y="126"/>
                    <a:pt x="246" y="166"/>
                  </a:cubicBezTo>
                  <a:cubicBezTo>
                    <a:pt x="247" y="207"/>
                    <a:pt x="213" y="241"/>
                    <a:pt x="172" y="241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chenying0907 29"/>
            <p:cNvSpPr/>
            <p:nvPr/>
          </p:nvSpPr>
          <p:spPr bwMode="auto">
            <a:xfrm>
              <a:off x="-1345939" y="2522538"/>
              <a:ext cx="247650" cy="242888"/>
            </a:xfrm>
            <a:custGeom>
              <a:avLst/>
              <a:gdLst>
                <a:gd name="T0" fmla="*/ 57 w 115"/>
                <a:gd name="T1" fmla="*/ 0 h 113"/>
                <a:gd name="T2" fmla="*/ 1 w 115"/>
                <a:gd name="T3" fmla="*/ 57 h 113"/>
                <a:gd name="T4" fmla="*/ 59 w 115"/>
                <a:gd name="T5" fmla="*/ 112 h 113"/>
                <a:gd name="T6" fmla="*/ 115 w 115"/>
                <a:gd name="T7" fmla="*/ 55 h 113"/>
                <a:gd name="T8" fmla="*/ 57 w 115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13">
                  <a:moveTo>
                    <a:pt x="57" y="0"/>
                  </a:moveTo>
                  <a:cubicBezTo>
                    <a:pt x="26" y="0"/>
                    <a:pt x="0" y="26"/>
                    <a:pt x="1" y="57"/>
                  </a:cubicBezTo>
                  <a:cubicBezTo>
                    <a:pt x="1" y="88"/>
                    <a:pt x="27" y="113"/>
                    <a:pt x="59" y="112"/>
                  </a:cubicBezTo>
                  <a:cubicBezTo>
                    <a:pt x="90" y="112"/>
                    <a:pt x="115" y="86"/>
                    <a:pt x="115" y="55"/>
                  </a:cubicBezTo>
                  <a:cubicBezTo>
                    <a:pt x="115" y="24"/>
                    <a:pt x="89" y="0"/>
                    <a:pt x="57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chenying0907 30"/>
            <p:cNvSpPr/>
            <p:nvPr/>
          </p:nvSpPr>
          <p:spPr bwMode="auto">
            <a:xfrm>
              <a:off x="-1404520" y="3608406"/>
              <a:ext cx="423986" cy="808020"/>
            </a:xfrm>
            <a:custGeom>
              <a:avLst/>
              <a:gdLst>
                <a:gd name="T0" fmla="*/ 237 w 346"/>
                <a:gd name="T1" fmla="*/ 0 h 376"/>
                <a:gd name="T2" fmla="*/ 173 w 346"/>
                <a:gd name="T3" fmla="*/ 0 h 376"/>
                <a:gd name="T4" fmla="*/ 173 w 346"/>
                <a:gd name="T5" fmla="*/ 0 h 376"/>
                <a:gd name="T6" fmla="*/ 164 w 346"/>
                <a:gd name="T7" fmla="*/ 0 h 376"/>
                <a:gd name="T8" fmla="*/ 170 w 346"/>
                <a:gd name="T9" fmla="*/ 1 h 376"/>
                <a:gd name="T10" fmla="*/ 171 w 346"/>
                <a:gd name="T11" fmla="*/ 1 h 376"/>
                <a:gd name="T12" fmla="*/ 207 w 346"/>
                <a:gd name="T13" fmla="*/ 1 h 376"/>
                <a:gd name="T14" fmla="*/ 171 w 346"/>
                <a:gd name="T15" fmla="*/ 312 h 376"/>
                <a:gd name="T16" fmla="*/ 134 w 346"/>
                <a:gd name="T17" fmla="*/ 1 h 376"/>
                <a:gd name="T18" fmla="*/ 136 w 346"/>
                <a:gd name="T19" fmla="*/ 0 h 376"/>
                <a:gd name="T20" fmla="*/ 108 w 346"/>
                <a:gd name="T21" fmla="*/ 0 h 376"/>
                <a:gd name="T22" fmla="*/ 173 w 346"/>
                <a:gd name="T23" fmla="*/ 375 h 376"/>
                <a:gd name="T24" fmla="*/ 173 w 346"/>
                <a:gd name="T25" fmla="*/ 376 h 376"/>
                <a:gd name="T26" fmla="*/ 173 w 346"/>
                <a:gd name="T27" fmla="*/ 376 h 376"/>
                <a:gd name="T28" fmla="*/ 173 w 346"/>
                <a:gd name="T29" fmla="*/ 376 h 376"/>
                <a:gd name="T30" fmla="*/ 173 w 346"/>
                <a:gd name="T31" fmla="*/ 375 h 376"/>
                <a:gd name="T32" fmla="*/ 237 w 346"/>
                <a:gd name="T33" fmla="*/ 0 h 376"/>
                <a:gd name="connsiteX0" fmla="*/ 4692 w 5671"/>
                <a:gd name="connsiteY0" fmla="*/ 0 h 10000"/>
                <a:gd name="connsiteX1" fmla="*/ 2842 w 5671"/>
                <a:gd name="connsiteY1" fmla="*/ 0 h 10000"/>
                <a:gd name="connsiteX2" fmla="*/ 2842 w 5671"/>
                <a:gd name="connsiteY2" fmla="*/ 0 h 10000"/>
                <a:gd name="connsiteX3" fmla="*/ 2582 w 5671"/>
                <a:gd name="connsiteY3" fmla="*/ 0 h 10000"/>
                <a:gd name="connsiteX4" fmla="*/ 2755 w 5671"/>
                <a:gd name="connsiteY4" fmla="*/ 27 h 10000"/>
                <a:gd name="connsiteX5" fmla="*/ 3825 w 5671"/>
                <a:gd name="connsiteY5" fmla="*/ 27 h 10000"/>
                <a:gd name="connsiteX6" fmla="*/ 2784 w 5671"/>
                <a:gd name="connsiteY6" fmla="*/ 8298 h 10000"/>
                <a:gd name="connsiteX7" fmla="*/ 1715 w 5671"/>
                <a:gd name="connsiteY7" fmla="*/ 27 h 10000"/>
                <a:gd name="connsiteX8" fmla="*/ 1773 w 5671"/>
                <a:gd name="connsiteY8" fmla="*/ 0 h 10000"/>
                <a:gd name="connsiteX9" fmla="*/ 963 w 5671"/>
                <a:gd name="connsiteY9" fmla="*/ 0 h 10000"/>
                <a:gd name="connsiteX10" fmla="*/ 2842 w 5671"/>
                <a:gd name="connsiteY10" fmla="*/ 9973 h 10000"/>
                <a:gd name="connsiteX11" fmla="*/ 2842 w 5671"/>
                <a:gd name="connsiteY11" fmla="*/ 10000 h 10000"/>
                <a:gd name="connsiteX12" fmla="*/ 2842 w 5671"/>
                <a:gd name="connsiteY12" fmla="*/ 10000 h 10000"/>
                <a:gd name="connsiteX13" fmla="*/ 2842 w 5671"/>
                <a:gd name="connsiteY13" fmla="*/ 10000 h 10000"/>
                <a:gd name="connsiteX14" fmla="*/ 2842 w 5671"/>
                <a:gd name="connsiteY14" fmla="*/ 9973 h 10000"/>
                <a:gd name="connsiteX15" fmla="*/ 4692 w 5671"/>
                <a:gd name="connsiteY15" fmla="*/ 0 h 10000"/>
                <a:gd name="connsiteX0-1" fmla="*/ 8273 w 9999"/>
                <a:gd name="connsiteY0-2" fmla="*/ 593 h 10593"/>
                <a:gd name="connsiteX1-3" fmla="*/ 5010 w 9999"/>
                <a:gd name="connsiteY1-4" fmla="*/ 593 h 10593"/>
                <a:gd name="connsiteX2-5" fmla="*/ 5010 w 9999"/>
                <a:gd name="connsiteY2-6" fmla="*/ 593 h 10593"/>
                <a:gd name="connsiteX3-7" fmla="*/ 4552 w 9999"/>
                <a:gd name="connsiteY3-8" fmla="*/ 593 h 10593"/>
                <a:gd name="connsiteX4-9" fmla="*/ 6744 w 9999"/>
                <a:gd name="connsiteY4-10" fmla="*/ 620 h 10593"/>
                <a:gd name="connsiteX5-11" fmla="*/ 4908 w 9999"/>
                <a:gd name="connsiteY5-12" fmla="*/ 8891 h 10593"/>
                <a:gd name="connsiteX6-13" fmla="*/ 3023 w 9999"/>
                <a:gd name="connsiteY6-14" fmla="*/ 620 h 10593"/>
                <a:gd name="connsiteX7-15" fmla="*/ 3125 w 9999"/>
                <a:gd name="connsiteY7-16" fmla="*/ 593 h 10593"/>
                <a:gd name="connsiteX8-17" fmla="*/ 1697 w 9999"/>
                <a:gd name="connsiteY8-18" fmla="*/ 593 h 10593"/>
                <a:gd name="connsiteX9-19" fmla="*/ 5010 w 9999"/>
                <a:gd name="connsiteY9-20" fmla="*/ 10566 h 10593"/>
                <a:gd name="connsiteX10-21" fmla="*/ 5010 w 9999"/>
                <a:gd name="connsiteY10-22" fmla="*/ 10593 h 10593"/>
                <a:gd name="connsiteX11-23" fmla="*/ 5010 w 9999"/>
                <a:gd name="connsiteY11-24" fmla="*/ 10593 h 10593"/>
                <a:gd name="connsiteX12-25" fmla="*/ 5010 w 9999"/>
                <a:gd name="connsiteY12-26" fmla="*/ 10593 h 10593"/>
                <a:gd name="connsiteX13-27" fmla="*/ 5010 w 9999"/>
                <a:gd name="connsiteY13-28" fmla="*/ 10566 h 10593"/>
                <a:gd name="connsiteX14-29" fmla="*/ 8273 w 9999"/>
                <a:gd name="connsiteY14-30" fmla="*/ 593 h 10593"/>
                <a:gd name="connsiteX0-31" fmla="*/ 8274 w 10000"/>
                <a:gd name="connsiteY0-32" fmla="*/ 0 h 9440"/>
                <a:gd name="connsiteX1-33" fmla="*/ 5011 w 10000"/>
                <a:gd name="connsiteY1-34" fmla="*/ 0 h 9440"/>
                <a:gd name="connsiteX2-35" fmla="*/ 5011 w 10000"/>
                <a:gd name="connsiteY2-36" fmla="*/ 0 h 9440"/>
                <a:gd name="connsiteX3-37" fmla="*/ 6745 w 10000"/>
                <a:gd name="connsiteY3-38" fmla="*/ 25 h 9440"/>
                <a:gd name="connsiteX4-39" fmla="*/ 4908 w 10000"/>
                <a:gd name="connsiteY4-40" fmla="*/ 7833 h 9440"/>
                <a:gd name="connsiteX5-41" fmla="*/ 3023 w 10000"/>
                <a:gd name="connsiteY5-42" fmla="*/ 25 h 9440"/>
                <a:gd name="connsiteX6-43" fmla="*/ 3125 w 10000"/>
                <a:gd name="connsiteY6-44" fmla="*/ 0 h 9440"/>
                <a:gd name="connsiteX7-45" fmla="*/ 1697 w 10000"/>
                <a:gd name="connsiteY7-46" fmla="*/ 0 h 9440"/>
                <a:gd name="connsiteX8-47" fmla="*/ 5011 w 10000"/>
                <a:gd name="connsiteY8-48" fmla="*/ 9415 h 9440"/>
                <a:gd name="connsiteX9-49" fmla="*/ 5011 w 10000"/>
                <a:gd name="connsiteY9-50" fmla="*/ 9440 h 9440"/>
                <a:gd name="connsiteX10-51" fmla="*/ 5011 w 10000"/>
                <a:gd name="connsiteY10-52" fmla="*/ 9440 h 9440"/>
                <a:gd name="connsiteX11-53" fmla="*/ 5011 w 10000"/>
                <a:gd name="connsiteY11-54" fmla="*/ 9440 h 9440"/>
                <a:gd name="connsiteX12-55" fmla="*/ 5011 w 10000"/>
                <a:gd name="connsiteY12-56" fmla="*/ 9415 h 9440"/>
                <a:gd name="connsiteX13-57" fmla="*/ 8274 w 10000"/>
                <a:gd name="connsiteY13-58" fmla="*/ 0 h 9440"/>
                <a:gd name="connsiteX0-59" fmla="*/ 8274 w 10000"/>
                <a:gd name="connsiteY0-60" fmla="*/ 0 h 10000"/>
                <a:gd name="connsiteX1-61" fmla="*/ 5011 w 10000"/>
                <a:gd name="connsiteY1-62" fmla="*/ 0 h 10000"/>
                <a:gd name="connsiteX2-63" fmla="*/ 6745 w 10000"/>
                <a:gd name="connsiteY2-64" fmla="*/ 26 h 10000"/>
                <a:gd name="connsiteX3-65" fmla="*/ 4908 w 10000"/>
                <a:gd name="connsiteY3-66" fmla="*/ 8298 h 10000"/>
                <a:gd name="connsiteX4-67" fmla="*/ 3023 w 10000"/>
                <a:gd name="connsiteY4-68" fmla="*/ 26 h 10000"/>
                <a:gd name="connsiteX5-69" fmla="*/ 3125 w 10000"/>
                <a:gd name="connsiteY5-70" fmla="*/ 0 h 10000"/>
                <a:gd name="connsiteX6-71" fmla="*/ 1697 w 10000"/>
                <a:gd name="connsiteY6-72" fmla="*/ 0 h 10000"/>
                <a:gd name="connsiteX7-73" fmla="*/ 5011 w 10000"/>
                <a:gd name="connsiteY7-74" fmla="*/ 9974 h 10000"/>
                <a:gd name="connsiteX8-75" fmla="*/ 5011 w 10000"/>
                <a:gd name="connsiteY8-76" fmla="*/ 10000 h 10000"/>
                <a:gd name="connsiteX9-77" fmla="*/ 5011 w 10000"/>
                <a:gd name="connsiteY9-78" fmla="*/ 10000 h 10000"/>
                <a:gd name="connsiteX10-79" fmla="*/ 5011 w 10000"/>
                <a:gd name="connsiteY10-80" fmla="*/ 10000 h 10000"/>
                <a:gd name="connsiteX11-81" fmla="*/ 5011 w 10000"/>
                <a:gd name="connsiteY11-82" fmla="*/ 9974 h 10000"/>
                <a:gd name="connsiteX12-83" fmla="*/ 8274 w 10000"/>
                <a:gd name="connsiteY12-84" fmla="*/ 0 h 10000"/>
                <a:gd name="connsiteX0-85" fmla="*/ 8274 w 10000"/>
                <a:gd name="connsiteY0-86" fmla="*/ 0 h 10000"/>
                <a:gd name="connsiteX1-87" fmla="*/ 6745 w 10000"/>
                <a:gd name="connsiteY1-88" fmla="*/ 26 h 10000"/>
                <a:gd name="connsiteX2-89" fmla="*/ 4908 w 10000"/>
                <a:gd name="connsiteY2-90" fmla="*/ 8298 h 10000"/>
                <a:gd name="connsiteX3-91" fmla="*/ 3023 w 10000"/>
                <a:gd name="connsiteY3-92" fmla="*/ 26 h 10000"/>
                <a:gd name="connsiteX4-93" fmla="*/ 3125 w 10000"/>
                <a:gd name="connsiteY4-94" fmla="*/ 0 h 10000"/>
                <a:gd name="connsiteX5-95" fmla="*/ 1697 w 10000"/>
                <a:gd name="connsiteY5-96" fmla="*/ 0 h 10000"/>
                <a:gd name="connsiteX6-97" fmla="*/ 5011 w 10000"/>
                <a:gd name="connsiteY6-98" fmla="*/ 9974 h 10000"/>
                <a:gd name="connsiteX7-99" fmla="*/ 5011 w 10000"/>
                <a:gd name="connsiteY7-100" fmla="*/ 10000 h 10000"/>
                <a:gd name="connsiteX8-101" fmla="*/ 5011 w 10000"/>
                <a:gd name="connsiteY8-102" fmla="*/ 10000 h 10000"/>
                <a:gd name="connsiteX9-103" fmla="*/ 5011 w 10000"/>
                <a:gd name="connsiteY9-104" fmla="*/ 10000 h 10000"/>
                <a:gd name="connsiteX10-105" fmla="*/ 5011 w 10000"/>
                <a:gd name="connsiteY10-106" fmla="*/ 9974 h 10000"/>
                <a:gd name="connsiteX11-107" fmla="*/ 8274 w 10000"/>
                <a:gd name="connsiteY11-10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10000" h="10000">
                  <a:moveTo>
                    <a:pt x="8274" y="0"/>
                  </a:moveTo>
                  <a:lnTo>
                    <a:pt x="6745" y="26"/>
                  </a:lnTo>
                  <a:cubicBezTo>
                    <a:pt x="6745" y="26"/>
                    <a:pt x="11739" y="2979"/>
                    <a:pt x="4908" y="8298"/>
                  </a:cubicBezTo>
                  <a:cubicBezTo>
                    <a:pt x="4908" y="8298"/>
                    <a:pt x="-1463" y="2606"/>
                    <a:pt x="3023" y="26"/>
                  </a:cubicBezTo>
                  <a:cubicBezTo>
                    <a:pt x="3074" y="26"/>
                    <a:pt x="3074" y="0"/>
                    <a:pt x="3125" y="0"/>
                  </a:cubicBezTo>
                  <a:lnTo>
                    <a:pt x="1697" y="0"/>
                  </a:lnTo>
                  <a:cubicBezTo>
                    <a:pt x="1697" y="0"/>
                    <a:pt x="-3806" y="3032"/>
                    <a:pt x="5011" y="9974"/>
                  </a:cubicBezTo>
                  <a:lnTo>
                    <a:pt x="5011" y="10000"/>
                  </a:lnTo>
                  <a:lnTo>
                    <a:pt x="5011" y="10000"/>
                  </a:lnTo>
                  <a:lnTo>
                    <a:pt x="5011" y="10000"/>
                  </a:lnTo>
                  <a:lnTo>
                    <a:pt x="5011" y="9974"/>
                  </a:lnTo>
                  <a:cubicBezTo>
                    <a:pt x="13828" y="3032"/>
                    <a:pt x="8274" y="0"/>
                    <a:pt x="8274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chenying0907 31"/>
            <p:cNvSpPr/>
            <p:nvPr/>
          </p:nvSpPr>
          <p:spPr bwMode="auto">
            <a:xfrm>
              <a:off x="-1817682" y="3160713"/>
              <a:ext cx="358775" cy="688975"/>
            </a:xfrm>
            <a:custGeom>
              <a:avLst/>
              <a:gdLst>
                <a:gd name="T0" fmla="*/ 115 w 166"/>
                <a:gd name="T1" fmla="*/ 0 h 320"/>
                <a:gd name="T2" fmla="*/ 1 w 166"/>
                <a:gd name="T3" fmla="*/ 222 h 320"/>
                <a:gd name="T4" fmla="*/ 22 w 166"/>
                <a:gd name="T5" fmla="*/ 320 h 320"/>
                <a:gd name="T6" fmla="*/ 166 w 166"/>
                <a:gd name="T7" fmla="*/ 169 h 320"/>
                <a:gd name="T8" fmla="*/ 115 w 166"/>
                <a:gd name="T9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320">
                  <a:moveTo>
                    <a:pt x="115" y="0"/>
                  </a:moveTo>
                  <a:cubicBezTo>
                    <a:pt x="45" y="50"/>
                    <a:pt x="0" y="131"/>
                    <a:pt x="1" y="222"/>
                  </a:cubicBezTo>
                  <a:cubicBezTo>
                    <a:pt x="2" y="257"/>
                    <a:pt x="9" y="290"/>
                    <a:pt x="22" y="320"/>
                  </a:cubicBezTo>
                  <a:cubicBezTo>
                    <a:pt x="47" y="253"/>
                    <a:pt x="100" y="198"/>
                    <a:pt x="166" y="169"/>
                  </a:cubicBezTo>
                  <a:cubicBezTo>
                    <a:pt x="143" y="119"/>
                    <a:pt x="126" y="62"/>
                    <a:pt x="115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chenying0907 32"/>
            <p:cNvSpPr/>
            <p:nvPr/>
          </p:nvSpPr>
          <p:spPr bwMode="auto">
            <a:xfrm>
              <a:off x="-968270" y="3152775"/>
              <a:ext cx="361950" cy="681038"/>
            </a:xfrm>
            <a:custGeom>
              <a:avLst/>
              <a:gdLst>
                <a:gd name="T0" fmla="*/ 47 w 167"/>
                <a:gd name="T1" fmla="*/ 0 h 317"/>
                <a:gd name="T2" fmla="*/ 0 w 167"/>
                <a:gd name="T3" fmla="*/ 170 h 317"/>
                <a:gd name="T4" fmla="*/ 149 w 167"/>
                <a:gd name="T5" fmla="*/ 317 h 317"/>
                <a:gd name="T6" fmla="*/ 166 w 167"/>
                <a:gd name="T7" fmla="*/ 219 h 317"/>
                <a:gd name="T8" fmla="*/ 47 w 167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317">
                  <a:moveTo>
                    <a:pt x="47" y="0"/>
                  </a:moveTo>
                  <a:cubicBezTo>
                    <a:pt x="38" y="62"/>
                    <a:pt x="22" y="119"/>
                    <a:pt x="0" y="170"/>
                  </a:cubicBezTo>
                  <a:cubicBezTo>
                    <a:pt x="67" y="197"/>
                    <a:pt x="121" y="251"/>
                    <a:pt x="149" y="317"/>
                  </a:cubicBezTo>
                  <a:cubicBezTo>
                    <a:pt x="161" y="287"/>
                    <a:pt x="167" y="254"/>
                    <a:pt x="166" y="219"/>
                  </a:cubicBezTo>
                  <a:cubicBezTo>
                    <a:pt x="165" y="128"/>
                    <a:pt x="118" y="48"/>
                    <a:pt x="47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chenying0907 33"/>
            <p:cNvSpPr/>
            <p:nvPr/>
          </p:nvSpPr>
          <p:spPr bwMode="auto">
            <a:xfrm>
              <a:off x="-1503363" y="1839912"/>
              <a:ext cx="542925" cy="425450"/>
            </a:xfrm>
            <a:custGeom>
              <a:avLst/>
              <a:gdLst>
                <a:gd name="T0" fmla="*/ 0 w 251"/>
                <a:gd name="T1" fmla="*/ 198 h 198"/>
                <a:gd name="T2" fmla="*/ 126 w 251"/>
                <a:gd name="T3" fmla="*/ 192 h 198"/>
                <a:gd name="T4" fmla="*/ 251 w 251"/>
                <a:gd name="T5" fmla="*/ 194 h 198"/>
                <a:gd name="T6" fmla="*/ 123 w 251"/>
                <a:gd name="T7" fmla="*/ 0 h 198"/>
                <a:gd name="T8" fmla="*/ 0 w 251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98">
                  <a:moveTo>
                    <a:pt x="0" y="198"/>
                  </a:moveTo>
                  <a:cubicBezTo>
                    <a:pt x="41" y="194"/>
                    <a:pt x="83" y="192"/>
                    <a:pt x="126" y="192"/>
                  </a:cubicBezTo>
                  <a:cubicBezTo>
                    <a:pt x="169" y="191"/>
                    <a:pt x="211" y="192"/>
                    <a:pt x="251" y="194"/>
                  </a:cubicBezTo>
                  <a:cubicBezTo>
                    <a:pt x="220" y="111"/>
                    <a:pt x="176" y="44"/>
                    <a:pt x="123" y="0"/>
                  </a:cubicBezTo>
                  <a:cubicBezTo>
                    <a:pt x="72" y="45"/>
                    <a:pt x="29" y="114"/>
                    <a:pt x="0" y="198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chenying0907 34"/>
            <p:cNvSpPr/>
            <p:nvPr/>
          </p:nvSpPr>
          <p:spPr bwMode="auto">
            <a:xfrm>
              <a:off x="-1524001" y="2249488"/>
              <a:ext cx="584200" cy="65088"/>
            </a:xfrm>
            <a:custGeom>
              <a:avLst/>
              <a:gdLst>
                <a:gd name="T0" fmla="*/ 258 w 270"/>
                <a:gd name="T1" fmla="*/ 3 h 30"/>
                <a:gd name="T2" fmla="*/ 133 w 270"/>
                <a:gd name="T3" fmla="*/ 1 h 30"/>
                <a:gd name="T4" fmla="*/ 7 w 270"/>
                <a:gd name="T5" fmla="*/ 7 h 30"/>
                <a:gd name="T6" fmla="*/ 0 w 270"/>
                <a:gd name="T7" fmla="*/ 30 h 30"/>
                <a:gd name="T8" fmla="*/ 270 w 270"/>
                <a:gd name="T9" fmla="*/ 29 h 30"/>
                <a:gd name="T10" fmla="*/ 258 w 270"/>
                <a:gd name="T11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0" h="30">
                  <a:moveTo>
                    <a:pt x="258" y="3"/>
                  </a:moveTo>
                  <a:cubicBezTo>
                    <a:pt x="217" y="1"/>
                    <a:pt x="175" y="0"/>
                    <a:pt x="133" y="1"/>
                  </a:cubicBezTo>
                  <a:cubicBezTo>
                    <a:pt x="90" y="2"/>
                    <a:pt x="48" y="4"/>
                    <a:pt x="7" y="7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145" y="12"/>
                    <a:pt x="270" y="29"/>
                  </a:cubicBezTo>
                  <a:lnTo>
                    <a:pt x="258" y="3"/>
                  </a:ln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chenying0907 35"/>
            <p:cNvSpPr/>
            <p:nvPr/>
          </p:nvSpPr>
          <p:spPr bwMode="auto">
            <a:xfrm>
              <a:off x="-1271140" y="3012154"/>
              <a:ext cx="165100" cy="830263"/>
            </a:xfrm>
            <a:custGeom>
              <a:avLst/>
              <a:gdLst>
                <a:gd name="T0" fmla="*/ 1 w 76"/>
                <a:gd name="T1" fmla="*/ 194 h 386"/>
                <a:gd name="T2" fmla="*/ 41 w 76"/>
                <a:gd name="T3" fmla="*/ 386 h 386"/>
                <a:gd name="T4" fmla="*/ 74 w 76"/>
                <a:gd name="T5" fmla="*/ 193 h 386"/>
                <a:gd name="T6" fmla="*/ 35 w 76"/>
                <a:gd name="T7" fmla="*/ 0 h 386"/>
                <a:gd name="T8" fmla="*/ 1 w 76"/>
                <a:gd name="T9" fmla="*/ 194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386">
                  <a:moveTo>
                    <a:pt x="1" y="194"/>
                  </a:moveTo>
                  <a:cubicBezTo>
                    <a:pt x="3" y="278"/>
                    <a:pt x="18" y="351"/>
                    <a:pt x="41" y="386"/>
                  </a:cubicBezTo>
                  <a:cubicBezTo>
                    <a:pt x="62" y="350"/>
                    <a:pt x="76" y="277"/>
                    <a:pt x="74" y="193"/>
                  </a:cubicBezTo>
                  <a:cubicBezTo>
                    <a:pt x="73" y="109"/>
                    <a:pt x="57" y="36"/>
                    <a:pt x="35" y="0"/>
                  </a:cubicBezTo>
                  <a:cubicBezTo>
                    <a:pt x="14" y="36"/>
                    <a:pt x="0" y="109"/>
                    <a:pt x="1" y="194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890213" y="3203705"/>
            <a:ext cx="50435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2000" kern="0" dirty="0">
                <a:solidFill>
                  <a:schemeClr val="accent5"/>
                </a:solidFill>
              </a:rPr>
              <a:t>NUKnextTeam</a:t>
            </a:r>
            <a:r>
              <a:rPr lang="zh-CN" altLang="en-US" sz="2000" kern="0" dirty="0">
                <a:solidFill>
                  <a:schemeClr val="accent5"/>
                </a:solidFill>
              </a:rPr>
              <a:t>：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889578" y="3790445"/>
            <a:ext cx="50435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2000" kern="0" dirty="0">
                <a:solidFill>
                  <a:schemeClr val="accent5"/>
                </a:solidFill>
              </a:rPr>
              <a:t>1911509 </a:t>
            </a:r>
            <a:r>
              <a:rPr lang="zh-CN" altLang="en-US" sz="2000" kern="0" dirty="0">
                <a:solidFill>
                  <a:schemeClr val="accent5"/>
                </a:solidFill>
              </a:rPr>
              <a:t>苑伟锋</a:t>
            </a:r>
          </a:p>
          <a:p>
            <a:pPr lvl="0">
              <a:lnSpc>
                <a:spcPct val="120000"/>
              </a:lnSpc>
              <a:defRPr/>
            </a:pPr>
            <a:r>
              <a:rPr lang="en-US" altLang="zh-CN" sz="2000" kern="0" dirty="0">
                <a:solidFill>
                  <a:schemeClr val="accent5"/>
                </a:solidFill>
              </a:rPr>
              <a:t>1811701  </a:t>
            </a:r>
            <a:r>
              <a:rPr lang="zh-CN" altLang="en-US" sz="2000" kern="0" dirty="0">
                <a:solidFill>
                  <a:schemeClr val="accent5"/>
                </a:solidFill>
              </a:rPr>
              <a:t>杨潇然</a:t>
            </a:r>
          </a:p>
          <a:p>
            <a:pPr lvl="0">
              <a:lnSpc>
                <a:spcPct val="120000"/>
              </a:lnSpc>
              <a:defRPr/>
            </a:pPr>
            <a:r>
              <a:rPr lang="en-US" altLang="zh-CN" sz="2000" kern="0" dirty="0">
                <a:solidFill>
                  <a:schemeClr val="accent5"/>
                </a:solidFill>
              </a:rPr>
              <a:t>1911678  </a:t>
            </a:r>
            <a:r>
              <a:rPr lang="zh-CN" altLang="en-US" sz="2000" kern="0" dirty="0">
                <a:solidFill>
                  <a:schemeClr val="accent5"/>
                </a:solidFill>
              </a:rPr>
              <a:t>孙雪柔</a:t>
            </a:r>
          </a:p>
          <a:p>
            <a:pPr lvl="0">
              <a:lnSpc>
                <a:spcPct val="120000"/>
              </a:lnSpc>
              <a:defRPr/>
            </a:pPr>
            <a:r>
              <a:rPr lang="en-US" altLang="zh-CN" sz="2000" kern="0" dirty="0">
                <a:solidFill>
                  <a:schemeClr val="accent5"/>
                </a:solidFill>
              </a:rPr>
              <a:t>1811430 </a:t>
            </a:r>
            <a:r>
              <a:rPr lang="zh-CN" altLang="en-US" sz="2000" kern="0" dirty="0">
                <a:solidFill>
                  <a:schemeClr val="accent5"/>
                </a:solidFill>
              </a:rPr>
              <a:t>王瀚威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/>
      <p:bldP spid="18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A_组合 16"/>
          <p:cNvGrpSpPr/>
          <p:nvPr>
            <p:custDataLst>
              <p:tags r:id="rId1"/>
            </p:custDataLst>
          </p:nvPr>
        </p:nvGrpSpPr>
        <p:grpSpPr>
          <a:xfrm>
            <a:off x="1095579" y="583303"/>
            <a:ext cx="6201966" cy="692537"/>
            <a:chOff x="960520" y="621223"/>
            <a:chExt cx="6201966" cy="692537"/>
          </a:xfrm>
        </p:grpSpPr>
        <p:sp>
          <p:nvSpPr>
            <p:cNvPr id="18" name="矩形 17"/>
            <p:cNvSpPr/>
            <p:nvPr/>
          </p:nvSpPr>
          <p:spPr>
            <a:xfrm>
              <a:off x="1786655" y="945460"/>
              <a:ext cx="5375831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960520" y="621223"/>
              <a:ext cx="444216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accent5"/>
                  </a:solidFill>
                  <a:latin typeface="+mj-ea"/>
                  <a:ea typeface="+mj-ea"/>
                </a:rPr>
                <a:t>奥运时刻</a:t>
              </a:r>
            </a:p>
          </p:txBody>
        </p:sp>
      </p:grpSp>
      <p:grpSp>
        <p:nvGrpSpPr>
          <p:cNvPr id="157" name="PA_组合 156"/>
          <p:cNvGrpSpPr/>
          <p:nvPr>
            <p:custDataLst>
              <p:tags r:id="rId2"/>
            </p:custDataLst>
          </p:nvPr>
        </p:nvGrpSpPr>
        <p:grpSpPr>
          <a:xfrm>
            <a:off x="250931" y="380409"/>
            <a:ext cx="633796" cy="786994"/>
            <a:chOff x="5684838" y="628651"/>
            <a:chExt cx="814388" cy="1011238"/>
          </a:xfrm>
          <a:solidFill>
            <a:schemeClr val="accent2"/>
          </a:solidFill>
        </p:grpSpPr>
        <p:sp>
          <p:nvSpPr>
            <p:cNvPr id="158" name="chenying0907 63"/>
            <p:cNvSpPr>
              <a:spLocks noEditPoints="1"/>
            </p:cNvSpPr>
            <p:nvPr/>
          </p:nvSpPr>
          <p:spPr bwMode="auto">
            <a:xfrm>
              <a:off x="5684838" y="628651"/>
              <a:ext cx="814388" cy="1011238"/>
            </a:xfrm>
            <a:custGeom>
              <a:avLst/>
              <a:gdLst>
                <a:gd name="T0" fmla="*/ 331 w 378"/>
                <a:gd name="T1" fmla="*/ 172 h 471"/>
                <a:gd name="T2" fmla="*/ 349 w 378"/>
                <a:gd name="T3" fmla="*/ 159 h 471"/>
                <a:gd name="T4" fmla="*/ 323 w 378"/>
                <a:gd name="T5" fmla="*/ 109 h 471"/>
                <a:gd name="T6" fmla="*/ 240 w 378"/>
                <a:gd name="T7" fmla="*/ 135 h 471"/>
                <a:gd name="T8" fmla="*/ 253 w 378"/>
                <a:gd name="T9" fmla="*/ 153 h 471"/>
                <a:gd name="T10" fmla="*/ 253 w 378"/>
                <a:gd name="T11" fmla="*/ 170 h 471"/>
                <a:gd name="T12" fmla="*/ 235 w 378"/>
                <a:gd name="T13" fmla="*/ 50 h 471"/>
                <a:gd name="T14" fmla="*/ 6 w 378"/>
                <a:gd name="T15" fmla="*/ 11 h 471"/>
                <a:gd name="T16" fmla="*/ 2 w 378"/>
                <a:gd name="T17" fmla="*/ 31 h 471"/>
                <a:gd name="T18" fmla="*/ 1 w 378"/>
                <a:gd name="T19" fmla="*/ 187 h 471"/>
                <a:gd name="T20" fmla="*/ 2 w 378"/>
                <a:gd name="T21" fmla="*/ 426 h 471"/>
                <a:gd name="T22" fmla="*/ 88 w 378"/>
                <a:gd name="T23" fmla="*/ 463 h 471"/>
                <a:gd name="T24" fmla="*/ 220 w 378"/>
                <a:gd name="T25" fmla="*/ 461 h 471"/>
                <a:gd name="T26" fmla="*/ 346 w 378"/>
                <a:gd name="T27" fmla="*/ 461 h 471"/>
                <a:gd name="T28" fmla="*/ 370 w 378"/>
                <a:gd name="T29" fmla="*/ 337 h 471"/>
                <a:gd name="T30" fmla="*/ 249 w 378"/>
                <a:gd name="T31" fmla="*/ 139 h 471"/>
                <a:gd name="T32" fmla="*/ 286 w 378"/>
                <a:gd name="T33" fmla="*/ 121 h 471"/>
                <a:gd name="T34" fmla="*/ 343 w 378"/>
                <a:gd name="T35" fmla="*/ 131 h 471"/>
                <a:gd name="T36" fmla="*/ 311 w 378"/>
                <a:gd name="T37" fmla="*/ 146 h 471"/>
                <a:gd name="T38" fmla="*/ 249 w 378"/>
                <a:gd name="T39" fmla="*/ 139 h 471"/>
                <a:gd name="T40" fmla="*/ 296 w 378"/>
                <a:gd name="T41" fmla="*/ 155 h 471"/>
                <a:gd name="T42" fmla="*/ 322 w 378"/>
                <a:gd name="T43" fmla="*/ 173 h 471"/>
                <a:gd name="T44" fmla="*/ 260 w 378"/>
                <a:gd name="T45" fmla="*/ 170 h 471"/>
                <a:gd name="T46" fmla="*/ 261 w 378"/>
                <a:gd name="T47" fmla="*/ 154 h 471"/>
                <a:gd name="T48" fmla="*/ 92 w 378"/>
                <a:gd name="T49" fmla="*/ 426 h 471"/>
                <a:gd name="T50" fmla="*/ 101 w 378"/>
                <a:gd name="T51" fmla="*/ 374 h 471"/>
                <a:gd name="T52" fmla="*/ 139 w 378"/>
                <a:gd name="T53" fmla="*/ 420 h 471"/>
                <a:gd name="T54" fmla="*/ 222 w 378"/>
                <a:gd name="T55" fmla="*/ 191 h 471"/>
                <a:gd name="T56" fmla="*/ 212 w 378"/>
                <a:gd name="T57" fmla="*/ 442 h 471"/>
                <a:gd name="T58" fmla="*/ 204 w 378"/>
                <a:gd name="T59" fmla="*/ 451 h 471"/>
                <a:gd name="T60" fmla="*/ 153 w 378"/>
                <a:gd name="T61" fmla="*/ 451 h 471"/>
                <a:gd name="T62" fmla="*/ 148 w 378"/>
                <a:gd name="T63" fmla="*/ 372 h 471"/>
                <a:gd name="T64" fmla="*/ 85 w 378"/>
                <a:gd name="T65" fmla="*/ 367 h 471"/>
                <a:gd name="T66" fmla="*/ 86 w 378"/>
                <a:gd name="T67" fmla="*/ 450 h 471"/>
                <a:gd name="T68" fmla="*/ 16 w 378"/>
                <a:gd name="T69" fmla="*/ 398 h 471"/>
                <a:gd name="T70" fmla="*/ 11 w 378"/>
                <a:gd name="T71" fmla="*/ 35 h 471"/>
                <a:gd name="T72" fmla="*/ 42 w 378"/>
                <a:gd name="T73" fmla="*/ 23 h 471"/>
                <a:gd name="T74" fmla="*/ 198 w 378"/>
                <a:gd name="T75" fmla="*/ 30 h 471"/>
                <a:gd name="T76" fmla="*/ 225 w 378"/>
                <a:gd name="T77" fmla="*/ 91 h 471"/>
                <a:gd name="T78" fmla="*/ 365 w 378"/>
                <a:gd name="T79" fmla="*/ 266 h 471"/>
                <a:gd name="T80" fmla="*/ 352 w 378"/>
                <a:gd name="T81" fmla="*/ 446 h 471"/>
                <a:gd name="T82" fmla="*/ 340 w 378"/>
                <a:gd name="T83" fmla="*/ 446 h 471"/>
                <a:gd name="T84" fmla="*/ 242 w 378"/>
                <a:gd name="T85" fmla="*/ 449 h 471"/>
                <a:gd name="T86" fmla="*/ 231 w 378"/>
                <a:gd name="T87" fmla="*/ 356 h 471"/>
                <a:gd name="T88" fmla="*/ 236 w 378"/>
                <a:gd name="T89" fmla="*/ 177 h 471"/>
                <a:gd name="T90" fmla="*/ 340 w 378"/>
                <a:gd name="T91" fmla="*/ 184 h 471"/>
                <a:gd name="T92" fmla="*/ 365 w 378"/>
                <a:gd name="T93" fmla="*/ 266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8" h="471">
                  <a:moveTo>
                    <a:pt x="378" y="197"/>
                  </a:moveTo>
                  <a:cubicBezTo>
                    <a:pt x="377" y="190"/>
                    <a:pt x="378" y="180"/>
                    <a:pt x="372" y="175"/>
                  </a:cubicBezTo>
                  <a:cubicBezTo>
                    <a:pt x="362" y="167"/>
                    <a:pt x="345" y="170"/>
                    <a:pt x="331" y="172"/>
                  </a:cubicBezTo>
                  <a:cubicBezTo>
                    <a:pt x="331" y="171"/>
                    <a:pt x="331" y="170"/>
                    <a:pt x="331" y="169"/>
                  </a:cubicBezTo>
                  <a:cubicBezTo>
                    <a:pt x="331" y="166"/>
                    <a:pt x="331" y="162"/>
                    <a:pt x="330" y="159"/>
                  </a:cubicBezTo>
                  <a:cubicBezTo>
                    <a:pt x="337" y="160"/>
                    <a:pt x="343" y="160"/>
                    <a:pt x="349" y="159"/>
                  </a:cubicBezTo>
                  <a:cubicBezTo>
                    <a:pt x="359" y="156"/>
                    <a:pt x="358" y="150"/>
                    <a:pt x="356" y="141"/>
                  </a:cubicBezTo>
                  <a:cubicBezTo>
                    <a:pt x="354" y="132"/>
                    <a:pt x="353" y="111"/>
                    <a:pt x="342" y="107"/>
                  </a:cubicBezTo>
                  <a:cubicBezTo>
                    <a:pt x="336" y="105"/>
                    <a:pt x="329" y="108"/>
                    <a:pt x="323" y="109"/>
                  </a:cubicBezTo>
                  <a:cubicBezTo>
                    <a:pt x="312" y="111"/>
                    <a:pt x="301" y="111"/>
                    <a:pt x="289" y="112"/>
                  </a:cubicBezTo>
                  <a:cubicBezTo>
                    <a:pt x="278" y="112"/>
                    <a:pt x="260" y="106"/>
                    <a:pt x="249" y="110"/>
                  </a:cubicBezTo>
                  <a:cubicBezTo>
                    <a:pt x="240" y="114"/>
                    <a:pt x="239" y="126"/>
                    <a:pt x="240" y="135"/>
                  </a:cubicBezTo>
                  <a:cubicBezTo>
                    <a:pt x="241" y="139"/>
                    <a:pt x="242" y="147"/>
                    <a:pt x="245" y="150"/>
                  </a:cubicBezTo>
                  <a:cubicBezTo>
                    <a:pt x="246" y="151"/>
                    <a:pt x="250" y="151"/>
                    <a:pt x="253" y="152"/>
                  </a:cubicBezTo>
                  <a:cubicBezTo>
                    <a:pt x="253" y="152"/>
                    <a:pt x="253" y="153"/>
                    <a:pt x="253" y="153"/>
                  </a:cubicBezTo>
                  <a:cubicBezTo>
                    <a:pt x="252" y="155"/>
                    <a:pt x="252" y="158"/>
                    <a:pt x="252" y="160"/>
                  </a:cubicBezTo>
                  <a:cubicBezTo>
                    <a:pt x="252" y="162"/>
                    <a:pt x="252" y="165"/>
                    <a:pt x="253" y="168"/>
                  </a:cubicBezTo>
                  <a:cubicBezTo>
                    <a:pt x="253" y="168"/>
                    <a:pt x="253" y="169"/>
                    <a:pt x="253" y="170"/>
                  </a:cubicBezTo>
                  <a:cubicBezTo>
                    <a:pt x="247" y="170"/>
                    <a:pt x="241" y="170"/>
                    <a:pt x="235" y="170"/>
                  </a:cubicBezTo>
                  <a:cubicBezTo>
                    <a:pt x="235" y="148"/>
                    <a:pt x="234" y="126"/>
                    <a:pt x="237" y="104"/>
                  </a:cubicBezTo>
                  <a:cubicBezTo>
                    <a:pt x="239" y="87"/>
                    <a:pt x="237" y="68"/>
                    <a:pt x="235" y="50"/>
                  </a:cubicBezTo>
                  <a:cubicBezTo>
                    <a:pt x="234" y="34"/>
                    <a:pt x="235" y="20"/>
                    <a:pt x="216" y="17"/>
                  </a:cubicBezTo>
                  <a:cubicBezTo>
                    <a:pt x="163" y="9"/>
                    <a:pt x="108" y="17"/>
                    <a:pt x="55" y="10"/>
                  </a:cubicBezTo>
                  <a:cubicBezTo>
                    <a:pt x="43" y="9"/>
                    <a:pt x="16" y="0"/>
                    <a:pt x="6" y="11"/>
                  </a:cubicBezTo>
                  <a:cubicBezTo>
                    <a:pt x="5" y="12"/>
                    <a:pt x="5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0" y="18"/>
                    <a:pt x="3" y="25"/>
                    <a:pt x="2" y="31"/>
                  </a:cubicBezTo>
                  <a:cubicBezTo>
                    <a:pt x="2" y="41"/>
                    <a:pt x="0" y="49"/>
                    <a:pt x="2" y="59"/>
                  </a:cubicBezTo>
                  <a:cubicBezTo>
                    <a:pt x="2" y="59"/>
                    <a:pt x="2" y="60"/>
                    <a:pt x="2" y="60"/>
                  </a:cubicBezTo>
                  <a:cubicBezTo>
                    <a:pt x="1" y="102"/>
                    <a:pt x="1" y="145"/>
                    <a:pt x="1" y="187"/>
                  </a:cubicBezTo>
                  <a:cubicBezTo>
                    <a:pt x="1" y="213"/>
                    <a:pt x="3" y="238"/>
                    <a:pt x="3" y="263"/>
                  </a:cubicBezTo>
                  <a:cubicBezTo>
                    <a:pt x="3" y="295"/>
                    <a:pt x="3" y="326"/>
                    <a:pt x="3" y="357"/>
                  </a:cubicBezTo>
                  <a:cubicBezTo>
                    <a:pt x="3" y="380"/>
                    <a:pt x="0" y="404"/>
                    <a:pt x="2" y="426"/>
                  </a:cubicBezTo>
                  <a:cubicBezTo>
                    <a:pt x="4" y="438"/>
                    <a:pt x="5" y="454"/>
                    <a:pt x="17" y="459"/>
                  </a:cubicBezTo>
                  <a:cubicBezTo>
                    <a:pt x="26" y="462"/>
                    <a:pt x="39" y="460"/>
                    <a:pt x="48" y="462"/>
                  </a:cubicBezTo>
                  <a:cubicBezTo>
                    <a:pt x="62" y="463"/>
                    <a:pt x="75" y="461"/>
                    <a:pt x="88" y="463"/>
                  </a:cubicBezTo>
                  <a:cubicBezTo>
                    <a:pt x="112" y="467"/>
                    <a:pt x="137" y="466"/>
                    <a:pt x="162" y="465"/>
                  </a:cubicBezTo>
                  <a:cubicBezTo>
                    <a:pt x="178" y="465"/>
                    <a:pt x="201" y="471"/>
                    <a:pt x="216" y="463"/>
                  </a:cubicBezTo>
                  <a:cubicBezTo>
                    <a:pt x="218" y="463"/>
                    <a:pt x="219" y="462"/>
                    <a:pt x="220" y="461"/>
                  </a:cubicBezTo>
                  <a:cubicBezTo>
                    <a:pt x="241" y="463"/>
                    <a:pt x="263" y="462"/>
                    <a:pt x="283" y="460"/>
                  </a:cubicBezTo>
                  <a:cubicBezTo>
                    <a:pt x="298" y="458"/>
                    <a:pt x="309" y="458"/>
                    <a:pt x="323" y="459"/>
                  </a:cubicBezTo>
                  <a:cubicBezTo>
                    <a:pt x="331" y="460"/>
                    <a:pt x="339" y="459"/>
                    <a:pt x="346" y="461"/>
                  </a:cubicBezTo>
                  <a:cubicBezTo>
                    <a:pt x="349" y="462"/>
                    <a:pt x="350" y="464"/>
                    <a:pt x="353" y="464"/>
                  </a:cubicBezTo>
                  <a:cubicBezTo>
                    <a:pt x="370" y="466"/>
                    <a:pt x="369" y="436"/>
                    <a:pt x="369" y="425"/>
                  </a:cubicBezTo>
                  <a:cubicBezTo>
                    <a:pt x="369" y="396"/>
                    <a:pt x="365" y="366"/>
                    <a:pt x="370" y="337"/>
                  </a:cubicBezTo>
                  <a:cubicBezTo>
                    <a:pt x="374" y="307"/>
                    <a:pt x="378" y="276"/>
                    <a:pt x="377" y="245"/>
                  </a:cubicBezTo>
                  <a:cubicBezTo>
                    <a:pt x="377" y="229"/>
                    <a:pt x="378" y="213"/>
                    <a:pt x="378" y="197"/>
                  </a:cubicBezTo>
                  <a:moveTo>
                    <a:pt x="249" y="139"/>
                  </a:moveTo>
                  <a:cubicBezTo>
                    <a:pt x="246" y="130"/>
                    <a:pt x="248" y="123"/>
                    <a:pt x="258" y="118"/>
                  </a:cubicBezTo>
                  <a:cubicBezTo>
                    <a:pt x="260" y="118"/>
                    <a:pt x="262" y="119"/>
                    <a:pt x="264" y="119"/>
                  </a:cubicBezTo>
                  <a:cubicBezTo>
                    <a:pt x="271" y="119"/>
                    <a:pt x="278" y="122"/>
                    <a:pt x="286" y="121"/>
                  </a:cubicBezTo>
                  <a:cubicBezTo>
                    <a:pt x="295" y="121"/>
                    <a:pt x="305" y="120"/>
                    <a:pt x="315" y="119"/>
                  </a:cubicBezTo>
                  <a:cubicBezTo>
                    <a:pt x="319" y="118"/>
                    <a:pt x="324" y="117"/>
                    <a:pt x="329" y="118"/>
                  </a:cubicBezTo>
                  <a:cubicBezTo>
                    <a:pt x="341" y="118"/>
                    <a:pt x="340" y="119"/>
                    <a:pt x="343" y="131"/>
                  </a:cubicBezTo>
                  <a:cubicBezTo>
                    <a:pt x="344" y="134"/>
                    <a:pt x="346" y="139"/>
                    <a:pt x="346" y="142"/>
                  </a:cubicBezTo>
                  <a:cubicBezTo>
                    <a:pt x="347" y="151"/>
                    <a:pt x="345" y="148"/>
                    <a:pt x="339" y="149"/>
                  </a:cubicBezTo>
                  <a:cubicBezTo>
                    <a:pt x="330" y="151"/>
                    <a:pt x="319" y="147"/>
                    <a:pt x="311" y="146"/>
                  </a:cubicBezTo>
                  <a:cubicBezTo>
                    <a:pt x="295" y="145"/>
                    <a:pt x="278" y="145"/>
                    <a:pt x="261" y="146"/>
                  </a:cubicBezTo>
                  <a:cubicBezTo>
                    <a:pt x="261" y="146"/>
                    <a:pt x="260" y="145"/>
                    <a:pt x="260" y="145"/>
                  </a:cubicBezTo>
                  <a:cubicBezTo>
                    <a:pt x="256" y="144"/>
                    <a:pt x="252" y="143"/>
                    <a:pt x="249" y="139"/>
                  </a:cubicBezTo>
                  <a:moveTo>
                    <a:pt x="261" y="154"/>
                  </a:moveTo>
                  <a:cubicBezTo>
                    <a:pt x="261" y="153"/>
                    <a:pt x="261" y="153"/>
                    <a:pt x="262" y="153"/>
                  </a:cubicBezTo>
                  <a:cubicBezTo>
                    <a:pt x="273" y="155"/>
                    <a:pt x="284" y="155"/>
                    <a:pt x="296" y="155"/>
                  </a:cubicBezTo>
                  <a:cubicBezTo>
                    <a:pt x="304" y="155"/>
                    <a:pt x="313" y="157"/>
                    <a:pt x="323" y="158"/>
                  </a:cubicBezTo>
                  <a:cubicBezTo>
                    <a:pt x="322" y="162"/>
                    <a:pt x="322" y="165"/>
                    <a:pt x="322" y="169"/>
                  </a:cubicBezTo>
                  <a:cubicBezTo>
                    <a:pt x="322" y="170"/>
                    <a:pt x="322" y="171"/>
                    <a:pt x="322" y="173"/>
                  </a:cubicBezTo>
                  <a:cubicBezTo>
                    <a:pt x="320" y="173"/>
                    <a:pt x="318" y="173"/>
                    <a:pt x="317" y="173"/>
                  </a:cubicBezTo>
                  <a:cubicBezTo>
                    <a:pt x="301" y="173"/>
                    <a:pt x="286" y="171"/>
                    <a:pt x="271" y="170"/>
                  </a:cubicBezTo>
                  <a:cubicBezTo>
                    <a:pt x="267" y="170"/>
                    <a:pt x="263" y="170"/>
                    <a:pt x="260" y="170"/>
                  </a:cubicBezTo>
                  <a:cubicBezTo>
                    <a:pt x="260" y="169"/>
                    <a:pt x="260" y="169"/>
                    <a:pt x="260" y="168"/>
                  </a:cubicBezTo>
                  <a:cubicBezTo>
                    <a:pt x="261" y="165"/>
                    <a:pt x="261" y="162"/>
                    <a:pt x="261" y="160"/>
                  </a:cubicBezTo>
                  <a:cubicBezTo>
                    <a:pt x="261" y="158"/>
                    <a:pt x="261" y="156"/>
                    <a:pt x="261" y="154"/>
                  </a:cubicBezTo>
                  <a:moveTo>
                    <a:pt x="101" y="451"/>
                  </a:moveTo>
                  <a:cubicBezTo>
                    <a:pt x="98" y="451"/>
                    <a:pt x="94" y="450"/>
                    <a:pt x="91" y="450"/>
                  </a:cubicBezTo>
                  <a:cubicBezTo>
                    <a:pt x="90" y="443"/>
                    <a:pt x="92" y="430"/>
                    <a:pt x="92" y="426"/>
                  </a:cubicBezTo>
                  <a:cubicBezTo>
                    <a:pt x="92" y="415"/>
                    <a:pt x="89" y="404"/>
                    <a:pt x="91" y="392"/>
                  </a:cubicBezTo>
                  <a:cubicBezTo>
                    <a:pt x="92" y="388"/>
                    <a:pt x="92" y="384"/>
                    <a:pt x="93" y="381"/>
                  </a:cubicBezTo>
                  <a:cubicBezTo>
                    <a:pt x="95" y="374"/>
                    <a:pt x="94" y="374"/>
                    <a:pt x="101" y="374"/>
                  </a:cubicBezTo>
                  <a:cubicBezTo>
                    <a:pt x="107" y="374"/>
                    <a:pt x="114" y="377"/>
                    <a:pt x="120" y="377"/>
                  </a:cubicBezTo>
                  <a:cubicBezTo>
                    <a:pt x="129" y="379"/>
                    <a:pt x="138" y="374"/>
                    <a:pt x="142" y="387"/>
                  </a:cubicBezTo>
                  <a:cubicBezTo>
                    <a:pt x="145" y="396"/>
                    <a:pt x="140" y="410"/>
                    <a:pt x="139" y="420"/>
                  </a:cubicBezTo>
                  <a:cubicBezTo>
                    <a:pt x="138" y="430"/>
                    <a:pt x="135" y="442"/>
                    <a:pt x="139" y="451"/>
                  </a:cubicBezTo>
                  <a:cubicBezTo>
                    <a:pt x="126" y="452"/>
                    <a:pt x="114" y="452"/>
                    <a:pt x="101" y="451"/>
                  </a:cubicBezTo>
                  <a:moveTo>
                    <a:pt x="222" y="191"/>
                  </a:moveTo>
                  <a:cubicBezTo>
                    <a:pt x="222" y="214"/>
                    <a:pt x="220" y="236"/>
                    <a:pt x="219" y="258"/>
                  </a:cubicBezTo>
                  <a:cubicBezTo>
                    <a:pt x="218" y="303"/>
                    <a:pt x="218" y="349"/>
                    <a:pt x="215" y="394"/>
                  </a:cubicBezTo>
                  <a:cubicBezTo>
                    <a:pt x="213" y="409"/>
                    <a:pt x="215" y="427"/>
                    <a:pt x="212" y="442"/>
                  </a:cubicBezTo>
                  <a:cubicBezTo>
                    <a:pt x="211" y="444"/>
                    <a:pt x="211" y="446"/>
                    <a:pt x="210" y="448"/>
                  </a:cubicBezTo>
                  <a:cubicBezTo>
                    <a:pt x="209" y="448"/>
                    <a:pt x="208" y="448"/>
                    <a:pt x="208" y="448"/>
                  </a:cubicBezTo>
                  <a:cubicBezTo>
                    <a:pt x="206" y="448"/>
                    <a:pt x="204" y="449"/>
                    <a:pt x="204" y="451"/>
                  </a:cubicBezTo>
                  <a:cubicBezTo>
                    <a:pt x="201" y="452"/>
                    <a:pt x="198" y="452"/>
                    <a:pt x="193" y="452"/>
                  </a:cubicBezTo>
                  <a:cubicBezTo>
                    <a:pt x="183" y="452"/>
                    <a:pt x="172" y="450"/>
                    <a:pt x="162" y="451"/>
                  </a:cubicBezTo>
                  <a:cubicBezTo>
                    <a:pt x="159" y="451"/>
                    <a:pt x="156" y="451"/>
                    <a:pt x="153" y="451"/>
                  </a:cubicBezTo>
                  <a:cubicBezTo>
                    <a:pt x="153" y="448"/>
                    <a:pt x="151" y="446"/>
                    <a:pt x="149" y="446"/>
                  </a:cubicBezTo>
                  <a:cubicBezTo>
                    <a:pt x="146" y="436"/>
                    <a:pt x="150" y="419"/>
                    <a:pt x="151" y="411"/>
                  </a:cubicBezTo>
                  <a:cubicBezTo>
                    <a:pt x="152" y="400"/>
                    <a:pt x="157" y="381"/>
                    <a:pt x="148" y="372"/>
                  </a:cubicBezTo>
                  <a:cubicBezTo>
                    <a:pt x="141" y="365"/>
                    <a:pt x="133" y="369"/>
                    <a:pt x="125" y="368"/>
                  </a:cubicBezTo>
                  <a:cubicBezTo>
                    <a:pt x="113" y="368"/>
                    <a:pt x="101" y="363"/>
                    <a:pt x="89" y="364"/>
                  </a:cubicBezTo>
                  <a:cubicBezTo>
                    <a:pt x="88" y="365"/>
                    <a:pt x="86" y="365"/>
                    <a:pt x="85" y="367"/>
                  </a:cubicBezTo>
                  <a:cubicBezTo>
                    <a:pt x="83" y="381"/>
                    <a:pt x="82" y="395"/>
                    <a:pt x="83" y="408"/>
                  </a:cubicBezTo>
                  <a:cubicBezTo>
                    <a:pt x="83" y="417"/>
                    <a:pt x="85" y="425"/>
                    <a:pt x="86" y="433"/>
                  </a:cubicBezTo>
                  <a:cubicBezTo>
                    <a:pt x="86" y="439"/>
                    <a:pt x="86" y="444"/>
                    <a:pt x="86" y="450"/>
                  </a:cubicBezTo>
                  <a:cubicBezTo>
                    <a:pt x="69" y="448"/>
                    <a:pt x="52" y="446"/>
                    <a:pt x="35" y="446"/>
                  </a:cubicBezTo>
                  <a:cubicBezTo>
                    <a:pt x="24" y="446"/>
                    <a:pt x="20" y="444"/>
                    <a:pt x="19" y="434"/>
                  </a:cubicBezTo>
                  <a:cubicBezTo>
                    <a:pt x="16" y="422"/>
                    <a:pt x="16" y="410"/>
                    <a:pt x="16" y="398"/>
                  </a:cubicBezTo>
                  <a:cubicBezTo>
                    <a:pt x="16" y="375"/>
                    <a:pt x="16" y="351"/>
                    <a:pt x="16" y="328"/>
                  </a:cubicBezTo>
                  <a:cubicBezTo>
                    <a:pt x="15" y="276"/>
                    <a:pt x="13" y="224"/>
                    <a:pt x="13" y="173"/>
                  </a:cubicBezTo>
                  <a:cubicBezTo>
                    <a:pt x="13" y="127"/>
                    <a:pt x="13" y="81"/>
                    <a:pt x="11" y="35"/>
                  </a:cubicBezTo>
                  <a:cubicBezTo>
                    <a:pt x="11" y="34"/>
                    <a:pt x="11" y="33"/>
                    <a:pt x="11" y="32"/>
                  </a:cubicBezTo>
                  <a:cubicBezTo>
                    <a:pt x="12" y="23"/>
                    <a:pt x="10" y="22"/>
                    <a:pt x="20" y="20"/>
                  </a:cubicBezTo>
                  <a:cubicBezTo>
                    <a:pt x="28" y="19"/>
                    <a:pt x="35" y="22"/>
                    <a:pt x="42" y="23"/>
                  </a:cubicBezTo>
                  <a:cubicBezTo>
                    <a:pt x="53" y="24"/>
                    <a:pt x="64" y="25"/>
                    <a:pt x="75" y="25"/>
                  </a:cubicBezTo>
                  <a:cubicBezTo>
                    <a:pt x="97" y="25"/>
                    <a:pt x="118" y="25"/>
                    <a:pt x="139" y="25"/>
                  </a:cubicBezTo>
                  <a:cubicBezTo>
                    <a:pt x="159" y="25"/>
                    <a:pt x="179" y="29"/>
                    <a:pt x="198" y="30"/>
                  </a:cubicBezTo>
                  <a:cubicBezTo>
                    <a:pt x="211" y="31"/>
                    <a:pt x="215" y="28"/>
                    <a:pt x="220" y="43"/>
                  </a:cubicBezTo>
                  <a:cubicBezTo>
                    <a:pt x="223" y="50"/>
                    <a:pt x="222" y="58"/>
                    <a:pt x="222" y="66"/>
                  </a:cubicBezTo>
                  <a:cubicBezTo>
                    <a:pt x="222" y="74"/>
                    <a:pt x="225" y="82"/>
                    <a:pt x="225" y="91"/>
                  </a:cubicBezTo>
                  <a:cubicBezTo>
                    <a:pt x="225" y="103"/>
                    <a:pt x="222" y="115"/>
                    <a:pt x="222" y="127"/>
                  </a:cubicBezTo>
                  <a:cubicBezTo>
                    <a:pt x="222" y="149"/>
                    <a:pt x="222" y="170"/>
                    <a:pt x="222" y="191"/>
                  </a:cubicBezTo>
                  <a:moveTo>
                    <a:pt x="365" y="266"/>
                  </a:moveTo>
                  <a:cubicBezTo>
                    <a:pt x="363" y="292"/>
                    <a:pt x="359" y="318"/>
                    <a:pt x="355" y="344"/>
                  </a:cubicBezTo>
                  <a:cubicBezTo>
                    <a:pt x="352" y="366"/>
                    <a:pt x="355" y="392"/>
                    <a:pt x="355" y="414"/>
                  </a:cubicBezTo>
                  <a:cubicBezTo>
                    <a:pt x="356" y="422"/>
                    <a:pt x="358" y="440"/>
                    <a:pt x="352" y="446"/>
                  </a:cubicBezTo>
                  <a:cubicBezTo>
                    <a:pt x="352" y="447"/>
                    <a:pt x="351" y="447"/>
                    <a:pt x="351" y="448"/>
                  </a:cubicBezTo>
                  <a:cubicBezTo>
                    <a:pt x="351" y="448"/>
                    <a:pt x="350" y="448"/>
                    <a:pt x="349" y="448"/>
                  </a:cubicBezTo>
                  <a:cubicBezTo>
                    <a:pt x="347" y="448"/>
                    <a:pt x="343" y="446"/>
                    <a:pt x="340" y="446"/>
                  </a:cubicBezTo>
                  <a:cubicBezTo>
                    <a:pt x="330" y="445"/>
                    <a:pt x="318" y="444"/>
                    <a:pt x="307" y="444"/>
                  </a:cubicBezTo>
                  <a:cubicBezTo>
                    <a:pt x="297" y="443"/>
                    <a:pt x="287" y="446"/>
                    <a:pt x="277" y="447"/>
                  </a:cubicBezTo>
                  <a:cubicBezTo>
                    <a:pt x="266" y="447"/>
                    <a:pt x="254" y="448"/>
                    <a:pt x="242" y="449"/>
                  </a:cubicBezTo>
                  <a:cubicBezTo>
                    <a:pt x="237" y="449"/>
                    <a:pt x="231" y="448"/>
                    <a:pt x="226" y="448"/>
                  </a:cubicBezTo>
                  <a:cubicBezTo>
                    <a:pt x="228" y="439"/>
                    <a:pt x="226" y="428"/>
                    <a:pt x="227" y="421"/>
                  </a:cubicBezTo>
                  <a:cubicBezTo>
                    <a:pt x="231" y="399"/>
                    <a:pt x="231" y="377"/>
                    <a:pt x="231" y="356"/>
                  </a:cubicBezTo>
                  <a:cubicBezTo>
                    <a:pt x="231" y="327"/>
                    <a:pt x="234" y="299"/>
                    <a:pt x="233" y="270"/>
                  </a:cubicBezTo>
                  <a:cubicBezTo>
                    <a:pt x="232" y="244"/>
                    <a:pt x="236" y="218"/>
                    <a:pt x="236" y="191"/>
                  </a:cubicBezTo>
                  <a:cubicBezTo>
                    <a:pt x="236" y="186"/>
                    <a:pt x="236" y="182"/>
                    <a:pt x="236" y="177"/>
                  </a:cubicBezTo>
                  <a:cubicBezTo>
                    <a:pt x="245" y="178"/>
                    <a:pt x="254" y="181"/>
                    <a:pt x="264" y="182"/>
                  </a:cubicBezTo>
                  <a:cubicBezTo>
                    <a:pt x="278" y="183"/>
                    <a:pt x="292" y="184"/>
                    <a:pt x="307" y="185"/>
                  </a:cubicBezTo>
                  <a:cubicBezTo>
                    <a:pt x="318" y="185"/>
                    <a:pt x="329" y="185"/>
                    <a:pt x="340" y="184"/>
                  </a:cubicBezTo>
                  <a:cubicBezTo>
                    <a:pt x="346" y="183"/>
                    <a:pt x="357" y="181"/>
                    <a:pt x="363" y="184"/>
                  </a:cubicBezTo>
                  <a:cubicBezTo>
                    <a:pt x="369" y="188"/>
                    <a:pt x="365" y="217"/>
                    <a:pt x="365" y="225"/>
                  </a:cubicBezTo>
                  <a:cubicBezTo>
                    <a:pt x="365" y="238"/>
                    <a:pt x="366" y="252"/>
                    <a:pt x="365" y="26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chenying0907 64"/>
            <p:cNvSpPr>
              <a:spLocks noEditPoints="1"/>
            </p:cNvSpPr>
            <p:nvPr/>
          </p:nvSpPr>
          <p:spPr bwMode="auto">
            <a:xfrm>
              <a:off x="5757863" y="712789"/>
              <a:ext cx="161925" cy="673100"/>
            </a:xfrm>
            <a:custGeom>
              <a:avLst/>
              <a:gdLst>
                <a:gd name="T0" fmla="*/ 70 w 75"/>
                <a:gd name="T1" fmla="*/ 68 h 314"/>
                <a:gd name="T2" fmla="*/ 7 w 75"/>
                <a:gd name="T3" fmla="*/ 6 h 314"/>
                <a:gd name="T4" fmla="*/ 3 w 75"/>
                <a:gd name="T5" fmla="*/ 69 h 314"/>
                <a:gd name="T6" fmla="*/ 9 w 75"/>
                <a:gd name="T7" fmla="*/ 154 h 314"/>
                <a:gd name="T8" fmla="*/ 9 w 75"/>
                <a:gd name="T9" fmla="*/ 180 h 314"/>
                <a:gd name="T10" fmla="*/ 6 w 75"/>
                <a:gd name="T11" fmla="*/ 261 h 314"/>
                <a:gd name="T12" fmla="*/ 5 w 75"/>
                <a:gd name="T13" fmla="*/ 265 h 314"/>
                <a:gd name="T14" fmla="*/ 12 w 75"/>
                <a:gd name="T15" fmla="*/ 304 h 314"/>
                <a:gd name="T16" fmla="*/ 72 w 75"/>
                <a:gd name="T17" fmla="*/ 280 h 314"/>
                <a:gd name="T18" fmla="*/ 63 w 75"/>
                <a:gd name="T19" fmla="*/ 262 h 314"/>
                <a:gd name="T20" fmla="*/ 39 w 75"/>
                <a:gd name="T21" fmla="*/ 246 h 314"/>
                <a:gd name="T22" fmla="*/ 62 w 75"/>
                <a:gd name="T23" fmla="*/ 222 h 314"/>
                <a:gd name="T24" fmla="*/ 28 w 75"/>
                <a:gd name="T25" fmla="*/ 180 h 314"/>
                <a:gd name="T26" fmla="*/ 15 w 75"/>
                <a:gd name="T27" fmla="*/ 142 h 314"/>
                <a:gd name="T28" fmla="*/ 60 w 75"/>
                <a:gd name="T29" fmla="*/ 69 h 314"/>
                <a:gd name="T30" fmla="*/ 39 w 75"/>
                <a:gd name="T31" fmla="*/ 84 h 314"/>
                <a:gd name="T32" fmla="*/ 39 w 75"/>
                <a:gd name="T33" fmla="*/ 42 h 314"/>
                <a:gd name="T34" fmla="*/ 60 w 75"/>
                <a:gd name="T35" fmla="*/ 65 h 314"/>
                <a:gd name="T36" fmla="*/ 60 w 75"/>
                <a:gd name="T37" fmla="*/ 107 h 314"/>
                <a:gd name="T38" fmla="*/ 38 w 75"/>
                <a:gd name="T39" fmla="*/ 134 h 314"/>
                <a:gd name="T40" fmla="*/ 38 w 75"/>
                <a:gd name="T41" fmla="*/ 142 h 314"/>
                <a:gd name="T42" fmla="*/ 37 w 75"/>
                <a:gd name="T43" fmla="*/ 181 h 314"/>
                <a:gd name="T44" fmla="*/ 37 w 75"/>
                <a:gd name="T45" fmla="*/ 142 h 314"/>
                <a:gd name="T46" fmla="*/ 30 w 75"/>
                <a:gd name="T47" fmla="*/ 221 h 314"/>
                <a:gd name="T48" fmla="*/ 17 w 75"/>
                <a:gd name="T49" fmla="*/ 185 h 314"/>
                <a:gd name="T50" fmla="*/ 17 w 75"/>
                <a:gd name="T51" fmla="*/ 226 h 314"/>
                <a:gd name="T52" fmla="*/ 31 w 75"/>
                <a:gd name="T53" fmla="*/ 259 h 314"/>
                <a:gd name="T54" fmla="*/ 61 w 75"/>
                <a:gd name="T55" fmla="*/ 217 h 314"/>
                <a:gd name="T56" fmla="*/ 59 w 75"/>
                <a:gd name="T57" fmla="*/ 188 h 314"/>
                <a:gd name="T58" fmla="*/ 59 w 75"/>
                <a:gd name="T59" fmla="*/ 15 h 314"/>
                <a:gd name="T60" fmla="*/ 52 w 75"/>
                <a:gd name="T61" fmla="*/ 34 h 314"/>
                <a:gd name="T62" fmla="*/ 55 w 75"/>
                <a:gd name="T63" fmla="*/ 14 h 314"/>
                <a:gd name="T64" fmla="*/ 34 w 75"/>
                <a:gd name="T65" fmla="*/ 10 h 314"/>
                <a:gd name="T66" fmla="*/ 13 w 75"/>
                <a:gd name="T67" fmla="*/ 20 h 314"/>
                <a:gd name="T68" fmla="*/ 32 w 75"/>
                <a:gd name="T69" fmla="*/ 41 h 314"/>
                <a:gd name="T70" fmla="*/ 13 w 75"/>
                <a:gd name="T71" fmla="*/ 67 h 314"/>
                <a:gd name="T72" fmla="*/ 31 w 75"/>
                <a:gd name="T73" fmla="*/ 74 h 314"/>
                <a:gd name="T74" fmla="*/ 17 w 75"/>
                <a:gd name="T75" fmla="*/ 100 h 314"/>
                <a:gd name="T76" fmla="*/ 13 w 75"/>
                <a:gd name="T77" fmla="*/ 104 h 314"/>
                <a:gd name="T78" fmla="*/ 15 w 75"/>
                <a:gd name="T79" fmla="*/ 137 h 314"/>
                <a:gd name="T80" fmla="*/ 21 w 75"/>
                <a:gd name="T81" fmla="*/ 297 h 314"/>
                <a:gd name="T82" fmla="*/ 31 w 75"/>
                <a:gd name="T83" fmla="*/ 265 h 314"/>
                <a:gd name="T84" fmla="*/ 21 w 75"/>
                <a:gd name="T85" fmla="*/ 297 h 314"/>
                <a:gd name="T86" fmla="*/ 38 w 75"/>
                <a:gd name="T87" fmla="*/ 265 h 314"/>
                <a:gd name="T88" fmla="*/ 60 w 75"/>
                <a:gd name="T89" fmla="*/ 28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5" h="314">
                  <a:moveTo>
                    <a:pt x="73" y="226"/>
                  </a:moveTo>
                  <a:cubicBezTo>
                    <a:pt x="71" y="192"/>
                    <a:pt x="70" y="157"/>
                    <a:pt x="70" y="122"/>
                  </a:cubicBezTo>
                  <a:cubicBezTo>
                    <a:pt x="70" y="104"/>
                    <a:pt x="70" y="86"/>
                    <a:pt x="70" y="68"/>
                  </a:cubicBezTo>
                  <a:cubicBezTo>
                    <a:pt x="70" y="52"/>
                    <a:pt x="73" y="33"/>
                    <a:pt x="70" y="17"/>
                  </a:cubicBezTo>
                  <a:cubicBezTo>
                    <a:pt x="66" y="1"/>
                    <a:pt x="48" y="2"/>
                    <a:pt x="34" y="1"/>
                  </a:cubicBezTo>
                  <a:cubicBezTo>
                    <a:pt x="26" y="1"/>
                    <a:pt x="14" y="0"/>
                    <a:pt x="7" y="6"/>
                  </a:cubicBezTo>
                  <a:cubicBezTo>
                    <a:pt x="0" y="13"/>
                    <a:pt x="3" y="25"/>
                    <a:pt x="3" y="34"/>
                  </a:cubicBezTo>
                  <a:cubicBezTo>
                    <a:pt x="4" y="45"/>
                    <a:pt x="4" y="57"/>
                    <a:pt x="5" y="68"/>
                  </a:cubicBezTo>
                  <a:cubicBezTo>
                    <a:pt x="4" y="68"/>
                    <a:pt x="3" y="69"/>
                    <a:pt x="3" y="69"/>
                  </a:cubicBezTo>
                  <a:cubicBezTo>
                    <a:pt x="2" y="69"/>
                    <a:pt x="2" y="70"/>
                    <a:pt x="3" y="70"/>
                  </a:cubicBezTo>
                  <a:cubicBezTo>
                    <a:pt x="3" y="70"/>
                    <a:pt x="4" y="70"/>
                    <a:pt x="5" y="71"/>
                  </a:cubicBezTo>
                  <a:cubicBezTo>
                    <a:pt x="5" y="98"/>
                    <a:pt x="6" y="126"/>
                    <a:pt x="9" y="154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9" y="163"/>
                    <a:pt x="9" y="171"/>
                    <a:pt x="9" y="180"/>
                  </a:cubicBezTo>
                  <a:cubicBezTo>
                    <a:pt x="9" y="180"/>
                    <a:pt x="9" y="180"/>
                    <a:pt x="9" y="180"/>
                  </a:cubicBezTo>
                  <a:cubicBezTo>
                    <a:pt x="8" y="181"/>
                    <a:pt x="8" y="182"/>
                    <a:pt x="9" y="183"/>
                  </a:cubicBezTo>
                  <a:cubicBezTo>
                    <a:pt x="9" y="198"/>
                    <a:pt x="9" y="214"/>
                    <a:pt x="9" y="229"/>
                  </a:cubicBezTo>
                  <a:cubicBezTo>
                    <a:pt x="8" y="240"/>
                    <a:pt x="6" y="250"/>
                    <a:pt x="6" y="261"/>
                  </a:cubicBezTo>
                  <a:cubicBezTo>
                    <a:pt x="5" y="261"/>
                    <a:pt x="4" y="261"/>
                    <a:pt x="4" y="262"/>
                  </a:cubicBezTo>
                  <a:cubicBezTo>
                    <a:pt x="4" y="262"/>
                    <a:pt x="4" y="263"/>
                    <a:pt x="4" y="264"/>
                  </a:cubicBezTo>
                  <a:cubicBezTo>
                    <a:pt x="4" y="265"/>
                    <a:pt x="5" y="265"/>
                    <a:pt x="5" y="265"/>
                  </a:cubicBezTo>
                  <a:cubicBezTo>
                    <a:pt x="5" y="265"/>
                    <a:pt x="5" y="265"/>
                    <a:pt x="5" y="265"/>
                  </a:cubicBezTo>
                  <a:cubicBezTo>
                    <a:pt x="5" y="269"/>
                    <a:pt x="5" y="273"/>
                    <a:pt x="6" y="276"/>
                  </a:cubicBezTo>
                  <a:cubicBezTo>
                    <a:pt x="6" y="283"/>
                    <a:pt x="6" y="298"/>
                    <a:pt x="12" y="304"/>
                  </a:cubicBezTo>
                  <a:cubicBezTo>
                    <a:pt x="18" y="310"/>
                    <a:pt x="31" y="306"/>
                    <a:pt x="39" y="308"/>
                  </a:cubicBezTo>
                  <a:cubicBezTo>
                    <a:pt x="48" y="309"/>
                    <a:pt x="56" y="314"/>
                    <a:pt x="64" y="306"/>
                  </a:cubicBezTo>
                  <a:cubicBezTo>
                    <a:pt x="71" y="300"/>
                    <a:pt x="71" y="289"/>
                    <a:pt x="72" y="280"/>
                  </a:cubicBezTo>
                  <a:cubicBezTo>
                    <a:pt x="75" y="263"/>
                    <a:pt x="74" y="244"/>
                    <a:pt x="73" y="226"/>
                  </a:cubicBezTo>
                  <a:moveTo>
                    <a:pt x="63" y="260"/>
                  </a:moveTo>
                  <a:cubicBezTo>
                    <a:pt x="63" y="261"/>
                    <a:pt x="63" y="262"/>
                    <a:pt x="63" y="262"/>
                  </a:cubicBezTo>
                  <a:cubicBezTo>
                    <a:pt x="62" y="262"/>
                    <a:pt x="62" y="261"/>
                    <a:pt x="61" y="261"/>
                  </a:cubicBezTo>
                  <a:cubicBezTo>
                    <a:pt x="54" y="260"/>
                    <a:pt x="46" y="258"/>
                    <a:pt x="39" y="258"/>
                  </a:cubicBezTo>
                  <a:cubicBezTo>
                    <a:pt x="39" y="254"/>
                    <a:pt x="39" y="250"/>
                    <a:pt x="39" y="246"/>
                  </a:cubicBezTo>
                  <a:cubicBezTo>
                    <a:pt x="39" y="239"/>
                    <a:pt x="39" y="232"/>
                    <a:pt x="39" y="226"/>
                  </a:cubicBezTo>
                  <a:cubicBezTo>
                    <a:pt x="41" y="225"/>
                    <a:pt x="42" y="225"/>
                    <a:pt x="44" y="225"/>
                  </a:cubicBezTo>
                  <a:cubicBezTo>
                    <a:pt x="50" y="224"/>
                    <a:pt x="56" y="224"/>
                    <a:pt x="62" y="222"/>
                  </a:cubicBezTo>
                  <a:cubicBezTo>
                    <a:pt x="63" y="235"/>
                    <a:pt x="63" y="247"/>
                    <a:pt x="63" y="260"/>
                  </a:cubicBezTo>
                  <a:moveTo>
                    <a:pt x="28" y="143"/>
                  </a:moveTo>
                  <a:cubicBezTo>
                    <a:pt x="28" y="155"/>
                    <a:pt x="28" y="168"/>
                    <a:pt x="28" y="180"/>
                  </a:cubicBezTo>
                  <a:cubicBezTo>
                    <a:pt x="27" y="180"/>
                    <a:pt x="26" y="179"/>
                    <a:pt x="25" y="179"/>
                  </a:cubicBezTo>
                  <a:cubicBezTo>
                    <a:pt x="24" y="179"/>
                    <a:pt x="20" y="179"/>
                    <a:pt x="16" y="179"/>
                  </a:cubicBezTo>
                  <a:cubicBezTo>
                    <a:pt x="16" y="167"/>
                    <a:pt x="16" y="154"/>
                    <a:pt x="15" y="142"/>
                  </a:cubicBezTo>
                  <a:cubicBezTo>
                    <a:pt x="19" y="142"/>
                    <a:pt x="24" y="143"/>
                    <a:pt x="28" y="143"/>
                  </a:cubicBezTo>
                  <a:moveTo>
                    <a:pt x="39" y="74"/>
                  </a:moveTo>
                  <a:cubicBezTo>
                    <a:pt x="47" y="74"/>
                    <a:pt x="54" y="72"/>
                    <a:pt x="60" y="69"/>
                  </a:cubicBezTo>
                  <a:cubicBezTo>
                    <a:pt x="60" y="80"/>
                    <a:pt x="60" y="91"/>
                    <a:pt x="60" y="102"/>
                  </a:cubicBezTo>
                  <a:cubicBezTo>
                    <a:pt x="53" y="100"/>
                    <a:pt x="45" y="100"/>
                    <a:pt x="38" y="100"/>
                  </a:cubicBezTo>
                  <a:cubicBezTo>
                    <a:pt x="38" y="95"/>
                    <a:pt x="39" y="89"/>
                    <a:pt x="39" y="84"/>
                  </a:cubicBezTo>
                  <a:cubicBezTo>
                    <a:pt x="39" y="80"/>
                    <a:pt x="39" y="77"/>
                    <a:pt x="39" y="74"/>
                  </a:cubicBezTo>
                  <a:moveTo>
                    <a:pt x="39" y="65"/>
                  </a:moveTo>
                  <a:cubicBezTo>
                    <a:pt x="39" y="57"/>
                    <a:pt x="39" y="49"/>
                    <a:pt x="39" y="42"/>
                  </a:cubicBezTo>
                  <a:cubicBezTo>
                    <a:pt x="46" y="43"/>
                    <a:pt x="54" y="43"/>
                    <a:pt x="60" y="40"/>
                  </a:cubicBezTo>
                  <a:cubicBezTo>
                    <a:pt x="60" y="45"/>
                    <a:pt x="60" y="50"/>
                    <a:pt x="60" y="54"/>
                  </a:cubicBezTo>
                  <a:cubicBezTo>
                    <a:pt x="60" y="58"/>
                    <a:pt x="60" y="61"/>
                    <a:pt x="60" y="65"/>
                  </a:cubicBezTo>
                  <a:cubicBezTo>
                    <a:pt x="54" y="62"/>
                    <a:pt x="46" y="65"/>
                    <a:pt x="39" y="65"/>
                  </a:cubicBezTo>
                  <a:moveTo>
                    <a:pt x="38" y="107"/>
                  </a:moveTo>
                  <a:cubicBezTo>
                    <a:pt x="45" y="108"/>
                    <a:pt x="56" y="109"/>
                    <a:pt x="60" y="107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20"/>
                    <a:pt x="60" y="127"/>
                    <a:pt x="60" y="135"/>
                  </a:cubicBezTo>
                  <a:cubicBezTo>
                    <a:pt x="52" y="134"/>
                    <a:pt x="45" y="134"/>
                    <a:pt x="38" y="134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37" y="126"/>
                    <a:pt x="37" y="117"/>
                    <a:pt x="38" y="107"/>
                  </a:cubicBezTo>
                  <a:moveTo>
                    <a:pt x="38" y="142"/>
                  </a:moveTo>
                  <a:cubicBezTo>
                    <a:pt x="45" y="142"/>
                    <a:pt x="52" y="143"/>
                    <a:pt x="60" y="142"/>
                  </a:cubicBezTo>
                  <a:cubicBezTo>
                    <a:pt x="59" y="155"/>
                    <a:pt x="59" y="168"/>
                    <a:pt x="59" y="181"/>
                  </a:cubicBezTo>
                  <a:cubicBezTo>
                    <a:pt x="52" y="180"/>
                    <a:pt x="44" y="181"/>
                    <a:pt x="37" y="181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7" y="175"/>
                    <a:pt x="37" y="169"/>
                    <a:pt x="37" y="163"/>
                  </a:cubicBezTo>
                  <a:cubicBezTo>
                    <a:pt x="37" y="156"/>
                    <a:pt x="37" y="150"/>
                    <a:pt x="37" y="142"/>
                  </a:cubicBezTo>
                  <a:lnTo>
                    <a:pt x="38" y="142"/>
                  </a:lnTo>
                  <a:close/>
                  <a:moveTo>
                    <a:pt x="28" y="187"/>
                  </a:moveTo>
                  <a:cubicBezTo>
                    <a:pt x="28" y="198"/>
                    <a:pt x="29" y="209"/>
                    <a:pt x="30" y="221"/>
                  </a:cubicBezTo>
                  <a:cubicBezTo>
                    <a:pt x="25" y="222"/>
                    <a:pt x="21" y="222"/>
                    <a:pt x="18" y="220"/>
                  </a:cubicBezTo>
                  <a:cubicBezTo>
                    <a:pt x="18" y="220"/>
                    <a:pt x="17" y="220"/>
                    <a:pt x="17" y="220"/>
                  </a:cubicBezTo>
                  <a:cubicBezTo>
                    <a:pt x="17" y="208"/>
                    <a:pt x="17" y="196"/>
                    <a:pt x="17" y="185"/>
                  </a:cubicBezTo>
                  <a:cubicBezTo>
                    <a:pt x="20" y="186"/>
                    <a:pt x="24" y="186"/>
                    <a:pt x="28" y="187"/>
                  </a:cubicBezTo>
                  <a:moveTo>
                    <a:pt x="17" y="227"/>
                  </a:moveTo>
                  <a:cubicBezTo>
                    <a:pt x="17" y="226"/>
                    <a:pt x="17" y="226"/>
                    <a:pt x="17" y="226"/>
                  </a:cubicBezTo>
                  <a:cubicBezTo>
                    <a:pt x="20" y="227"/>
                    <a:pt x="22" y="228"/>
                    <a:pt x="27" y="228"/>
                  </a:cubicBezTo>
                  <a:cubicBezTo>
                    <a:pt x="28" y="227"/>
                    <a:pt x="29" y="227"/>
                    <a:pt x="30" y="227"/>
                  </a:cubicBezTo>
                  <a:cubicBezTo>
                    <a:pt x="31" y="238"/>
                    <a:pt x="31" y="248"/>
                    <a:pt x="31" y="259"/>
                  </a:cubicBezTo>
                  <a:cubicBezTo>
                    <a:pt x="26" y="259"/>
                    <a:pt x="20" y="261"/>
                    <a:pt x="14" y="262"/>
                  </a:cubicBezTo>
                  <a:cubicBezTo>
                    <a:pt x="15" y="250"/>
                    <a:pt x="17" y="238"/>
                    <a:pt x="17" y="227"/>
                  </a:cubicBezTo>
                  <a:moveTo>
                    <a:pt x="61" y="217"/>
                  </a:moveTo>
                  <a:cubicBezTo>
                    <a:pt x="54" y="215"/>
                    <a:pt x="45" y="217"/>
                    <a:pt x="39" y="218"/>
                  </a:cubicBezTo>
                  <a:cubicBezTo>
                    <a:pt x="38" y="208"/>
                    <a:pt x="38" y="198"/>
                    <a:pt x="37" y="188"/>
                  </a:cubicBezTo>
                  <a:cubicBezTo>
                    <a:pt x="45" y="189"/>
                    <a:pt x="52" y="189"/>
                    <a:pt x="59" y="188"/>
                  </a:cubicBezTo>
                  <a:cubicBezTo>
                    <a:pt x="59" y="196"/>
                    <a:pt x="60" y="205"/>
                    <a:pt x="61" y="213"/>
                  </a:cubicBezTo>
                  <a:cubicBezTo>
                    <a:pt x="61" y="214"/>
                    <a:pt x="61" y="216"/>
                    <a:pt x="61" y="217"/>
                  </a:cubicBezTo>
                  <a:moveTo>
                    <a:pt x="59" y="15"/>
                  </a:moveTo>
                  <a:cubicBezTo>
                    <a:pt x="60" y="19"/>
                    <a:pt x="61" y="23"/>
                    <a:pt x="60" y="27"/>
                  </a:cubicBezTo>
                  <a:cubicBezTo>
                    <a:pt x="60" y="29"/>
                    <a:pt x="60" y="32"/>
                    <a:pt x="60" y="34"/>
                  </a:cubicBezTo>
                  <a:cubicBezTo>
                    <a:pt x="58" y="34"/>
                    <a:pt x="56" y="34"/>
                    <a:pt x="52" y="34"/>
                  </a:cubicBezTo>
                  <a:cubicBezTo>
                    <a:pt x="47" y="35"/>
                    <a:pt x="43" y="35"/>
                    <a:pt x="39" y="34"/>
                  </a:cubicBezTo>
                  <a:cubicBezTo>
                    <a:pt x="39" y="26"/>
                    <a:pt x="40" y="18"/>
                    <a:pt x="38" y="11"/>
                  </a:cubicBezTo>
                  <a:cubicBezTo>
                    <a:pt x="45" y="11"/>
                    <a:pt x="51" y="12"/>
                    <a:pt x="55" y="14"/>
                  </a:cubicBezTo>
                  <a:cubicBezTo>
                    <a:pt x="56" y="14"/>
                    <a:pt x="58" y="15"/>
                    <a:pt x="59" y="15"/>
                  </a:cubicBezTo>
                  <a:moveTo>
                    <a:pt x="23" y="11"/>
                  </a:moveTo>
                  <a:cubicBezTo>
                    <a:pt x="26" y="10"/>
                    <a:pt x="30" y="10"/>
                    <a:pt x="34" y="10"/>
                  </a:cubicBezTo>
                  <a:cubicBezTo>
                    <a:pt x="34" y="16"/>
                    <a:pt x="34" y="25"/>
                    <a:pt x="33" y="33"/>
                  </a:cubicBezTo>
                  <a:cubicBezTo>
                    <a:pt x="27" y="33"/>
                    <a:pt x="20" y="32"/>
                    <a:pt x="13" y="33"/>
                  </a:cubicBezTo>
                  <a:cubicBezTo>
                    <a:pt x="13" y="29"/>
                    <a:pt x="13" y="25"/>
                    <a:pt x="13" y="20"/>
                  </a:cubicBezTo>
                  <a:cubicBezTo>
                    <a:pt x="15" y="15"/>
                    <a:pt x="18" y="12"/>
                    <a:pt x="23" y="11"/>
                  </a:cubicBezTo>
                  <a:moveTo>
                    <a:pt x="13" y="40"/>
                  </a:moveTo>
                  <a:cubicBezTo>
                    <a:pt x="19" y="41"/>
                    <a:pt x="26" y="40"/>
                    <a:pt x="32" y="41"/>
                  </a:cubicBezTo>
                  <a:cubicBezTo>
                    <a:pt x="32" y="44"/>
                    <a:pt x="31" y="47"/>
                    <a:pt x="31" y="49"/>
                  </a:cubicBezTo>
                  <a:cubicBezTo>
                    <a:pt x="31" y="54"/>
                    <a:pt x="31" y="60"/>
                    <a:pt x="31" y="66"/>
                  </a:cubicBezTo>
                  <a:cubicBezTo>
                    <a:pt x="25" y="66"/>
                    <a:pt x="19" y="66"/>
                    <a:pt x="13" y="67"/>
                  </a:cubicBezTo>
                  <a:cubicBezTo>
                    <a:pt x="13" y="58"/>
                    <a:pt x="13" y="49"/>
                    <a:pt x="13" y="40"/>
                  </a:cubicBezTo>
                  <a:moveTo>
                    <a:pt x="13" y="72"/>
                  </a:moveTo>
                  <a:cubicBezTo>
                    <a:pt x="18" y="73"/>
                    <a:pt x="24" y="74"/>
                    <a:pt x="31" y="74"/>
                  </a:cubicBezTo>
                  <a:cubicBezTo>
                    <a:pt x="30" y="81"/>
                    <a:pt x="30" y="88"/>
                    <a:pt x="29" y="95"/>
                  </a:cubicBezTo>
                  <a:cubicBezTo>
                    <a:pt x="29" y="97"/>
                    <a:pt x="29" y="99"/>
                    <a:pt x="29" y="101"/>
                  </a:cubicBezTo>
                  <a:cubicBezTo>
                    <a:pt x="25" y="101"/>
                    <a:pt x="21" y="101"/>
                    <a:pt x="17" y="100"/>
                  </a:cubicBezTo>
                  <a:cubicBezTo>
                    <a:pt x="16" y="100"/>
                    <a:pt x="15" y="100"/>
                    <a:pt x="13" y="100"/>
                  </a:cubicBezTo>
                  <a:cubicBezTo>
                    <a:pt x="13" y="91"/>
                    <a:pt x="13" y="81"/>
                    <a:pt x="13" y="72"/>
                  </a:cubicBezTo>
                  <a:moveTo>
                    <a:pt x="13" y="104"/>
                  </a:moveTo>
                  <a:cubicBezTo>
                    <a:pt x="18" y="106"/>
                    <a:pt x="23" y="107"/>
                    <a:pt x="28" y="108"/>
                  </a:cubicBezTo>
                  <a:cubicBezTo>
                    <a:pt x="28" y="117"/>
                    <a:pt x="28" y="127"/>
                    <a:pt x="28" y="136"/>
                  </a:cubicBezTo>
                  <a:cubicBezTo>
                    <a:pt x="23" y="136"/>
                    <a:pt x="19" y="136"/>
                    <a:pt x="15" y="137"/>
                  </a:cubicBezTo>
                  <a:cubicBezTo>
                    <a:pt x="15" y="132"/>
                    <a:pt x="14" y="127"/>
                    <a:pt x="14" y="121"/>
                  </a:cubicBezTo>
                  <a:cubicBezTo>
                    <a:pt x="14" y="116"/>
                    <a:pt x="13" y="110"/>
                    <a:pt x="13" y="104"/>
                  </a:cubicBezTo>
                  <a:moveTo>
                    <a:pt x="21" y="297"/>
                  </a:moveTo>
                  <a:cubicBezTo>
                    <a:pt x="16" y="294"/>
                    <a:pt x="14" y="274"/>
                    <a:pt x="14" y="270"/>
                  </a:cubicBezTo>
                  <a:cubicBezTo>
                    <a:pt x="14" y="269"/>
                    <a:pt x="14" y="268"/>
                    <a:pt x="14" y="267"/>
                  </a:cubicBezTo>
                  <a:cubicBezTo>
                    <a:pt x="20" y="267"/>
                    <a:pt x="25" y="266"/>
                    <a:pt x="31" y="265"/>
                  </a:cubicBezTo>
                  <a:cubicBezTo>
                    <a:pt x="31" y="266"/>
                    <a:pt x="31" y="267"/>
                    <a:pt x="31" y="267"/>
                  </a:cubicBezTo>
                  <a:cubicBezTo>
                    <a:pt x="31" y="275"/>
                    <a:pt x="27" y="289"/>
                    <a:pt x="30" y="298"/>
                  </a:cubicBezTo>
                  <a:cubicBezTo>
                    <a:pt x="27" y="298"/>
                    <a:pt x="23" y="298"/>
                    <a:pt x="21" y="297"/>
                  </a:cubicBezTo>
                  <a:moveTo>
                    <a:pt x="60" y="287"/>
                  </a:moveTo>
                  <a:cubicBezTo>
                    <a:pt x="56" y="298"/>
                    <a:pt x="50" y="299"/>
                    <a:pt x="40" y="298"/>
                  </a:cubicBezTo>
                  <a:cubicBezTo>
                    <a:pt x="37" y="288"/>
                    <a:pt x="38" y="277"/>
                    <a:pt x="38" y="265"/>
                  </a:cubicBezTo>
                  <a:cubicBezTo>
                    <a:pt x="46" y="267"/>
                    <a:pt x="54" y="270"/>
                    <a:pt x="61" y="267"/>
                  </a:cubicBezTo>
                  <a:cubicBezTo>
                    <a:pt x="62" y="267"/>
                    <a:pt x="62" y="266"/>
                    <a:pt x="63" y="266"/>
                  </a:cubicBezTo>
                  <a:cubicBezTo>
                    <a:pt x="63" y="273"/>
                    <a:pt x="63" y="281"/>
                    <a:pt x="60" y="28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chenying0907 65"/>
            <p:cNvSpPr>
              <a:spLocks noEditPoints="1"/>
            </p:cNvSpPr>
            <p:nvPr/>
          </p:nvSpPr>
          <p:spPr bwMode="auto">
            <a:xfrm>
              <a:off x="5964238" y="720726"/>
              <a:ext cx="155575" cy="655638"/>
            </a:xfrm>
            <a:custGeom>
              <a:avLst/>
              <a:gdLst>
                <a:gd name="T0" fmla="*/ 67 w 72"/>
                <a:gd name="T1" fmla="*/ 11 h 305"/>
                <a:gd name="T2" fmla="*/ 4 w 72"/>
                <a:gd name="T3" fmla="*/ 30 h 305"/>
                <a:gd name="T4" fmla="*/ 4 w 72"/>
                <a:gd name="T5" fmla="*/ 77 h 305"/>
                <a:gd name="T6" fmla="*/ 1 w 72"/>
                <a:gd name="T7" fmla="*/ 148 h 305"/>
                <a:gd name="T8" fmla="*/ 2 w 72"/>
                <a:gd name="T9" fmla="*/ 186 h 305"/>
                <a:gd name="T10" fmla="*/ 2 w 72"/>
                <a:gd name="T11" fmla="*/ 225 h 305"/>
                <a:gd name="T12" fmla="*/ 3 w 72"/>
                <a:gd name="T13" fmla="*/ 247 h 305"/>
                <a:gd name="T14" fmla="*/ 4 w 72"/>
                <a:gd name="T15" fmla="*/ 281 h 305"/>
                <a:gd name="T16" fmla="*/ 70 w 72"/>
                <a:gd name="T17" fmla="*/ 266 h 305"/>
                <a:gd name="T18" fmla="*/ 71 w 72"/>
                <a:gd name="T19" fmla="*/ 77 h 305"/>
                <a:gd name="T20" fmla="*/ 28 w 72"/>
                <a:gd name="T21" fmla="*/ 12 h 305"/>
                <a:gd name="T22" fmla="*/ 12 w 72"/>
                <a:gd name="T23" fmla="*/ 38 h 305"/>
                <a:gd name="T24" fmla="*/ 58 w 72"/>
                <a:gd name="T25" fmla="*/ 184 h 305"/>
                <a:gd name="T26" fmla="*/ 35 w 72"/>
                <a:gd name="T27" fmla="*/ 152 h 305"/>
                <a:gd name="T28" fmla="*/ 58 w 72"/>
                <a:gd name="T29" fmla="*/ 184 h 305"/>
                <a:gd name="T30" fmla="*/ 36 w 72"/>
                <a:gd name="T31" fmla="*/ 117 h 305"/>
                <a:gd name="T32" fmla="*/ 59 w 72"/>
                <a:gd name="T33" fmla="*/ 144 h 305"/>
                <a:gd name="T34" fmla="*/ 31 w 72"/>
                <a:gd name="T35" fmla="*/ 44 h 305"/>
                <a:gd name="T36" fmla="*/ 15 w 72"/>
                <a:gd name="T37" fmla="*/ 71 h 305"/>
                <a:gd name="T38" fmla="*/ 11 w 72"/>
                <a:gd name="T39" fmla="*/ 89 h 305"/>
                <a:gd name="T40" fmla="*/ 31 w 72"/>
                <a:gd name="T41" fmla="*/ 79 h 305"/>
                <a:gd name="T42" fmla="*/ 10 w 72"/>
                <a:gd name="T43" fmla="*/ 107 h 305"/>
                <a:gd name="T44" fmla="*/ 29 w 72"/>
                <a:gd name="T45" fmla="*/ 117 h 305"/>
                <a:gd name="T46" fmla="*/ 10 w 72"/>
                <a:gd name="T47" fmla="*/ 145 h 305"/>
                <a:gd name="T48" fmla="*/ 10 w 72"/>
                <a:gd name="T49" fmla="*/ 150 h 305"/>
                <a:gd name="T50" fmla="*/ 10 w 72"/>
                <a:gd name="T51" fmla="*/ 185 h 305"/>
                <a:gd name="T52" fmla="*/ 27 w 72"/>
                <a:gd name="T53" fmla="*/ 192 h 305"/>
                <a:gd name="T54" fmla="*/ 13 w 72"/>
                <a:gd name="T55" fmla="*/ 223 h 305"/>
                <a:gd name="T56" fmla="*/ 20 w 72"/>
                <a:gd name="T57" fmla="*/ 228 h 305"/>
                <a:gd name="T58" fmla="*/ 11 w 72"/>
                <a:gd name="T59" fmla="*/ 263 h 305"/>
                <a:gd name="T60" fmla="*/ 11 w 72"/>
                <a:gd name="T61" fmla="*/ 268 h 305"/>
                <a:gd name="T62" fmla="*/ 27 w 72"/>
                <a:gd name="T63" fmla="*/ 286 h 305"/>
                <a:gd name="T64" fmla="*/ 11 w 72"/>
                <a:gd name="T65" fmla="*/ 269 h 305"/>
                <a:gd name="T66" fmla="*/ 35 w 72"/>
                <a:gd name="T67" fmla="*/ 289 h 305"/>
                <a:gd name="T68" fmla="*/ 59 w 72"/>
                <a:gd name="T69" fmla="*/ 265 h 305"/>
                <a:gd name="T70" fmla="*/ 35 w 72"/>
                <a:gd name="T71" fmla="*/ 227 h 305"/>
                <a:gd name="T72" fmla="*/ 58 w 72"/>
                <a:gd name="T73" fmla="*/ 218 h 305"/>
                <a:gd name="T74" fmla="*/ 45 w 72"/>
                <a:gd name="T75" fmla="*/ 189 h 305"/>
                <a:gd name="T76" fmla="*/ 60 w 72"/>
                <a:gd name="T77" fmla="*/ 254 h 305"/>
                <a:gd name="T78" fmla="*/ 62 w 72"/>
                <a:gd name="T79" fmla="*/ 77 h 305"/>
                <a:gd name="T80" fmla="*/ 36 w 72"/>
                <a:gd name="T81" fmla="*/ 109 h 305"/>
                <a:gd name="T82" fmla="*/ 60 w 72"/>
                <a:gd name="T83" fmla="*/ 74 h 305"/>
                <a:gd name="T84" fmla="*/ 38 w 72"/>
                <a:gd name="T85" fmla="*/ 44 h 305"/>
                <a:gd name="T86" fmla="*/ 58 w 72"/>
                <a:gd name="T87" fmla="*/ 39 h 305"/>
                <a:gd name="T88" fmla="*/ 38 w 72"/>
                <a:gd name="T89" fmla="*/ 36 h 305"/>
                <a:gd name="T90" fmla="*/ 62 w 72"/>
                <a:gd name="T91" fmla="*/ 38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2" h="305">
                  <a:moveTo>
                    <a:pt x="71" y="77"/>
                  </a:moveTo>
                  <a:cubicBezTo>
                    <a:pt x="72" y="63"/>
                    <a:pt x="71" y="48"/>
                    <a:pt x="71" y="33"/>
                  </a:cubicBezTo>
                  <a:cubicBezTo>
                    <a:pt x="71" y="26"/>
                    <a:pt x="71" y="17"/>
                    <a:pt x="67" y="11"/>
                  </a:cubicBezTo>
                  <a:cubicBezTo>
                    <a:pt x="60" y="3"/>
                    <a:pt x="49" y="3"/>
                    <a:pt x="40" y="3"/>
                  </a:cubicBezTo>
                  <a:cubicBezTo>
                    <a:pt x="32" y="2"/>
                    <a:pt x="17" y="0"/>
                    <a:pt x="9" y="5"/>
                  </a:cubicBezTo>
                  <a:cubicBezTo>
                    <a:pt x="2" y="10"/>
                    <a:pt x="5" y="23"/>
                    <a:pt x="4" y="30"/>
                  </a:cubicBezTo>
                  <a:cubicBezTo>
                    <a:pt x="3" y="45"/>
                    <a:pt x="2" y="60"/>
                    <a:pt x="4" y="75"/>
                  </a:cubicBezTo>
                  <a:cubicBezTo>
                    <a:pt x="3" y="75"/>
                    <a:pt x="3" y="76"/>
                    <a:pt x="4" y="76"/>
                  </a:cubicBezTo>
                  <a:cubicBezTo>
                    <a:pt x="4" y="76"/>
                    <a:pt x="4" y="76"/>
                    <a:pt x="4" y="77"/>
                  </a:cubicBezTo>
                  <a:cubicBezTo>
                    <a:pt x="3" y="83"/>
                    <a:pt x="3" y="90"/>
                    <a:pt x="2" y="96"/>
                  </a:cubicBezTo>
                  <a:cubicBezTo>
                    <a:pt x="1" y="113"/>
                    <a:pt x="1" y="130"/>
                    <a:pt x="1" y="147"/>
                  </a:cubicBezTo>
                  <a:cubicBezTo>
                    <a:pt x="1" y="148"/>
                    <a:pt x="1" y="148"/>
                    <a:pt x="1" y="148"/>
                  </a:cubicBezTo>
                  <a:cubicBezTo>
                    <a:pt x="1" y="160"/>
                    <a:pt x="1" y="173"/>
                    <a:pt x="2" y="184"/>
                  </a:cubicBezTo>
                  <a:cubicBezTo>
                    <a:pt x="1" y="185"/>
                    <a:pt x="0" y="186"/>
                    <a:pt x="1" y="186"/>
                  </a:cubicBezTo>
                  <a:cubicBezTo>
                    <a:pt x="1" y="186"/>
                    <a:pt x="2" y="186"/>
                    <a:pt x="2" y="186"/>
                  </a:cubicBezTo>
                  <a:cubicBezTo>
                    <a:pt x="2" y="190"/>
                    <a:pt x="2" y="193"/>
                    <a:pt x="2" y="196"/>
                  </a:cubicBezTo>
                  <a:cubicBezTo>
                    <a:pt x="2" y="206"/>
                    <a:pt x="3" y="216"/>
                    <a:pt x="4" y="226"/>
                  </a:cubicBezTo>
                  <a:cubicBezTo>
                    <a:pt x="3" y="226"/>
                    <a:pt x="3" y="225"/>
                    <a:pt x="2" y="225"/>
                  </a:cubicBezTo>
                  <a:cubicBezTo>
                    <a:pt x="2" y="224"/>
                    <a:pt x="1" y="225"/>
                    <a:pt x="1" y="225"/>
                  </a:cubicBezTo>
                  <a:cubicBezTo>
                    <a:pt x="2" y="228"/>
                    <a:pt x="2" y="228"/>
                    <a:pt x="4" y="229"/>
                  </a:cubicBezTo>
                  <a:cubicBezTo>
                    <a:pt x="4" y="235"/>
                    <a:pt x="4" y="241"/>
                    <a:pt x="3" y="247"/>
                  </a:cubicBezTo>
                  <a:cubicBezTo>
                    <a:pt x="3" y="253"/>
                    <a:pt x="2" y="259"/>
                    <a:pt x="2" y="265"/>
                  </a:cubicBezTo>
                  <a:cubicBezTo>
                    <a:pt x="2" y="265"/>
                    <a:pt x="2" y="266"/>
                    <a:pt x="2" y="266"/>
                  </a:cubicBezTo>
                  <a:cubicBezTo>
                    <a:pt x="2" y="271"/>
                    <a:pt x="3" y="276"/>
                    <a:pt x="4" y="281"/>
                  </a:cubicBezTo>
                  <a:cubicBezTo>
                    <a:pt x="5" y="287"/>
                    <a:pt x="7" y="295"/>
                    <a:pt x="13" y="298"/>
                  </a:cubicBezTo>
                  <a:cubicBezTo>
                    <a:pt x="20" y="302"/>
                    <a:pt x="34" y="305"/>
                    <a:pt x="42" y="305"/>
                  </a:cubicBezTo>
                  <a:cubicBezTo>
                    <a:pt x="65" y="305"/>
                    <a:pt x="70" y="284"/>
                    <a:pt x="70" y="266"/>
                  </a:cubicBezTo>
                  <a:cubicBezTo>
                    <a:pt x="69" y="234"/>
                    <a:pt x="69" y="202"/>
                    <a:pt x="69" y="170"/>
                  </a:cubicBezTo>
                  <a:cubicBezTo>
                    <a:pt x="69" y="154"/>
                    <a:pt x="69" y="138"/>
                    <a:pt x="69" y="122"/>
                  </a:cubicBezTo>
                  <a:cubicBezTo>
                    <a:pt x="69" y="107"/>
                    <a:pt x="70" y="92"/>
                    <a:pt x="71" y="77"/>
                  </a:cubicBezTo>
                  <a:moveTo>
                    <a:pt x="13" y="20"/>
                  </a:moveTo>
                  <a:cubicBezTo>
                    <a:pt x="14" y="19"/>
                    <a:pt x="14" y="18"/>
                    <a:pt x="14" y="16"/>
                  </a:cubicBezTo>
                  <a:cubicBezTo>
                    <a:pt x="18" y="13"/>
                    <a:pt x="23" y="12"/>
                    <a:pt x="28" y="12"/>
                  </a:cubicBezTo>
                  <a:cubicBezTo>
                    <a:pt x="28" y="12"/>
                    <a:pt x="29" y="12"/>
                    <a:pt x="29" y="12"/>
                  </a:cubicBezTo>
                  <a:cubicBezTo>
                    <a:pt x="30" y="20"/>
                    <a:pt x="31" y="28"/>
                    <a:pt x="31" y="37"/>
                  </a:cubicBezTo>
                  <a:cubicBezTo>
                    <a:pt x="25" y="37"/>
                    <a:pt x="19" y="37"/>
                    <a:pt x="12" y="38"/>
                  </a:cubicBezTo>
                  <a:cubicBezTo>
                    <a:pt x="13" y="32"/>
                    <a:pt x="13" y="26"/>
                    <a:pt x="13" y="20"/>
                  </a:cubicBezTo>
                  <a:moveTo>
                    <a:pt x="58" y="184"/>
                  </a:moveTo>
                  <a:cubicBezTo>
                    <a:pt x="58" y="184"/>
                    <a:pt x="58" y="184"/>
                    <a:pt x="58" y="184"/>
                  </a:cubicBezTo>
                  <a:cubicBezTo>
                    <a:pt x="52" y="179"/>
                    <a:pt x="43" y="181"/>
                    <a:pt x="37" y="182"/>
                  </a:cubicBezTo>
                  <a:cubicBezTo>
                    <a:pt x="36" y="182"/>
                    <a:pt x="36" y="182"/>
                    <a:pt x="35" y="182"/>
                  </a:cubicBezTo>
                  <a:cubicBezTo>
                    <a:pt x="35" y="172"/>
                    <a:pt x="35" y="162"/>
                    <a:pt x="35" y="152"/>
                  </a:cubicBezTo>
                  <a:cubicBezTo>
                    <a:pt x="37" y="152"/>
                    <a:pt x="38" y="152"/>
                    <a:pt x="40" y="152"/>
                  </a:cubicBezTo>
                  <a:cubicBezTo>
                    <a:pt x="47" y="153"/>
                    <a:pt x="54" y="153"/>
                    <a:pt x="59" y="149"/>
                  </a:cubicBezTo>
                  <a:cubicBezTo>
                    <a:pt x="58" y="160"/>
                    <a:pt x="58" y="172"/>
                    <a:pt x="58" y="184"/>
                  </a:cubicBezTo>
                  <a:moveTo>
                    <a:pt x="35" y="143"/>
                  </a:moveTo>
                  <a:cubicBezTo>
                    <a:pt x="35" y="140"/>
                    <a:pt x="35" y="137"/>
                    <a:pt x="35" y="134"/>
                  </a:cubicBezTo>
                  <a:cubicBezTo>
                    <a:pt x="35" y="128"/>
                    <a:pt x="35" y="123"/>
                    <a:pt x="36" y="117"/>
                  </a:cubicBezTo>
                  <a:cubicBezTo>
                    <a:pt x="39" y="117"/>
                    <a:pt x="41" y="117"/>
                    <a:pt x="44" y="117"/>
                  </a:cubicBezTo>
                  <a:cubicBezTo>
                    <a:pt x="46" y="117"/>
                    <a:pt x="55" y="115"/>
                    <a:pt x="60" y="115"/>
                  </a:cubicBezTo>
                  <a:cubicBezTo>
                    <a:pt x="59" y="125"/>
                    <a:pt x="59" y="134"/>
                    <a:pt x="59" y="144"/>
                  </a:cubicBezTo>
                  <a:cubicBezTo>
                    <a:pt x="51" y="144"/>
                    <a:pt x="43" y="143"/>
                    <a:pt x="35" y="143"/>
                  </a:cubicBezTo>
                  <a:moveTo>
                    <a:pt x="12" y="43"/>
                  </a:moveTo>
                  <a:cubicBezTo>
                    <a:pt x="18" y="44"/>
                    <a:pt x="25" y="44"/>
                    <a:pt x="31" y="44"/>
                  </a:cubicBezTo>
                  <a:cubicBezTo>
                    <a:pt x="32" y="53"/>
                    <a:pt x="31" y="63"/>
                    <a:pt x="31" y="72"/>
                  </a:cubicBezTo>
                  <a:cubicBezTo>
                    <a:pt x="27" y="73"/>
                    <a:pt x="23" y="72"/>
                    <a:pt x="19" y="71"/>
                  </a:cubicBezTo>
                  <a:cubicBezTo>
                    <a:pt x="18" y="70"/>
                    <a:pt x="16" y="70"/>
                    <a:pt x="15" y="71"/>
                  </a:cubicBezTo>
                  <a:cubicBezTo>
                    <a:pt x="14" y="72"/>
                    <a:pt x="13" y="73"/>
                    <a:pt x="12" y="73"/>
                  </a:cubicBezTo>
                  <a:cubicBezTo>
                    <a:pt x="12" y="63"/>
                    <a:pt x="12" y="53"/>
                    <a:pt x="12" y="43"/>
                  </a:cubicBezTo>
                  <a:moveTo>
                    <a:pt x="11" y="89"/>
                  </a:moveTo>
                  <a:cubicBezTo>
                    <a:pt x="12" y="86"/>
                    <a:pt x="12" y="82"/>
                    <a:pt x="12" y="78"/>
                  </a:cubicBezTo>
                  <a:cubicBezTo>
                    <a:pt x="14" y="78"/>
                    <a:pt x="16" y="78"/>
                    <a:pt x="17" y="77"/>
                  </a:cubicBezTo>
                  <a:cubicBezTo>
                    <a:pt x="22" y="79"/>
                    <a:pt x="26" y="80"/>
                    <a:pt x="31" y="79"/>
                  </a:cubicBezTo>
                  <a:cubicBezTo>
                    <a:pt x="30" y="90"/>
                    <a:pt x="30" y="100"/>
                    <a:pt x="29" y="110"/>
                  </a:cubicBezTo>
                  <a:cubicBezTo>
                    <a:pt x="23" y="111"/>
                    <a:pt x="15" y="111"/>
                    <a:pt x="12" y="108"/>
                  </a:cubicBezTo>
                  <a:cubicBezTo>
                    <a:pt x="11" y="108"/>
                    <a:pt x="11" y="107"/>
                    <a:pt x="10" y="107"/>
                  </a:cubicBezTo>
                  <a:cubicBezTo>
                    <a:pt x="10" y="101"/>
                    <a:pt x="11" y="95"/>
                    <a:pt x="11" y="89"/>
                  </a:cubicBezTo>
                  <a:moveTo>
                    <a:pt x="10" y="115"/>
                  </a:moveTo>
                  <a:cubicBezTo>
                    <a:pt x="15" y="118"/>
                    <a:pt x="23" y="118"/>
                    <a:pt x="29" y="117"/>
                  </a:cubicBezTo>
                  <a:cubicBezTo>
                    <a:pt x="28" y="125"/>
                    <a:pt x="28" y="133"/>
                    <a:pt x="28" y="140"/>
                  </a:cubicBezTo>
                  <a:cubicBezTo>
                    <a:pt x="28" y="141"/>
                    <a:pt x="28" y="143"/>
                    <a:pt x="28" y="144"/>
                  </a:cubicBezTo>
                  <a:cubicBezTo>
                    <a:pt x="22" y="144"/>
                    <a:pt x="16" y="144"/>
                    <a:pt x="10" y="145"/>
                  </a:cubicBezTo>
                  <a:cubicBezTo>
                    <a:pt x="10" y="135"/>
                    <a:pt x="10" y="125"/>
                    <a:pt x="10" y="115"/>
                  </a:cubicBezTo>
                  <a:moveTo>
                    <a:pt x="10" y="183"/>
                  </a:moveTo>
                  <a:cubicBezTo>
                    <a:pt x="11" y="172"/>
                    <a:pt x="10" y="161"/>
                    <a:pt x="10" y="150"/>
                  </a:cubicBezTo>
                  <a:cubicBezTo>
                    <a:pt x="16" y="151"/>
                    <a:pt x="22" y="151"/>
                    <a:pt x="28" y="152"/>
                  </a:cubicBezTo>
                  <a:cubicBezTo>
                    <a:pt x="28" y="162"/>
                    <a:pt x="28" y="173"/>
                    <a:pt x="27" y="184"/>
                  </a:cubicBezTo>
                  <a:cubicBezTo>
                    <a:pt x="22" y="185"/>
                    <a:pt x="16" y="185"/>
                    <a:pt x="10" y="185"/>
                  </a:cubicBezTo>
                  <a:cubicBezTo>
                    <a:pt x="10" y="185"/>
                    <a:pt x="10" y="184"/>
                    <a:pt x="10" y="183"/>
                  </a:cubicBezTo>
                  <a:moveTo>
                    <a:pt x="11" y="190"/>
                  </a:moveTo>
                  <a:cubicBezTo>
                    <a:pt x="16" y="192"/>
                    <a:pt x="21" y="192"/>
                    <a:pt x="27" y="192"/>
                  </a:cubicBezTo>
                  <a:cubicBezTo>
                    <a:pt x="27" y="202"/>
                    <a:pt x="26" y="212"/>
                    <a:pt x="26" y="222"/>
                  </a:cubicBezTo>
                  <a:cubicBezTo>
                    <a:pt x="22" y="222"/>
                    <a:pt x="18" y="222"/>
                    <a:pt x="14" y="223"/>
                  </a:cubicBezTo>
                  <a:cubicBezTo>
                    <a:pt x="14" y="223"/>
                    <a:pt x="13" y="223"/>
                    <a:pt x="13" y="223"/>
                  </a:cubicBezTo>
                  <a:cubicBezTo>
                    <a:pt x="12" y="212"/>
                    <a:pt x="11" y="201"/>
                    <a:pt x="11" y="190"/>
                  </a:cubicBezTo>
                  <a:moveTo>
                    <a:pt x="13" y="228"/>
                  </a:moveTo>
                  <a:cubicBezTo>
                    <a:pt x="15" y="228"/>
                    <a:pt x="17" y="228"/>
                    <a:pt x="20" y="228"/>
                  </a:cubicBezTo>
                  <a:cubicBezTo>
                    <a:pt x="22" y="229"/>
                    <a:pt x="24" y="229"/>
                    <a:pt x="26" y="229"/>
                  </a:cubicBezTo>
                  <a:cubicBezTo>
                    <a:pt x="26" y="239"/>
                    <a:pt x="26" y="250"/>
                    <a:pt x="27" y="261"/>
                  </a:cubicBezTo>
                  <a:cubicBezTo>
                    <a:pt x="21" y="262"/>
                    <a:pt x="16" y="262"/>
                    <a:pt x="11" y="263"/>
                  </a:cubicBezTo>
                  <a:cubicBezTo>
                    <a:pt x="11" y="251"/>
                    <a:pt x="13" y="240"/>
                    <a:pt x="13" y="228"/>
                  </a:cubicBezTo>
                  <a:moveTo>
                    <a:pt x="11" y="269"/>
                  </a:moveTo>
                  <a:cubicBezTo>
                    <a:pt x="11" y="269"/>
                    <a:pt x="11" y="269"/>
                    <a:pt x="11" y="268"/>
                  </a:cubicBezTo>
                  <a:cubicBezTo>
                    <a:pt x="16" y="269"/>
                    <a:pt x="22" y="269"/>
                    <a:pt x="27" y="269"/>
                  </a:cubicBezTo>
                  <a:cubicBezTo>
                    <a:pt x="27" y="274"/>
                    <a:pt x="27" y="279"/>
                    <a:pt x="28" y="284"/>
                  </a:cubicBezTo>
                  <a:cubicBezTo>
                    <a:pt x="27" y="284"/>
                    <a:pt x="27" y="285"/>
                    <a:pt x="27" y="286"/>
                  </a:cubicBezTo>
                  <a:cubicBezTo>
                    <a:pt x="27" y="287"/>
                    <a:pt x="28" y="289"/>
                    <a:pt x="28" y="290"/>
                  </a:cubicBezTo>
                  <a:cubicBezTo>
                    <a:pt x="28" y="291"/>
                    <a:pt x="29" y="291"/>
                    <a:pt x="29" y="292"/>
                  </a:cubicBezTo>
                  <a:cubicBezTo>
                    <a:pt x="17" y="289"/>
                    <a:pt x="12" y="284"/>
                    <a:pt x="11" y="269"/>
                  </a:cubicBezTo>
                  <a:moveTo>
                    <a:pt x="53" y="290"/>
                  </a:moveTo>
                  <a:cubicBezTo>
                    <a:pt x="48" y="297"/>
                    <a:pt x="41" y="298"/>
                    <a:pt x="32" y="293"/>
                  </a:cubicBezTo>
                  <a:cubicBezTo>
                    <a:pt x="34" y="293"/>
                    <a:pt x="35" y="291"/>
                    <a:pt x="35" y="289"/>
                  </a:cubicBezTo>
                  <a:cubicBezTo>
                    <a:pt x="35" y="282"/>
                    <a:pt x="35" y="275"/>
                    <a:pt x="35" y="268"/>
                  </a:cubicBezTo>
                  <a:cubicBezTo>
                    <a:pt x="42" y="266"/>
                    <a:pt x="49" y="266"/>
                    <a:pt x="56" y="267"/>
                  </a:cubicBezTo>
                  <a:cubicBezTo>
                    <a:pt x="58" y="268"/>
                    <a:pt x="59" y="266"/>
                    <a:pt x="59" y="265"/>
                  </a:cubicBezTo>
                  <a:cubicBezTo>
                    <a:pt x="56" y="257"/>
                    <a:pt x="48" y="257"/>
                    <a:pt x="41" y="258"/>
                  </a:cubicBezTo>
                  <a:cubicBezTo>
                    <a:pt x="39" y="258"/>
                    <a:pt x="37" y="259"/>
                    <a:pt x="35" y="259"/>
                  </a:cubicBezTo>
                  <a:cubicBezTo>
                    <a:pt x="35" y="249"/>
                    <a:pt x="35" y="238"/>
                    <a:pt x="35" y="227"/>
                  </a:cubicBezTo>
                  <a:cubicBezTo>
                    <a:pt x="35" y="227"/>
                    <a:pt x="35" y="227"/>
                    <a:pt x="36" y="227"/>
                  </a:cubicBezTo>
                  <a:cubicBezTo>
                    <a:pt x="43" y="225"/>
                    <a:pt x="51" y="225"/>
                    <a:pt x="58" y="222"/>
                  </a:cubicBezTo>
                  <a:cubicBezTo>
                    <a:pt x="59" y="221"/>
                    <a:pt x="59" y="219"/>
                    <a:pt x="58" y="218"/>
                  </a:cubicBezTo>
                  <a:cubicBezTo>
                    <a:pt x="51" y="214"/>
                    <a:pt x="43" y="217"/>
                    <a:pt x="35" y="220"/>
                  </a:cubicBezTo>
                  <a:cubicBezTo>
                    <a:pt x="35" y="210"/>
                    <a:pt x="35" y="200"/>
                    <a:pt x="35" y="191"/>
                  </a:cubicBezTo>
                  <a:cubicBezTo>
                    <a:pt x="38" y="190"/>
                    <a:pt x="41" y="189"/>
                    <a:pt x="45" y="189"/>
                  </a:cubicBezTo>
                  <a:cubicBezTo>
                    <a:pt x="50" y="189"/>
                    <a:pt x="53" y="190"/>
                    <a:pt x="58" y="187"/>
                  </a:cubicBezTo>
                  <a:cubicBezTo>
                    <a:pt x="58" y="187"/>
                    <a:pt x="58" y="187"/>
                    <a:pt x="58" y="186"/>
                  </a:cubicBezTo>
                  <a:cubicBezTo>
                    <a:pt x="59" y="209"/>
                    <a:pt x="59" y="231"/>
                    <a:pt x="60" y="254"/>
                  </a:cubicBezTo>
                  <a:cubicBezTo>
                    <a:pt x="60" y="261"/>
                    <a:pt x="61" y="268"/>
                    <a:pt x="60" y="275"/>
                  </a:cubicBezTo>
                  <a:cubicBezTo>
                    <a:pt x="61" y="282"/>
                    <a:pt x="59" y="287"/>
                    <a:pt x="53" y="290"/>
                  </a:cubicBezTo>
                  <a:moveTo>
                    <a:pt x="62" y="77"/>
                  </a:moveTo>
                  <a:cubicBezTo>
                    <a:pt x="61" y="88"/>
                    <a:pt x="60" y="98"/>
                    <a:pt x="60" y="109"/>
                  </a:cubicBezTo>
                  <a:cubicBezTo>
                    <a:pt x="53" y="107"/>
                    <a:pt x="45" y="108"/>
                    <a:pt x="39" y="109"/>
                  </a:cubicBezTo>
                  <a:cubicBezTo>
                    <a:pt x="38" y="109"/>
                    <a:pt x="37" y="109"/>
                    <a:pt x="36" y="109"/>
                  </a:cubicBezTo>
                  <a:cubicBezTo>
                    <a:pt x="37" y="99"/>
                    <a:pt x="37" y="89"/>
                    <a:pt x="38" y="79"/>
                  </a:cubicBezTo>
                  <a:cubicBezTo>
                    <a:pt x="45" y="80"/>
                    <a:pt x="54" y="81"/>
                    <a:pt x="60" y="77"/>
                  </a:cubicBezTo>
                  <a:cubicBezTo>
                    <a:pt x="61" y="76"/>
                    <a:pt x="61" y="75"/>
                    <a:pt x="60" y="74"/>
                  </a:cubicBezTo>
                  <a:cubicBezTo>
                    <a:pt x="54" y="69"/>
                    <a:pt x="46" y="71"/>
                    <a:pt x="38" y="72"/>
                  </a:cubicBezTo>
                  <a:cubicBezTo>
                    <a:pt x="38" y="71"/>
                    <a:pt x="38" y="70"/>
                    <a:pt x="38" y="70"/>
                  </a:cubicBezTo>
                  <a:cubicBezTo>
                    <a:pt x="38" y="61"/>
                    <a:pt x="38" y="52"/>
                    <a:pt x="38" y="44"/>
                  </a:cubicBezTo>
                  <a:cubicBezTo>
                    <a:pt x="43" y="44"/>
                    <a:pt x="48" y="44"/>
                    <a:pt x="53" y="45"/>
                  </a:cubicBezTo>
                  <a:cubicBezTo>
                    <a:pt x="57" y="46"/>
                    <a:pt x="63" y="46"/>
                    <a:pt x="61" y="40"/>
                  </a:cubicBezTo>
                  <a:cubicBezTo>
                    <a:pt x="60" y="39"/>
                    <a:pt x="59" y="39"/>
                    <a:pt x="58" y="39"/>
                  </a:cubicBezTo>
                  <a:cubicBezTo>
                    <a:pt x="56" y="42"/>
                    <a:pt x="54" y="39"/>
                    <a:pt x="52" y="38"/>
                  </a:cubicBezTo>
                  <a:cubicBezTo>
                    <a:pt x="49" y="37"/>
                    <a:pt x="46" y="36"/>
                    <a:pt x="42" y="36"/>
                  </a:cubicBezTo>
                  <a:cubicBezTo>
                    <a:pt x="41" y="36"/>
                    <a:pt x="40" y="36"/>
                    <a:pt x="38" y="36"/>
                  </a:cubicBezTo>
                  <a:cubicBezTo>
                    <a:pt x="38" y="28"/>
                    <a:pt x="37" y="20"/>
                    <a:pt x="35" y="12"/>
                  </a:cubicBezTo>
                  <a:cubicBezTo>
                    <a:pt x="39" y="11"/>
                    <a:pt x="43" y="11"/>
                    <a:pt x="46" y="12"/>
                  </a:cubicBezTo>
                  <a:cubicBezTo>
                    <a:pt x="65" y="16"/>
                    <a:pt x="62" y="25"/>
                    <a:pt x="62" y="38"/>
                  </a:cubicBezTo>
                  <a:cubicBezTo>
                    <a:pt x="62" y="51"/>
                    <a:pt x="63" y="64"/>
                    <a:pt x="62" y="7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chenying0907 66"/>
            <p:cNvSpPr>
              <a:spLocks noEditPoints="1"/>
            </p:cNvSpPr>
            <p:nvPr/>
          </p:nvSpPr>
          <p:spPr bwMode="auto">
            <a:xfrm>
              <a:off x="6216651" y="1052514"/>
              <a:ext cx="215900" cy="436563"/>
            </a:xfrm>
            <a:custGeom>
              <a:avLst/>
              <a:gdLst>
                <a:gd name="T0" fmla="*/ 92 w 100"/>
                <a:gd name="T1" fmla="*/ 9 h 204"/>
                <a:gd name="T2" fmla="*/ 42 w 100"/>
                <a:gd name="T3" fmla="*/ 3 h 204"/>
                <a:gd name="T4" fmla="*/ 4 w 100"/>
                <a:gd name="T5" fmla="*/ 32 h 204"/>
                <a:gd name="T6" fmla="*/ 4 w 100"/>
                <a:gd name="T7" fmla="*/ 100 h 204"/>
                <a:gd name="T8" fmla="*/ 7 w 100"/>
                <a:gd name="T9" fmla="*/ 141 h 204"/>
                <a:gd name="T10" fmla="*/ 7 w 100"/>
                <a:gd name="T11" fmla="*/ 146 h 204"/>
                <a:gd name="T12" fmla="*/ 48 w 100"/>
                <a:gd name="T13" fmla="*/ 199 h 204"/>
                <a:gd name="T14" fmla="*/ 97 w 100"/>
                <a:gd name="T15" fmla="*/ 76 h 204"/>
                <a:gd name="T16" fmla="*/ 64 w 100"/>
                <a:gd name="T17" fmla="*/ 101 h 204"/>
                <a:gd name="T18" fmla="*/ 87 w 100"/>
                <a:gd name="T19" fmla="*/ 86 h 204"/>
                <a:gd name="T20" fmla="*/ 64 w 100"/>
                <a:gd name="T21" fmla="*/ 43 h 204"/>
                <a:gd name="T22" fmla="*/ 85 w 100"/>
                <a:gd name="T23" fmla="*/ 42 h 204"/>
                <a:gd name="T24" fmla="*/ 76 w 100"/>
                <a:gd name="T25" fmla="*/ 66 h 204"/>
                <a:gd name="T26" fmla="*/ 85 w 100"/>
                <a:gd name="T27" fmla="*/ 34 h 204"/>
                <a:gd name="T28" fmla="*/ 62 w 100"/>
                <a:gd name="T29" fmla="*/ 13 h 204"/>
                <a:gd name="T30" fmla="*/ 58 w 100"/>
                <a:gd name="T31" fmla="*/ 160 h 204"/>
                <a:gd name="T32" fmla="*/ 37 w 100"/>
                <a:gd name="T33" fmla="*/ 145 h 204"/>
                <a:gd name="T34" fmla="*/ 58 w 100"/>
                <a:gd name="T35" fmla="*/ 156 h 204"/>
                <a:gd name="T36" fmla="*/ 55 w 100"/>
                <a:gd name="T37" fmla="*/ 73 h 204"/>
                <a:gd name="T38" fmla="*/ 36 w 100"/>
                <a:gd name="T39" fmla="*/ 95 h 204"/>
                <a:gd name="T40" fmla="*/ 35 w 100"/>
                <a:gd name="T41" fmla="*/ 63 h 204"/>
                <a:gd name="T42" fmla="*/ 55 w 100"/>
                <a:gd name="T43" fmla="*/ 44 h 204"/>
                <a:gd name="T44" fmla="*/ 37 w 100"/>
                <a:gd name="T45" fmla="*/ 137 h 204"/>
                <a:gd name="T46" fmla="*/ 55 w 100"/>
                <a:gd name="T47" fmla="*/ 109 h 204"/>
                <a:gd name="T48" fmla="*/ 56 w 100"/>
                <a:gd name="T49" fmla="*/ 134 h 204"/>
                <a:gd name="T50" fmla="*/ 55 w 100"/>
                <a:gd name="T51" fmla="*/ 37 h 204"/>
                <a:gd name="T52" fmla="*/ 32 w 100"/>
                <a:gd name="T53" fmla="*/ 12 h 204"/>
                <a:gd name="T54" fmla="*/ 31 w 100"/>
                <a:gd name="T55" fmla="*/ 166 h 204"/>
                <a:gd name="T56" fmla="*/ 17 w 100"/>
                <a:gd name="T57" fmla="*/ 146 h 204"/>
                <a:gd name="T58" fmla="*/ 31 w 100"/>
                <a:gd name="T59" fmla="*/ 138 h 204"/>
                <a:gd name="T60" fmla="*/ 14 w 100"/>
                <a:gd name="T61" fmla="*/ 106 h 204"/>
                <a:gd name="T62" fmla="*/ 31 w 100"/>
                <a:gd name="T63" fmla="*/ 138 h 204"/>
                <a:gd name="T64" fmla="*/ 14 w 100"/>
                <a:gd name="T65" fmla="*/ 77 h 204"/>
                <a:gd name="T66" fmla="*/ 14 w 100"/>
                <a:gd name="T67" fmla="*/ 72 h 204"/>
                <a:gd name="T68" fmla="*/ 29 w 100"/>
                <a:gd name="T69" fmla="*/ 103 h 204"/>
                <a:gd name="T70" fmla="*/ 28 w 100"/>
                <a:gd name="T71" fmla="*/ 64 h 204"/>
                <a:gd name="T72" fmla="*/ 18 w 100"/>
                <a:gd name="T73" fmla="*/ 44 h 204"/>
                <a:gd name="T74" fmla="*/ 12 w 100"/>
                <a:gd name="T75" fmla="*/ 19 h 204"/>
                <a:gd name="T76" fmla="*/ 13 w 100"/>
                <a:gd name="T77" fmla="*/ 37 h 204"/>
                <a:gd name="T78" fmla="*/ 12 w 100"/>
                <a:gd name="T79" fmla="*/ 19 h 204"/>
                <a:gd name="T80" fmla="*/ 16 w 100"/>
                <a:gd name="T81" fmla="*/ 171 h 204"/>
                <a:gd name="T82" fmla="*/ 33 w 100"/>
                <a:gd name="T83" fmla="*/ 189 h 204"/>
                <a:gd name="T84" fmla="*/ 38 w 100"/>
                <a:gd name="T85" fmla="*/ 189 h 204"/>
                <a:gd name="T86" fmla="*/ 39 w 100"/>
                <a:gd name="T87" fmla="*/ 184 h 204"/>
                <a:gd name="T88" fmla="*/ 45 w 100"/>
                <a:gd name="T89" fmla="*/ 169 h 204"/>
                <a:gd name="T90" fmla="*/ 38 w 100"/>
                <a:gd name="T91" fmla="*/ 189 h 204"/>
                <a:gd name="T92" fmla="*/ 67 w 100"/>
                <a:gd name="T93" fmla="*/ 190 h 204"/>
                <a:gd name="T94" fmla="*/ 72 w 100"/>
                <a:gd name="T95" fmla="*/ 170 h 204"/>
                <a:gd name="T96" fmla="*/ 71 w 100"/>
                <a:gd name="T97" fmla="*/ 162 h 204"/>
                <a:gd name="T98" fmla="*/ 66 w 100"/>
                <a:gd name="T99" fmla="*/ 143 h 204"/>
                <a:gd name="T100" fmla="*/ 65 w 100"/>
                <a:gd name="T101" fmla="*/ 133 h 204"/>
                <a:gd name="T102" fmla="*/ 86 w 100"/>
                <a:gd name="T103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0" h="204">
                  <a:moveTo>
                    <a:pt x="97" y="76"/>
                  </a:moveTo>
                  <a:cubicBezTo>
                    <a:pt x="97" y="62"/>
                    <a:pt x="94" y="48"/>
                    <a:pt x="94" y="33"/>
                  </a:cubicBezTo>
                  <a:cubicBezTo>
                    <a:pt x="95" y="26"/>
                    <a:pt x="97" y="16"/>
                    <a:pt x="92" y="9"/>
                  </a:cubicBezTo>
                  <a:cubicBezTo>
                    <a:pt x="88" y="6"/>
                    <a:pt x="84" y="5"/>
                    <a:pt x="79" y="4"/>
                  </a:cubicBezTo>
                  <a:cubicBezTo>
                    <a:pt x="70" y="3"/>
                    <a:pt x="60" y="1"/>
                    <a:pt x="51" y="1"/>
                  </a:cubicBezTo>
                  <a:cubicBezTo>
                    <a:pt x="48" y="1"/>
                    <a:pt x="45" y="3"/>
                    <a:pt x="42" y="3"/>
                  </a:cubicBezTo>
                  <a:cubicBezTo>
                    <a:pt x="37" y="3"/>
                    <a:pt x="32" y="0"/>
                    <a:pt x="26" y="1"/>
                  </a:cubicBezTo>
                  <a:cubicBezTo>
                    <a:pt x="18" y="1"/>
                    <a:pt x="8" y="4"/>
                    <a:pt x="4" y="12"/>
                  </a:cubicBezTo>
                  <a:cubicBezTo>
                    <a:pt x="0" y="19"/>
                    <a:pt x="2" y="25"/>
                    <a:pt x="4" y="32"/>
                  </a:cubicBezTo>
                  <a:cubicBezTo>
                    <a:pt x="3" y="47"/>
                    <a:pt x="6" y="62"/>
                    <a:pt x="5" y="74"/>
                  </a:cubicBezTo>
                  <a:cubicBezTo>
                    <a:pt x="5" y="82"/>
                    <a:pt x="5" y="90"/>
                    <a:pt x="5" y="98"/>
                  </a:cubicBezTo>
                  <a:cubicBezTo>
                    <a:pt x="5" y="99"/>
                    <a:pt x="4" y="99"/>
                    <a:pt x="4" y="100"/>
                  </a:cubicBezTo>
                  <a:cubicBezTo>
                    <a:pt x="2" y="101"/>
                    <a:pt x="3" y="103"/>
                    <a:pt x="5" y="104"/>
                  </a:cubicBezTo>
                  <a:cubicBezTo>
                    <a:pt x="5" y="109"/>
                    <a:pt x="5" y="114"/>
                    <a:pt x="5" y="119"/>
                  </a:cubicBezTo>
                  <a:cubicBezTo>
                    <a:pt x="5" y="126"/>
                    <a:pt x="6" y="134"/>
                    <a:pt x="7" y="141"/>
                  </a:cubicBezTo>
                  <a:cubicBezTo>
                    <a:pt x="6" y="142"/>
                    <a:pt x="5" y="142"/>
                    <a:pt x="5" y="142"/>
                  </a:cubicBezTo>
                  <a:cubicBezTo>
                    <a:pt x="2" y="142"/>
                    <a:pt x="2" y="145"/>
                    <a:pt x="5" y="146"/>
                  </a:cubicBezTo>
                  <a:cubicBezTo>
                    <a:pt x="5" y="146"/>
                    <a:pt x="6" y="146"/>
                    <a:pt x="7" y="146"/>
                  </a:cubicBezTo>
                  <a:cubicBezTo>
                    <a:pt x="7" y="152"/>
                    <a:pt x="8" y="158"/>
                    <a:pt x="7" y="164"/>
                  </a:cubicBezTo>
                  <a:cubicBezTo>
                    <a:pt x="7" y="176"/>
                    <a:pt x="5" y="195"/>
                    <a:pt x="19" y="199"/>
                  </a:cubicBezTo>
                  <a:cubicBezTo>
                    <a:pt x="28" y="201"/>
                    <a:pt x="38" y="198"/>
                    <a:pt x="48" y="199"/>
                  </a:cubicBezTo>
                  <a:cubicBezTo>
                    <a:pt x="59" y="199"/>
                    <a:pt x="71" y="204"/>
                    <a:pt x="82" y="200"/>
                  </a:cubicBezTo>
                  <a:cubicBezTo>
                    <a:pt x="96" y="194"/>
                    <a:pt x="95" y="175"/>
                    <a:pt x="97" y="163"/>
                  </a:cubicBezTo>
                  <a:cubicBezTo>
                    <a:pt x="100" y="134"/>
                    <a:pt x="97" y="104"/>
                    <a:pt x="97" y="76"/>
                  </a:cubicBezTo>
                  <a:moveTo>
                    <a:pt x="87" y="86"/>
                  </a:moveTo>
                  <a:cubicBezTo>
                    <a:pt x="87" y="91"/>
                    <a:pt x="87" y="95"/>
                    <a:pt x="87" y="100"/>
                  </a:cubicBezTo>
                  <a:cubicBezTo>
                    <a:pt x="80" y="98"/>
                    <a:pt x="72" y="100"/>
                    <a:pt x="64" y="101"/>
                  </a:cubicBezTo>
                  <a:cubicBezTo>
                    <a:pt x="64" y="92"/>
                    <a:pt x="64" y="83"/>
                    <a:pt x="64" y="74"/>
                  </a:cubicBezTo>
                  <a:cubicBezTo>
                    <a:pt x="72" y="75"/>
                    <a:pt x="79" y="75"/>
                    <a:pt x="87" y="73"/>
                  </a:cubicBezTo>
                  <a:cubicBezTo>
                    <a:pt x="87" y="78"/>
                    <a:pt x="87" y="82"/>
                    <a:pt x="87" y="86"/>
                  </a:cubicBezTo>
                  <a:moveTo>
                    <a:pt x="76" y="66"/>
                  </a:moveTo>
                  <a:cubicBezTo>
                    <a:pt x="72" y="65"/>
                    <a:pt x="68" y="66"/>
                    <a:pt x="64" y="66"/>
                  </a:cubicBezTo>
                  <a:cubicBezTo>
                    <a:pt x="64" y="58"/>
                    <a:pt x="64" y="51"/>
                    <a:pt x="64" y="43"/>
                  </a:cubicBezTo>
                  <a:cubicBezTo>
                    <a:pt x="64" y="43"/>
                    <a:pt x="64" y="43"/>
                    <a:pt x="64" y="43"/>
                  </a:cubicBezTo>
                  <a:cubicBezTo>
                    <a:pt x="68" y="43"/>
                    <a:pt x="80" y="39"/>
                    <a:pt x="83" y="42"/>
                  </a:cubicBezTo>
                  <a:cubicBezTo>
                    <a:pt x="84" y="42"/>
                    <a:pt x="84" y="42"/>
                    <a:pt x="85" y="42"/>
                  </a:cubicBezTo>
                  <a:cubicBezTo>
                    <a:pt x="85" y="43"/>
                    <a:pt x="85" y="44"/>
                    <a:pt x="85" y="44"/>
                  </a:cubicBezTo>
                  <a:cubicBezTo>
                    <a:pt x="85" y="51"/>
                    <a:pt x="86" y="58"/>
                    <a:pt x="86" y="65"/>
                  </a:cubicBezTo>
                  <a:cubicBezTo>
                    <a:pt x="83" y="65"/>
                    <a:pt x="79" y="66"/>
                    <a:pt x="76" y="66"/>
                  </a:cubicBezTo>
                  <a:moveTo>
                    <a:pt x="75" y="14"/>
                  </a:moveTo>
                  <a:cubicBezTo>
                    <a:pt x="86" y="16"/>
                    <a:pt x="86" y="25"/>
                    <a:pt x="85" y="34"/>
                  </a:cubicBezTo>
                  <a:cubicBezTo>
                    <a:pt x="85" y="34"/>
                    <a:pt x="85" y="34"/>
                    <a:pt x="85" y="34"/>
                  </a:cubicBezTo>
                  <a:cubicBezTo>
                    <a:pt x="80" y="33"/>
                    <a:pt x="77" y="34"/>
                    <a:pt x="72" y="34"/>
                  </a:cubicBezTo>
                  <a:cubicBezTo>
                    <a:pt x="69" y="35"/>
                    <a:pt x="66" y="35"/>
                    <a:pt x="64" y="36"/>
                  </a:cubicBezTo>
                  <a:cubicBezTo>
                    <a:pt x="63" y="28"/>
                    <a:pt x="63" y="20"/>
                    <a:pt x="62" y="13"/>
                  </a:cubicBezTo>
                  <a:cubicBezTo>
                    <a:pt x="66" y="13"/>
                    <a:pt x="71" y="13"/>
                    <a:pt x="75" y="14"/>
                  </a:cubicBezTo>
                  <a:moveTo>
                    <a:pt x="58" y="156"/>
                  </a:moveTo>
                  <a:cubicBezTo>
                    <a:pt x="58" y="158"/>
                    <a:pt x="58" y="159"/>
                    <a:pt x="58" y="160"/>
                  </a:cubicBezTo>
                  <a:cubicBezTo>
                    <a:pt x="53" y="161"/>
                    <a:pt x="49" y="162"/>
                    <a:pt x="45" y="162"/>
                  </a:cubicBezTo>
                  <a:cubicBezTo>
                    <a:pt x="42" y="163"/>
                    <a:pt x="40" y="164"/>
                    <a:pt x="37" y="164"/>
                  </a:cubicBezTo>
                  <a:cubicBezTo>
                    <a:pt x="37" y="158"/>
                    <a:pt x="38" y="151"/>
                    <a:pt x="37" y="145"/>
                  </a:cubicBezTo>
                  <a:cubicBezTo>
                    <a:pt x="41" y="145"/>
                    <a:pt x="44" y="144"/>
                    <a:pt x="48" y="143"/>
                  </a:cubicBezTo>
                  <a:cubicBezTo>
                    <a:pt x="51" y="143"/>
                    <a:pt x="54" y="143"/>
                    <a:pt x="57" y="143"/>
                  </a:cubicBezTo>
                  <a:cubicBezTo>
                    <a:pt x="58" y="147"/>
                    <a:pt x="58" y="152"/>
                    <a:pt x="58" y="156"/>
                  </a:cubicBezTo>
                  <a:moveTo>
                    <a:pt x="36" y="72"/>
                  </a:moveTo>
                  <a:cubicBezTo>
                    <a:pt x="42" y="71"/>
                    <a:pt x="47" y="72"/>
                    <a:pt x="54" y="73"/>
                  </a:cubicBezTo>
                  <a:cubicBezTo>
                    <a:pt x="54" y="73"/>
                    <a:pt x="54" y="73"/>
                    <a:pt x="55" y="73"/>
                  </a:cubicBezTo>
                  <a:cubicBezTo>
                    <a:pt x="55" y="83"/>
                    <a:pt x="55" y="93"/>
                    <a:pt x="55" y="102"/>
                  </a:cubicBezTo>
                  <a:cubicBezTo>
                    <a:pt x="49" y="103"/>
                    <a:pt x="42" y="104"/>
                    <a:pt x="36" y="103"/>
                  </a:cubicBezTo>
                  <a:cubicBezTo>
                    <a:pt x="36" y="101"/>
                    <a:pt x="36" y="98"/>
                    <a:pt x="36" y="95"/>
                  </a:cubicBezTo>
                  <a:cubicBezTo>
                    <a:pt x="36" y="87"/>
                    <a:pt x="36" y="79"/>
                    <a:pt x="36" y="72"/>
                  </a:cubicBezTo>
                  <a:moveTo>
                    <a:pt x="55" y="65"/>
                  </a:moveTo>
                  <a:cubicBezTo>
                    <a:pt x="48" y="64"/>
                    <a:pt x="42" y="62"/>
                    <a:pt x="35" y="63"/>
                  </a:cubicBezTo>
                  <a:cubicBezTo>
                    <a:pt x="35" y="56"/>
                    <a:pt x="35" y="49"/>
                    <a:pt x="35" y="43"/>
                  </a:cubicBezTo>
                  <a:cubicBezTo>
                    <a:pt x="38" y="43"/>
                    <a:pt x="41" y="44"/>
                    <a:pt x="45" y="44"/>
                  </a:cubicBezTo>
                  <a:cubicBezTo>
                    <a:pt x="48" y="45"/>
                    <a:pt x="52" y="45"/>
                    <a:pt x="55" y="44"/>
                  </a:cubicBezTo>
                  <a:cubicBezTo>
                    <a:pt x="55" y="51"/>
                    <a:pt x="55" y="58"/>
                    <a:pt x="55" y="65"/>
                  </a:cubicBezTo>
                  <a:moveTo>
                    <a:pt x="56" y="134"/>
                  </a:moveTo>
                  <a:cubicBezTo>
                    <a:pt x="50" y="135"/>
                    <a:pt x="43" y="136"/>
                    <a:pt x="37" y="137"/>
                  </a:cubicBezTo>
                  <a:cubicBezTo>
                    <a:pt x="36" y="128"/>
                    <a:pt x="36" y="119"/>
                    <a:pt x="36" y="110"/>
                  </a:cubicBezTo>
                  <a:cubicBezTo>
                    <a:pt x="41" y="110"/>
                    <a:pt x="47" y="110"/>
                    <a:pt x="52" y="110"/>
                  </a:cubicBezTo>
                  <a:cubicBezTo>
                    <a:pt x="53" y="110"/>
                    <a:pt x="54" y="110"/>
                    <a:pt x="55" y="109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55" y="118"/>
                    <a:pt x="56" y="126"/>
                    <a:pt x="57" y="134"/>
                  </a:cubicBezTo>
                  <a:cubicBezTo>
                    <a:pt x="57" y="134"/>
                    <a:pt x="56" y="134"/>
                    <a:pt x="56" y="134"/>
                  </a:cubicBezTo>
                  <a:moveTo>
                    <a:pt x="37" y="12"/>
                  </a:moveTo>
                  <a:cubicBezTo>
                    <a:pt x="44" y="13"/>
                    <a:pt x="50" y="13"/>
                    <a:pt x="57" y="13"/>
                  </a:cubicBezTo>
                  <a:cubicBezTo>
                    <a:pt x="56" y="21"/>
                    <a:pt x="56" y="29"/>
                    <a:pt x="55" y="37"/>
                  </a:cubicBezTo>
                  <a:cubicBezTo>
                    <a:pt x="51" y="37"/>
                    <a:pt x="46" y="37"/>
                    <a:pt x="41" y="37"/>
                  </a:cubicBezTo>
                  <a:cubicBezTo>
                    <a:pt x="40" y="37"/>
                    <a:pt x="38" y="37"/>
                    <a:pt x="34" y="37"/>
                  </a:cubicBezTo>
                  <a:cubicBezTo>
                    <a:pt x="34" y="28"/>
                    <a:pt x="33" y="20"/>
                    <a:pt x="32" y="12"/>
                  </a:cubicBezTo>
                  <a:cubicBezTo>
                    <a:pt x="34" y="12"/>
                    <a:pt x="36" y="12"/>
                    <a:pt x="37" y="12"/>
                  </a:cubicBezTo>
                  <a:moveTo>
                    <a:pt x="32" y="147"/>
                  </a:moveTo>
                  <a:cubicBezTo>
                    <a:pt x="32" y="153"/>
                    <a:pt x="31" y="160"/>
                    <a:pt x="31" y="166"/>
                  </a:cubicBezTo>
                  <a:cubicBezTo>
                    <a:pt x="26" y="166"/>
                    <a:pt x="21" y="166"/>
                    <a:pt x="16" y="167"/>
                  </a:cubicBezTo>
                  <a:cubicBezTo>
                    <a:pt x="16" y="161"/>
                    <a:pt x="17" y="156"/>
                    <a:pt x="17" y="151"/>
                  </a:cubicBezTo>
                  <a:cubicBezTo>
                    <a:pt x="17" y="150"/>
                    <a:pt x="17" y="148"/>
                    <a:pt x="17" y="146"/>
                  </a:cubicBezTo>
                  <a:cubicBezTo>
                    <a:pt x="22" y="146"/>
                    <a:pt x="26" y="146"/>
                    <a:pt x="31" y="146"/>
                  </a:cubicBezTo>
                  <a:cubicBezTo>
                    <a:pt x="31" y="146"/>
                    <a:pt x="32" y="147"/>
                    <a:pt x="32" y="147"/>
                  </a:cubicBezTo>
                  <a:moveTo>
                    <a:pt x="31" y="138"/>
                  </a:moveTo>
                  <a:cubicBezTo>
                    <a:pt x="26" y="139"/>
                    <a:pt x="21" y="140"/>
                    <a:pt x="16" y="140"/>
                  </a:cubicBezTo>
                  <a:cubicBezTo>
                    <a:pt x="15" y="131"/>
                    <a:pt x="14" y="122"/>
                    <a:pt x="14" y="112"/>
                  </a:cubicBezTo>
                  <a:cubicBezTo>
                    <a:pt x="14" y="110"/>
                    <a:pt x="14" y="108"/>
                    <a:pt x="14" y="106"/>
                  </a:cubicBezTo>
                  <a:cubicBezTo>
                    <a:pt x="18" y="107"/>
                    <a:pt x="23" y="109"/>
                    <a:pt x="28" y="110"/>
                  </a:cubicBezTo>
                  <a:cubicBezTo>
                    <a:pt x="28" y="110"/>
                    <a:pt x="28" y="110"/>
                    <a:pt x="29" y="110"/>
                  </a:cubicBezTo>
                  <a:cubicBezTo>
                    <a:pt x="29" y="119"/>
                    <a:pt x="30" y="129"/>
                    <a:pt x="31" y="138"/>
                  </a:cubicBezTo>
                  <a:moveTo>
                    <a:pt x="26" y="103"/>
                  </a:moveTo>
                  <a:cubicBezTo>
                    <a:pt x="21" y="102"/>
                    <a:pt x="17" y="100"/>
                    <a:pt x="14" y="100"/>
                  </a:cubicBezTo>
                  <a:cubicBezTo>
                    <a:pt x="14" y="92"/>
                    <a:pt x="14" y="85"/>
                    <a:pt x="14" y="77"/>
                  </a:cubicBezTo>
                  <a:cubicBezTo>
                    <a:pt x="14" y="77"/>
                    <a:pt x="14" y="76"/>
                    <a:pt x="14" y="75"/>
                  </a:cubicBezTo>
                  <a:cubicBezTo>
                    <a:pt x="14" y="75"/>
                    <a:pt x="14" y="74"/>
                    <a:pt x="14" y="73"/>
                  </a:cubicBezTo>
                  <a:cubicBezTo>
                    <a:pt x="14" y="73"/>
                    <a:pt x="14" y="72"/>
                    <a:pt x="14" y="72"/>
                  </a:cubicBezTo>
                  <a:cubicBezTo>
                    <a:pt x="19" y="73"/>
                    <a:pt x="23" y="73"/>
                    <a:pt x="28" y="72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28" y="83"/>
                    <a:pt x="28" y="93"/>
                    <a:pt x="29" y="103"/>
                  </a:cubicBezTo>
                  <a:cubicBezTo>
                    <a:pt x="28" y="103"/>
                    <a:pt x="27" y="103"/>
                    <a:pt x="26" y="103"/>
                  </a:cubicBezTo>
                  <a:moveTo>
                    <a:pt x="29" y="55"/>
                  </a:moveTo>
                  <a:cubicBezTo>
                    <a:pt x="29" y="58"/>
                    <a:pt x="28" y="61"/>
                    <a:pt x="28" y="64"/>
                  </a:cubicBezTo>
                  <a:cubicBezTo>
                    <a:pt x="24" y="64"/>
                    <a:pt x="19" y="65"/>
                    <a:pt x="14" y="66"/>
                  </a:cubicBezTo>
                  <a:cubicBezTo>
                    <a:pt x="13" y="58"/>
                    <a:pt x="14" y="50"/>
                    <a:pt x="13" y="42"/>
                  </a:cubicBezTo>
                  <a:cubicBezTo>
                    <a:pt x="15" y="43"/>
                    <a:pt x="16" y="44"/>
                    <a:pt x="18" y="44"/>
                  </a:cubicBezTo>
                  <a:cubicBezTo>
                    <a:pt x="21" y="44"/>
                    <a:pt x="25" y="43"/>
                    <a:pt x="28" y="42"/>
                  </a:cubicBezTo>
                  <a:cubicBezTo>
                    <a:pt x="28" y="47"/>
                    <a:pt x="29" y="51"/>
                    <a:pt x="29" y="55"/>
                  </a:cubicBezTo>
                  <a:moveTo>
                    <a:pt x="12" y="19"/>
                  </a:moveTo>
                  <a:cubicBezTo>
                    <a:pt x="15" y="13"/>
                    <a:pt x="21" y="12"/>
                    <a:pt x="28" y="12"/>
                  </a:cubicBezTo>
                  <a:cubicBezTo>
                    <a:pt x="27" y="20"/>
                    <a:pt x="28" y="28"/>
                    <a:pt x="28" y="37"/>
                  </a:cubicBezTo>
                  <a:cubicBezTo>
                    <a:pt x="22" y="37"/>
                    <a:pt x="17" y="37"/>
                    <a:pt x="13" y="37"/>
                  </a:cubicBezTo>
                  <a:cubicBezTo>
                    <a:pt x="13" y="37"/>
                    <a:pt x="13" y="37"/>
                    <a:pt x="13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0"/>
                    <a:pt x="12" y="24"/>
                    <a:pt x="12" y="19"/>
                  </a:cubicBezTo>
                  <a:moveTo>
                    <a:pt x="19" y="189"/>
                  </a:moveTo>
                  <a:cubicBezTo>
                    <a:pt x="21" y="190"/>
                    <a:pt x="20" y="186"/>
                    <a:pt x="19" y="186"/>
                  </a:cubicBezTo>
                  <a:cubicBezTo>
                    <a:pt x="16" y="182"/>
                    <a:pt x="16" y="176"/>
                    <a:pt x="16" y="171"/>
                  </a:cubicBezTo>
                  <a:cubicBezTo>
                    <a:pt x="21" y="171"/>
                    <a:pt x="26" y="172"/>
                    <a:pt x="31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1" y="177"/>
                    <a:pt x="31" y="183"/>
                    <a:pt x="33" y="189"/>
                  </a:cubicBezTo>
                  <a:cubicBezTo>
                    <a:pt x="33" y="189"/>
                    <a:pt x="33" y="189"/>
                    <a:pt x="33" y="190"/>
                  </a:cubicBezTo>
                  <a:cubicBezTo>
                    <a:pt x="28" y="190"/>
                    <a:pt x="21" y="191"/>
                    <a:pt x="19" y="189"/>
                  </a:cubicBezTo>
                  <a:moveTo>
                    <a:pt x="38" y="189"/>
                  </a:moveTo>
                  <a:cubicBezTo>
                    <a:pt x="38" y="189"/>
                    <a:pt x="38" y="189"/>
                    <a:pt x="37" y="189"/>
                  </a:cubicBezTo>
                  <a:cubicBezTo>
                    <a:pt x="37" y="189"/>
                    <a:pt x="38" y="189"/>
                    <a:pt x="38" y="189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39" y="183"/>
                    <a:pt x="38" y="182"/>
                    <a:pt x="37" y="182"/>
                  </a:cubicBezTo>
                  <a:cubicBezTo>
                    <a:pt x="37" y="178"/>
                    <a:pt x="37" y="175"/>
                    <a:pt x="37" y="171"/>
                  </a:cubicBezTo>
                  <a:cubicBezTo>
                    <a:pt x="39" y="170"/>
                    <a:pt x="42" y="170"/>
                    <a:pt x="45" y="169"/>
                  </a:cubicBezTo>
                  <a:cubicBezTo>
                    <a:pt x="49" y="169"/>
                    <a:pt x="53" y="169"/>
                    <a:pt x="57" y="169"/>
                  </a:cubicBezTo>
                  <a:cubicBezTo>
                    <a:pt x="57" y="176"/>
                    <a:pt x="57" y="183"/>
                    <a:pt x="58" y="190"/>
                  </a:cubicBezTo>
                  <a:cubicBezTo>
                    <a:pt x="51" y="190"/>
                    <a:pt x="45" y="189"/>
                    <a:pt x="38" y="189"/>
                  </a:cubicBezTo>
                  <a:moveTo>
                    <a:pt x="86" y="161"/>
                  </a:moveTo>
                  <a:cubicBezTo>
                    <a:pt x="85" y="174"/>
                    <a:pt x="83" y="188"/>
                    <a:pt x="67" y="190"/>
                  </a:cubicBezTo>
                  <a:cubicBezTo>
                    <a:pt x="67" y="190"/>
                    <a:pt x="67" y="190"/>
                    <a:pt x="67" y="190"/>
                  </a:cubicBezTo>
                  <a:cubicBezTo>
                    <a:pt x="68" y="188"/>
                    <a:pt x="67" y="187"/>
                    <a:pt x="66" y="186"/>
                  </a:cubicBezTo>
                  <a:cubicBezTo>
                    <a:pt x="65" y="181"/>
                    <a:pt x="65" y="175"/>
                    <a:pt x="66" y="169"/>
                  </a:cubicBezTo>
                  <a:cubicBezTo>
                    <a:pt x="68" y="170"/>
                    <a:pt x="70" y="171"/>
                    <a:pt x="72" y="170"/>
                  </a:cubicBezTo>
                  <a:cubicBezTo>
                    <a:pt x="76" y="169"/>
                    <a:pt x="76" y="165"/>
                    <a:pt x="74" y="163"/>
                  </a:cubicBezTo>
                  <a:cubicBezTo>
                    <a:pt x="74" y="163"/>
                    <a:pt x="74" y="163"/>
                    <a:pt x="73" y="162"/>
                  </a:cubicBezTo>
                  <a:cubicBezTo>
                    <a:pt x="73" y="162"/>
                    <a:pt x="72" y="162"/>
                    <a:pt x="71" y="162"/>
                  </a:cubicBezTo>
                  <a:cubicBezTo>
                    <a:pt x="70" y="162"/>
                    <a:pt x="68" y="162"/>
                    <a:pt x="66" y="161"/>
                  </a:cubicBezTo>
                  <a:cubicBezTo>
                    <a:pt x="66" y="157"/>
                    <a:pt x="66" y="153"/>
                    <a:pt x="66" y="150"/>
                  </a:cubicBezTo>
                  <a:cubicBezTo>
                    <a:pt x="66" y="147"/>
                    <a:pt x="66" y="145"/>
                    <a:pt x="66" y="143"/>
                  </a:cubicBezTo>
                  <a:cubicBezTo>
                    <a:pt x="73" y="143"/>
                    <a:pt x="80" y="143"/>
                    <a:pt x="85" y="140"/>
                  </a:cubicBezTo>
                  <a:cubicBezTo>
                    <a:pt x="86" y="140"/>
                    <a:pt x="86" y="138"/>
                    <a:pt x="85" y="137"/>
                  </a:cubicBezTo>
                  <a:cubicBezTo>
                    <a:pt x="79" y="134"/>
                    <a:pt x="72" y="133"/>
                    <a:pt x="65" y="133"/>
                  </a:cubicBezTo>
                  <a:cubicBezTo>
                    <a:pt x="65" y="125"/>
                    <a:pt x="64" y="116"/>
                    <a:pt x="64" y="108"/>
                  </a:cubicBezTo>
                  <a:cubicBezTo>
                    <a:pt x="72" y="106"/>
                    <a:pt x="83" y="104"/>
                    <a:pt x="87" y="107"/>
                  </a:cubicBezTo>
                  <a:cubicBezTo>
                    <a:pt x="88" y="125"/>
                    <a:pt x="88" y="144"/>
                    <a:pt x="86" y="16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chenying0907 67"/>
            <p:cNvSpPr/>
            <p:nvPr/>
          </p:nvSpPr>
          <p:spPr bwMode="auto">
            <a:xfrm>
              <a:off x="5692776" y="676276"/>
              <a:ext cx="84138" cy="133350"/>
            </a:xfrm>
            <a:custGeom>
              <a:avLst/>
              <a:gdLst>
                <a:gd name="T0" fmla="*/ 37 w 39"/>
                <a:gd name="T1" fmla="*/ 1 h 62"/>
                <a:gd name="T2" fmla="*/ 27 w 39"/>
                <a:gd name="T3" fmla="*/ 17 h 62"/>
                <a:gd name="T4" fmla="*/ 14 w 39"/>
                <a:gd name="T5" fmla="*/ 37 h 62"/>
                <a:gd name="T6" fmla="*/ 2 w 39"/>
                <a:gd name="T7" fmla="*/ 61 h 62"/>
                <a:gd name="T8" fmla="*/ 3 w 39"/>
                <a:gd name="T9" fmla="*/ 62 h 62"/>
                <a:gd name="T10" fmla="*/ 5 w 39"/>
                <a:gd name="T11" fmla="*/ 62 h 62"/>
                <a:gd name="T12" fmla="*/ 5 w 39"/>
                <a:gd name="T13" fmla="*/ 61 h 62"/>
                <a:gd name="T14" fmla="*/ 20 w 39"/>
                <a:gd name="T15" fmla="*/ 33 h 62"/>
                <a:gd name="T16" fmla="*/ 29 w 39"/>
                <a:gd name="T17" fmla="*/ 17 h 62"/>
                <a:gd name="T18" fmla="*/ 38 w 39"/>
                <a:gd name="T19" fmla="*/ 2 h 62"/>
                <a:gd name="T20" fmla="*/ 37 w 39"/>
                <a:gd name="T21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2">
                  <a:moveTo>
                    <a:pt x="37" y="1"/>
                  </a:moveTo>
                  <a:cubicBezTo>
                    <a:pt x="34" y="7"/>
                    <a:pt x="30" y="12"/>
                    <a:pt x="27" y="17"/>
                  </a:cubicBezTo>
                  <a:cubicBezTo>
                    <a:pt x="23" y="24"/>
                    <a:pt x="19" y="31"/>
                    <a:pt x="14" y="37"/>
                  </a:cubicBezTo>
                  <a:cubicBezTo>
                    <a:pt x="8" y="44"/>
                    <a:pt x="2" y="52"/>
                    <a:pt x="2" y="61"/>
                  </a:cubicBezTo>
                  <a:cubicBezTo>
                    <a:pt x="2" y="62"/>
                    <a:pt x="2" y="62"/>
                    <a:pt x="3" y="62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6" y="62"/>
                    <a:pt x="6" y="61"/>
                    <a:pt x="5" y="61"/>
                  </a:cubicBezTo>
                  <a:cubicBezTo>
                    <a:pt x="0" y="59"/>
                    <a:pt x="19" y="35"/>
                    <a:pt x="20" y="33"/>
                  </a:cubicBezTo>
                  <a:cubicBezTo>
                    <a:pt x="24" y="28"/>
                    <a:pt x="26" y="22"/>
                    <a:pt x="29" y="17"/>
                  </a:cubicBezTo>
                  <a:cubicBezTo>
                    <a:pt x="32" y="12"/>
                    <a:pt x="36" y="7"/>
                    <a:pt x="38" y="2"/>
                  </a:cubicBezTo>
                  <a:cubicBezTo>
                    <a:pt x="39" y="1"/>
                    <a:pt x="38" y="0"/>
                    <a:pt x="3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chenying0907 68"/>
            <p:cNvSpPr/>
            <p:nvPr/>
          </p:nvSpPr>
          <p:spPr bwMode="auto">
            <a:xfrm>
              <a:off x="5702301" y="723901"/>
              <a:ext cx="92075" cy="141288"/>
            </a:xfrm>
            <a:custGeom>
              <a:avLst/>
              <a:gdLst>
                <a:gd name="T0" fmla="*/ 40 w 43"/>
                <a:gd name="T1" fmla="*/ 2 h 66"/>
                <a:gd name="T2" fmla="*/ 18 w 43"/>
                <a:gd name="T3" fmla="*/ 36 h 66"/>
                <a:gd name="T4" fmla="*/ 9 w 43"/>
                <a:gd name="T5" fmla="*/ 51 h 66"/>
                <a:gd name="T6" fmla="*/ 0 w 43"/>
                <a:gd name="T7" fmla="*/ 64 h 66"/>
                <a:gd name="T8" fmla="*/ 2 w 43"/>
                <a:gd name="T9" fmla="*/ 65 h 66"/>
                <a:gd name="T10" fmla="*/ 13 w 43"/>
                <a:gd name="T11" fmla="*/ 50 h 66"/>
                <a:gd name="T12" fmla="*/ 23 w 43"/>
                <a:gd name="T13" fmla="*/ 34 h 66"/>
                <a:gd name="T14" fmla="*/ 42 w 43"/>
                <a:gd name="T15" fmla="*/ 2 h 66"/>
                <a:gd name="T16" fmla="*/ 40 w 43"/>
                <a:gd name="T17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66">
                  <a:moveTo>
                    <a:pt x="40" y="2"/>
                  </a:moveTo>
                  <a:cubicBezTo>
                    <a:pt x="35" y="15"/>
                    <a:pt x="26" y="24"/>
                    <a:pt x="18" y="36"/>
                  </a:cubicBezTo>
                  <a:cubicBezTo>
                    <a:pt x="15" y="40"/>
                    <a:pt x="12" y="46"/>
                    <a:pt x="9" y="51"/>
                  </a:cubicBezTo>
                  <a:cubicBezTo>
                    <a:pt x="6" y="55"/>
                    <a:pt x="2" y="59"/>
                    <a:pt x="0" y="64"/>
                  </a:cubicBezTo>
                  <a:cubicBezTo>
                    <a:pt x="0" y="65"/>
                    <a:pt x="1" y="66"/>
                    <a:pt x="2" y="65"/>
                  </a:cubicBezTo>
                  <a:cubicBezTo>
                    <a:pt x="6" y="60"/>
                    <a:pt x="10" y="55"/>
                    <a:pt x="13" y="50"/>
                  </a:cubicBezTo>
                  <a:cubicBezTo>
                    <a:pt x="16" y="44"/>
                    <a:pt x="20" y="39"/>
                    <a:pt x="23" y="34"/>
                  </a:cubicBezTo>
                  <a:cubicBezTo>
                    <a:pt x="30" y="24"/>
                    <a:pt x="39" y="14"/>
                    <a:pt x="42" y="2"/>
                  </a:cubicBezTo>
                  <a:cubicBezTo>
                    <a:pt x="43" y="1"/>
                    <a:pt x="41" y="0"/>
                    <a:pt x="4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chenying0907 69"/>
            <p:cNvSpPr/>
            <p:nvPr/>
          </p:nvSpPr>
          <p:spPr bwMode="auto">
            <a:xfrm>
              <a:off x="5702301" y="812801"/>
              <a:ext cx="80963" cy="106363"/>
            </a:xfrm>
            <a:custGeom>
              <a:avLst/>
              <a:gdLst>
                <a:gd name="T0" fmla="*/ 35 w 38"/>
                <a:gd name="T1" fmla="*/ 1 h 49"/>
                <a:gd name="T2" fmla="*/ 14 w 38"/>
                <a:gd name="T3" fmla="*/ 26 h 49"/>
                <a:gd name="T4" fmla="*/ 0 w 38"/>
                <a:gd name="T5" fmla="*/ 47 h 49"/>
                <a:gd name="T6" fmla="*/ 2 w 38"/>
                <a:gd name="T7" fmla="*/ 48 h 49"/>
                <a:gd name="T8" fmla="*/ 7 w 38"/>
                <a:gd name="T9" fmla="*/ 39 h 49"/>
                <a:gd name="T10" fmla="*/ 16 w 38"/>
                <a:gd name="T11" fmla="*/ 30 h 49"/>
                <a:gd name="T12" fmla="*/ 37 w 38"/>
                <a:gd name="T13" fmla="*/ 3 h 49"/>
                <a:gd name="T14" fmla="*/ 35 w 38"/>
                <a:gd name="T15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9">
                  <a:moveTo>
                    <a:pt x="35" y="1"/>
                  </a:moveTo>
                  <a:cubicBezTo>
                    <a:pt x="27" y="9"/>
                    <a:pt x="20" y="17"/>
                    <a:pt x="14" y="26"/>
                  </a:cubicBezTo>
                  <a:cubicBezTo>
                    <a:pt x="9" y="34"/>
                    <a:pt x="2" y="38"/>
                    <a:pt x="0" y="47"/>
                  </a:cubicBezTo>
                  <a:cubicBezTo>
                    <a:pt x="0" y="48"/>
                    <a:pt x="1" y="49"/>
                    <a:pt x="2" y="48"/>
                  </a:cubicBezTo>
                  <a:cubicBezTo>
                    <a:pt x="4" y="46"/>
                    <a:pt x="5" y="42"/>
                    <a:pt x="7" y="39"/>
                  </a:cubicBezTo>
                  <a:cubicBezTo>
                    <a:pt x="10" y="36"/>
                    <a:pt x="14" y="34"/>
                    <a:pt x="16" y="30"/>
                  </a:cubicBezTo>
                  <a:cubicBezTo>
                    <a:pt x="22" y="21"/>
                    <a:pt x="29" y="12"/>
                    <a:pt x="37" y="3"/>
                  </a:cubicBezTo>
                  <a:cubicBezTo>
                    <a:pt x="38" y="2"/>
                    <a:pt x="37" y="0"/>
                    <a:pt x="3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chenying0907 70"/>
            <p:cNvSpPr/>
            <p:nvPr/>
          </p:nvSpPr>
          <p:spPr bwMode="auto">
            <a:xfrm>
              <a:off x="5716588" y="863601"/>
              <a:ext cx="71438" cy="112713"/>
            </a:xfrm>
            <a:custGeom>
              <a:avLst/>
              <a:gdLst>
                <a:gd name="T0" fmla="*/ 31 w 33"/>
                <a:gd name="T1" fmla="*/ 1 h 53"/>
                <a:gd name="T2" fmla="*/ 1 w 33"/>
                <a:gd name="T3" fmla="*/ 52 h 53"/>
                <a:gd name="T4" fmla="*/ 3 w 33"/>
                <a:gd name="T5" fmla="*/ 52 h 53"/>
                <a:gd name="T6" fmla="*/ 33 w 33"/>
                <a:gd name="T7" fmla="*/ 3 h 53"/>
                <a:gd name="T8" fmla="*/ 31 w 33"/>
                <a:gd name="T9" fmla="*/ 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53">
                  <a:moveTo>
                    <a:pt x="31" y="1"/>
                  </a:moveTo>
                  <a:cubicBezTo>
                    <a:pt x="22" y="18"/>
                    <a:pt x="8" y="34"/>
                    <a:pt x="1" y="52"/>
                  </a:cubicBezTo>
                  <a:cubicBezTo>
                    <a:pt x="0" y="53"/>
                    <a:pt x="2" y="53"/>
                    <a:pt x="3" y="52"/>
                  </a:cubicBezTo>
                  <a:cubicBezTo>
                    <a:pt x="13" y="37"/>
                    <a:pt x="25" y="20"/>
                    <a:pt x="33" y="3"/>
                  </a:cubicBezTo>
                  <a:cubicBezTo>
                    <a:pt x="33" y="1"/>
                    <a:pt x="31" y="0"/>
                    <a:pt x="3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chenying0907 71"/>
            <p:cNvSpPr/>
            <p:nvPr/>
          </p:nvSpPr>
          <p:spPr bwMode="auto">
            <a:xfrm>
              <a:off x="5722938" y="949326"/>
              <a:ext cx="60325" cy="87313"/>
            </a:xfrm>
            <a:custGeom>
              <a:avLst/>
              <a:gdLst>
                <a:gd name="T0" fmla="*/ 25 w 28"/>
                <a:gd name="T1" fmla="*/ 2 h 41"/>
                <a:gd name="T2" fmla="*/ 17 w 28"/>
                <a:gd name="T3" fmla="*/ 19 h 41"/>
                <a:gd name="T4" fmla="*/ 0 w 28"/>
                <a:gd name="T5" fmla="*/ 39 h 41"/>
                <a:gd name="T6" fmla="*/ 2 w 28"/>
                <a:gd name="T7" fmla="*/ 40 h 41"/>
                <a:gd name="T8" fmla="*/ 20 w 28"/>
                <a:gd name="T9" fmla="*/ 19 h 41"/>
                <a:gd name="T10" fmla="*/ 28 w 28"/>
                <a:gd name="T11" fmla="*/ 2 h 41"/>
                <a:gd name="T12" fmla="*/ 25 w 28"/>
                <a:gd name="T13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41">
                  <a:moveTo>
                    <a:pt x="25" y="2"/>
                  </a:moveTo>
                  <a:cubicBezTo>
                    <a:pt x="25" y="8"/>
                    <a:pt x="20" y="14"/>
                    <a:pt x="17" y="19"/>
                  </a:cubicBezTo>
                  <a:cubicBezTo>
                    <a:pt x="12" y="26"/>
                    <a:pt x="5" y="32"/>
                    <a:pt x="0" y="39"/>
                  </a:cubicBezTo>
                  <a:cubicBezTo>
                    <a:pt x="0" y="40"/>
                    <a:pt x="1" y="41"/>
                    <a:pt x="2" y="40"/>
                  </a:cubicBezTo>
                  <a:cubicBezTo>
                    <a:pt x="9" y="36"/>
                    <a:pt x="15" y="27"/>
                    <a:pt x="20" y="19"/>
                  </a:cubicBezTo>
                  <a:cubicBezTo>
                    <a:pt x="23" y="14"/>
                    <a:pt x="28" y="8"/>
                    <a:pt x="28" y="2"/>
                  </a:cubicBezTo>
                  <a:cubicBezTo>
                    <a:pt x="27" y="0"/>
                    <a:pt x="25" y="0"/>
                    <a:pt x="2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chenying0907 72"/>
            <p:cNvSpPr/>
            <p:nvPr/>
          </p:nvSpPr>
          <p:spPr bwMode="auto">
            <a:xfrm>
              <a:off x="5713413" y="1006476"/>
              <a:ext cx="80963" cy="109538"/>
            </a:xfrm>
            <a:custGeom>
              <a:avLst/>
              <a:gdLst>
                <a:gd name="T0" fmla="*/ 35 w 38"/>
                <a:gd name="T1" fmla="*/ 2 h 51"/>
                <a:gd name="T2" fmla="*/ 15 w 38"/>
                <a:gd name="T3" fmla="*/ 28 h 51"/>
                <a:gd name="T4" fmla="*/ 0 w 38"/>
                <a:gd name="T5" fmla="*/ 50 h 51"/>
                <a:gd name="T6" fmla="*/ 2 w 38"/>
                <a:gd name="T7" fmla="*/ 51 h 51"/>
                <a:gd name="T8" fmla="*/ 19 w 38"/>
                <a:gd name="T9" fmla="*/ 29 h 51"/>
                <a:gd name="T10" fmla="*/ 37 w 38"/>
                <a:gd name="T11" fmla="*/ 3 h 51"/>
                <a:gd name="T12" fmla="*/ 35 w 38"/>
                <a:gd name="T13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1">
                  <a:moveTo>
                    <a:pt x="35" y="2"/>
                  </a:moveTo>
                  <a:cubicBezTo>
                    <a:pt x="28" y="10"/>
                    <a:pt x="23" y="20"/>
                    <a:pt x="15" y="28"/>
                  </a:cubicBezTo>
                  <a:cubicBezTo>
                    <a:pt x="10" y="34"/>
                    <a:pt x="2" y="42"/>
                    <a:pt x="0" y="50"/>
                  </a:cubicBezTo>
                  <a:cubicBezTo>
                    <a:pt x="0" y="50"/>
                    <a:pt x="1" y="51"/>
                    <a:pt x="2" y="51"/>
                  </a:cubicBezTo>
                  <a:cubicBezTo>
                    <a:pt x="8" y="43"/>
                    <a:pt x="13" y="35"/>
                    <a:pt x="19" y="29"/>
                  </a:cubicBezTo>
                  <a:cubicBezTo>
                    <a:pt x="27" y="21"/>
                    <a:pt x="31" y="11"/>
                    <a:pt x="37" y="3"/>
                  </a:cubicBezTo>
                  <a:cubicBezTo>
                    <a:pt x="38" y="2"/>
                    <a:pt x="36" y="0"/>
                    <a:pt x="3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chenying0907 73"/>
            <p:cNvSpPr/>
            <p:nvPr/>
          </p:nvSpPr>
          <p:spPr bwMode="auto">
            <a:xfrm>
              <a:off x="5697538" y="1098551"/>
              <a:ext cx="82550" cy="92075"/>
            </a:xfrm>
            <a:custGeom>
              <a:avLst/>
              <a:gdLst>
                <a:gd name="T0" fmla="*/ 35 w 38"/>
                <a:gd name="T1" fmla="*/ 1 h 43"/>
                <a:gd name="T2" fmla="*/ 19 w 38"/>
                <a:gd name="T3" fmla="*/ 21 h 43"/>
                <a:gd name="T4" fmla="*/ 0 w 38"/>
                <a:gd name="T5" fmla="*/ 41 h 43"/>
                <a:gd name="T6" fmla="*/ 1 w 38"/>
                <a:gd name="T7" fmla="*/ 43 h 43"/>
                <a:gd name="T8" fmla="*/ 21 w 38"/>
                <a:gd name="T9" fmla="*/ 23 h 43"/>
                <a:gd name="T10" fmla="*/ 37 w 38"/>
                <a:gd name="T11" fmla="*/ 3 h 43"/>
                <a:gd name="T12" fmla="*/ 35 w 38"/>
                <a:gd name="T13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43">
                  <a:moveTo>
                    <a:pt x="35" y="1"/>
                  </a:moveTo>
                  <a:cubicBezTo>
                    <a:pt x="28" y="7"/>
                    <a:pt x="25" y="15"/>
                    <a:pt x="19" y="21"/>
                  </a:cubicBezTo>
                  <a:cubicBezTo>
                    <a:pt x="13" y="28"/>
                    <a:pt x="6" y="34"/>
                    <a:pt x="0" y="41"/>
                  </a:cubicBezTo>
                  <a:cubicBezTo>
                    <a:pt x="0" y="42"/>
                    <a:pt x="1" y="43"/>
                    <a:pt x="1" y="43"/>
                  </a:cubicBezTo>
                  <a:cubicBezTo>
                    <a:pt x="8" y="37"/>
                    <a:pt x="15" y="30"/>
                    <a:pt x="21" y="23"/>
                  </a:cubicBezTo>
                  <a:cubicBezTo>
                    <a:pt x="27" y="17"/>
                    <a:pt x="30" y="8"/>
                    <a:pt x="37" y="3"/>
                  </a:cubicBezTo>
                  <a:cubicBezTo>
                    <a:pt x="38" y="2"/>
                    <a:pt x="36" y="0"/>
                    <a:pt x="3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chenying0907 74"/>
            <p:cNvSpPr/>
            <p:nvPr/>
          </p:nvSpPr>
          <p:spPr bwMode="auto">
            <a:xfrm>
              <a:off x="5702301" y="1146176"/>
              <a:ext cx="80963" cy="115888"/>
            </a:xfrm>
            <a:custGeom>
              <a:avLst/>
              <a:gdLst>
                <a:gd name="T0" fmla="*/ 35 w 38"/>
                <a:gd name="T1" fmla="*/ 2 h 54"/>
                <a:gd name="T2" fmla="*/ 19 w 38"/>
                <a:gd name="T3" fmla="*/ 25 h 54"/>
                <a:gd name="T4" fmla="*/ 0 w 38"/>
                <a:gd name="T5" fmla="*/ 52 h 54"/>
                <a:gd name="T6" fmla="*/ 2 w 38"/>
                <a:gd name="T7" fmla="*/ 53 h 54"/>
                <a:gd name="T8" fmla="*/ 21 w 38"/>
                <a:gd name="T9" fmla="*/ 28 h 54"/>
                <a:gd name="T10" fmla="*/ 38 w 38"/>
                <a:gd name="T11" fmla="*/ 3 h 54"/>
                <a:gd name="T12" fmla="*/ 35 w 38"/>
                <a:gd name="T13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4">
                  <a:moveTo>
                    <a:pt x="35" y="2"/>
                  </a:moveTo>
                  <a:cubicBezTo>
                    <a:pt x="33" y="12"/>
                    <a:pt x="24" y="16"/>
                    <a:pt x="19" y="25"/>
                  </a:cubicBezTo>
                  <a:cubicBezTo>
                    <a:pt x="14" y="35"/>
                    <a:pt x="6" y="43"/>
                    <a:pt x="0" y="52"/>
                  </a:cubicBezTo>
                  <a:cubicBezTo>
                    <a:pt x="0" y="53"/>
                    <a:pt x="1" y="54"/>
                    <a:pt x="2" y="53"/>
                  </a:cubicBezTo>
                  <a:cubicBezTo>
                    <a:pt x="10" y="47"/>
                    <a:pt x="17" y="37"/>
                    <a:pt x="21" y="28"/>
                  </a:cubicBezTo>
                  <a:cubicBezTo>
                    <a:pt x="27" y="19"/>
                    <a:pt x="35" y="14"/>
                    <a:pt x="38" y="3"/>
                  </a:cubicBezTo>
                  <a:cubicBezTo>
                    <a:pt x="38" y="1"/>
                    <a:pt x="35" y="0"/>
                    <a:pt x="3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chenying0907 75"/>
            <p:cNvSpPr/>
            <p:nvPr/>
          </p:nvSpPr>
          <p:spPr bwMode="auto">
            <a:xfrm>
              <a:off x="5691188" y="1187451"/>
              <a:ext cx="109538" cy="128588"/>
            </a:xfrm>
            <a:custGeom>
              <a:avLst/>
              <a:gdLst>
                <a:gd name="T0" fmla="*/ 47 w 51"/>
                <a:gd name="T1" fmla="*/ 2 h 60"/>
                <a:gd name="T2" fmla="*/ 36 w 51"/>
                <a:gd name="T3" fmla="*/ 15 h 60"/>
                <a:gd name="T4" fmla="*/ 25 w 51"/>
                <a:gd name="T5" fmla="*/ 30 h 60"/>
                <a:gd name="T6" fmla="*/ 0 w 51"/>
                <a:gd name="T7" fmla="*/ 58 h 60"/>
                <a:gd name="T8" fmla="*/ 2 w 51"/>
                <a:gd name="T9" fmla="*/ 59 h 60"/>
                <a:gd name="T10" fmla="*/ 27 w 51"/>
                <a:gd name="T11" fmla="*/ 32 h 60"/>
                <a:gd name="T12" fmla="*/ 36 w 51"/>
                <a:gd name="T13" fmla="*/ 21 h 60"/>
                <a:gd name="T14" fmla="*/ 50 w 51"/>
                <a:gd name="T15" fmla="*/ 5 h 60"/>
                <a:gd name="T16" fmla="*/ 47 w 51"/>
                <a:gd name="T17" fmla="*/ 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60">
                  <a:moveTo>
                    <a:pt x="47" y="2"/>
                  </a:moveTo>
                  <a:cubicBezTo>
                    <a:pt x="44" y="6"/>
                    <a:pt x="39" y="10"/>
                    <a:pt x="36" y="15"/>
                  </a:cubicBezTo>
                  <a:cubicBezTo>
                    <a:pt x="32" y="20"/>
                    <a:pt x="29" y="25"/>
                    <a:pt x="25" y="30"/>
                  </a:cubicBezTo>
                  <a:cubicBezTo>
                    <a:pt x="16" y="38"/>
                    <a:pt x="7" y="47"/>
                    <a:pt x="0" y="58"/>
                  </a:cubicBezTo>
                  <a:cubicBezTo>
                    <a:pt x="0" y="59"/>
                    <a:pt x="1" y="60"/>
                    <a:pt x="2" y="59"/>
                  </a:cubicBezTo>
                  <a:cubicBezTo>
                    <a:pt x="12" y="53"/>
                    <a:pt x="19" y="41"/>
                    <a:pt x="27" y="32"/>
                  </a:cubicBezTo>
                  <a:cubicBezTo>
                    <a:pt x="31" y="29"/>
                    <a:pt x="34" y="25"/>
                    <a:pt x="36" y="21"/>
                  </a:cubicBezTo>
                  <a:cubicBezTo>
                    <a:pt x="40" y="15"/>
                    <a:pt x="45" y="10"/>
                    <a:pt x="50" y="5"/>
                  </a:cubicBezTo>
                  <a:cubicBezTo>
                    <a:pt x="51" y="3"/>
                    <a:pt x="49" y="0"/>
                    <a:pt x="4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chenying0907 76"/>
            <p:cNvSpPr/>
            <p:nvPr/>
          </p:nvSpPr>
          <p:spPr bwMode="auto">
            <a:xfrm>
              <a:off x="5695951" y="1231901"/>
              <a:ext cx="111125" cy="144463"/>
            </a:xfrm>
            <a:custGeom>
              <a:avLst/>
              <a:gdLst>
                <a:gd name="T0" fmla="*/ 48 w 52"/>
                <a:gd name="T1" fmla="*/ 1 h 67"/>
                <a:gd name="T2" fmla="*/ 23 w 52"/>
                <a:gd name="T3" fmla="*/ 36 h 67"/>
                <a:gd name="T4" fmla="*/ 1 w 52"/>
                <a:gd name="T5" fmla="*/ 64 h 67"/>
                <a:gd name="T6" fmla="*/ 2 w 52"/>
                <a:gd name="T7" fmla="*/ 66 h 67"/>
                <a:gd name="T8" fmla="*/ 28 w 52"/>
                <a:gd name="T9" fmla="*/ 36 h 67"/>
                <a:gd name="T10" fmla="*/ 51 w 52"/>
                <a:gd name="T11" fmla="*/ 3 h 67"/>
                <a:gd name="T12" fmla="*/ 48 w 52"/>
                <a:gd name="T13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7">
                  <a:moveTo>
                    <a:pt x="48" y="1"/>
                  </a:moveTo>
                  <a:cubicBezTo>
                    <a:pt x="41" y="15"/>
                    <a:pt x="34" y="25"/>
                    <a:pt x="23" y="36"/>
                  </a:cubicBezTo>
                  <a:cubicBezTo>
                    <a:pt x="15" y="44"/>
                    <a:pt x="7" y="54"/>
                    <a:pt x="1" y="64"/>
                  </a:cubicBezTo>
                  <a:cubicBezTo>
                    <a:pt x="0" y="65"/>
                    <a:pt x="1" y="67"/>
                    <a:pt x="2" y="66"/>
                  </a:cubicBezTo>
                  <a:cubicBezTo>
                    <a:pt x="13" y="58"/>
                    <a:pt x="19" y="45"/>
                    <a:pt x="28" y="36"/>
                  </a:cubicBezTo>
                  <a:cubicBezTo>
                    <a:pt x="38" y="26"/>
                    <a:pt x="44" y="16"/>
                    <a:pt x="51" y="3"/>
                  </a:cubicBezTo>
                  <a:cubicBezTo>
                    <a:pt x="52" y="1"/>
                    <a:pt x="49" y="0"/>
                    <a:pt x="48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chenying0907 77"/>
            <p:cNvSpPr/>
            <p:nvPr/>
          </p:nvSpPr>
          <p:spPr bwMode="auto">
            <a:xfrm>
              <a:off x="5715001" y="1268414"/>
              <a:ext cx="128588" cy="161925"/>
            </a:xfrm>
            <a:custGeom>
              <a:avLst/>
              <a:gdLst>
                <a:gd name="T0" fmla="*/ 57 w 60"/>
                <a:gd name="T1" fmla="*/ 2 h 75"/>
                <a:gd name="T2" fmla="*/ 38 w 60"/>
                <a:gd name="T3" fmla="*/ 22 h 75"/>
                <a:gd name="T4" fmla="*/ 19 w 60"/>
                <a:gd name="T5" fmla="*/ 43 h 75"/>
                <a:gd name="T6" fmla="*/ 1 w 60"/>
                <a:gd name="T7" fmla="*/ 72 h 75"/>
                <a:gd name="T8" fmla="*/ 4 w 60"/>
                <a:gd name="T9" fmla="*/ 74 h 75"/>
                <a:gd name="T10" fmla="*/ 6 w 60"/>
                <a:gd name="T11" fmla="*/ 74 h 75"/>
                <a:gd name="T12" fmla="*/ 6 w 60"/>
                <a:gd name="T13" fmla="*/ 72 h 75"/>
                <a:gd name="T14" fmla="*/ 28 w 60"/>
                <a:gd name="T15" fmla="*/ 40 h 75"/>
                <a:gd name="T16" fmla="*/ 44 w 60"/>
                <a:gd name="T17" fmla="*/ 21 h 75"/>
                <a:gd name="T18" fmla="*/ 59 w 60"/>
                <a:gd name="T19" fmla="*/ 4 h 75"/>
                <a:gd name="T20" fmla="*/ 57 w 60"/>
                <a:gd name="T21" fmla="*/ 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75">
                  <a:moveTo>
                    <a:pt x="57" y="2"/>
                  </a:moveTo>
                  <a:cubicBezTo>
                    <a:pt x="50" y="8"/>
                    <a:pt x="44" y="15"/>
                    <a:pt x="38" y="22"/>
                  </a:cubicBezTo>
                  <a:cubicBezTo>
                    <a:pt x="31" y="29"/>
                    <a:pt x="26" y="37"/>
                    <a:pt x="19" y="43"/>
                  </a:cubicBezTo>
                  <a:cubicBezTo>
                    <a:pt x="13" y="50"/>
                    <a:pt x="0" y="63"/>
                    <a:pt x="1" y="72"/>
                  </a:cubicBezTo>
                  <a:cubicBezTo>
                    <a:pt x="1" y="74"/>
                    <a:pt x="2" y="75"/>
                    <a:pt x="4" y="74"/>
                  </a:cubicBezTo>
                  <a:cubicBezTo>
                    <a:pt x="4" y="74"/>
                    <a:pt x="5" y="74"/>
                    <a:pt x="6" y="74"/>
                  </a:cubicBezTo>
                  <a:cubicBezTo>
                    <a:pt x="7" y="74"/>
                    <a:pt x="7" y="72"/>
                    <a:pt x="6" y="72"/>
                  </a:cubicBezTo>
                  <a:cubicBezTo>
                    <a:pt x="1" y="69"/>
                    <a:pt x="27" y="41"/>
                    <a:pt x="28" y="40"/>
                  </a:cubicBezTo>
                  <a:cubicBezTo>
                    <a:pt x="33" y="34"/>
                    <a:pt x="38" y="27"/>
                    <a:pt x="44" y="21"/>
                  </a:cubicBezTo>
                  <a:cubicBezTo>
                    <a:pt x="49" y="16"/>
                    <a:pt x="53" y="9"/>
                    <a:pt x="59" y="4"/>
                  </a:cubicBezTo>
                  <a:cubicBezTo>
                    <a:pt x="60" y="3"/>
                    <a:pt x="58" y="0"/>
                    <a:pt x="5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chenying0907 78"/>
            <p:cNvSpPr/>
            <p:nvPr/>
          </p:nvSpPr>
          <p:spPr bwMode="auto">
            <a:xfrm>
              <a:off x="5700713" y="1335089"/>
              <a:ext cx="136525" cy="174625"/>
            </a:xfrm>
            <a:custGeom>
              <a:avLst/>
              <a:gdLst>
                <a:gd name="T0" fmla="*/ 61 w 64"/>
                <a:gd name="T1" fmla="*/ 1 h 81"/>
                <a:gd name="T2" fmla="*/ 22 w 64"/>
                <a:gd name="T3" fmla="*/ 50 h 81"/>
                <a:gd name="T4" fmla="*/ 6 w 64"/>
                <a:gd name="T5" fmla="*/ 68 h 81"/>
                <a:gd name="T6" fmla="*/ 0 w 64"/>
                <a:gd name="T7" fmla="*/ 79 h 81"/>
                <a:gd name="T8" fmla="*/ 2 w 64"/>
                <a:gd name="T9" fmla="*/ 81 h 81"/>
                <a:gd name="T10" fmla="*/ 5 w 64"/>
                <a:gd name="T11" fmla="*/ 81 h 81"/>
                <a:gd name="T12" fmla="*/ 5 w 64"/>
                <a:gd name="T13" fmla="*/ 78 h 81"/>
                <a:gd name="T14" fmla="*/ 6 w 64"/>
                <a:gd name="T15" fmla="*/ 76 h 81"/>
                <a:gd name="T16" fmla="*/ 8 w 64"/>
                <a:gd name="T17" fmla="*/ 73 h 81"/>
                <a:gd name="T18" fmla="*/ 12 w 64"/>
                <a:gd name="T19" fmla="*/ 67 h 81"/>
                <a:gd name="T20" fmla="*/ 31 w 64"/>
                <a:gd name="T21" fmla="*/ 45 h 81"/>
                <a:gd name="T22" fmla="*/ 63 w 64"/>
                <a:gd name="T23" fmla="*/ 2 h 81"/>
                <a:gd name="T24" fmla="*/ 61 w 64"/>
                <a:gd name="T25" fmla="*/ 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81">
                  <a:moveTo>
                    <a:pt x="61" y="1"/>
                  </a:moveTo>
                  <a:cubicBezTo>
                    <a:pt x="48" y="17"/>
                    <a:pt x="36" y="34"/>
                    <a:pt x="22" y="50"/>
                  </a:cubicBezTo>
                  <a:cubicBezTo>
                    <a:pt x="16" y="55"/>
                    <a:pt x="11" y="62"/>
                    <a:pt x="6" y="68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1" y="80"/>
                    <a:pt x="1" y="81"/>
                    <a:pt x="2" y="81"/>
                  </a:cubicBezTo>
                  <a:cubicBezTo>
                    <a:pt x="3" y="81"/>
                    <a:pt x="4" y="81"/>
                    <a:pt x="5" y="81"/>
                  </a:cubicBezTo>
                  <a:cubicBezTo>
                    <a:pt x="6" y="80"/>
                    <a:pt x="7" y="79"/>
                    <a:pt x="5" y="78"/>
                  </a:cubicBezTo>
                  <a:cubicBezTo>
                    <a:pt x="4" y="77"/>
                    <a:pt x="5" y="79"/>
                    <a:pt x="6" y="76"/>
                  </a:cubicBezTo>
                  <a:cubicBezTo>
                    <a:pt x="6" y="75"/>
                    <a:pt x="7" y="74"/>
                    <a:pt x="8" y="73"/>
                  </a:cubicBezTo>
                  <a:cubicBezTo>
                    <a:pt x="9" y="71"/>
                    <a:pt x="11" y="69"/>
                    <a:pt x="12" y="67"/>
                  </a:cubicBezTo>
                  <a:cubicBezTo>
                    <a:pt x="18" y="59"/>
                    <a:pt x="25" y="52"/>
                    <a:pt x="31" y="45"/>
                  </a:cubicBezTo>
                  <a:cubicBezTo>
                    <a:pt x="43" y="31"/>
                    <a:pt x="53" y="17"/>
                    <a:pt x="63" y="2"/>
                  </a:cubicBezTo>
                  <a:cubicBezTo>
                    <a:pt x="64" y="1"/>
                    <a:pt x="62" y="0"/>
                    <a:pt x="6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chenying0907 79"/>
            <p:cNvSpPr/>
            <p:nvPr/>
          </p:nvSpPr>
          <p:spPr bwMode="auto">
            <a:xfrm>
              <a:off x="5700713" y="1376364"/>
              <a:ext cx="147638" cy="188913"/>
            </a:xfrm>
            <a:custGeom>
              <a:avLst/>
              <a:gdLst>
                <a:gd name="T0" fmla="*/ 66 w 69"/>
                <a:gd name="T1" fmla="*/ 2 h 88"/>
                <a:gd name="T2" fmla="*/ 52 w 69"/>
                <a:gd name="T3" fmla="*/ 21 h 88"/>
                <a:gd name="T4" fmla="*/ 34 w 69"/>
                <a:gd name="T5" fmla="*/ 44 h 88"/>
                <a:gd name="T6" fmla="*/ 1 w 69"/>
                <a:gd name="T7" fmla="*/ 84 h 88"/>
                <a:gd name="T8" fmla="*/ 5 w 69"/>
                <a:gd name="T9" fmla="*/ 86 h 88"/>
                <a:gd name="T10" fmla="*/ 10 w 69"/>
                <a:gd name="T11" fmla="*/ 81 h 88"/>
                <a:gd name="T12" fmla="*/ 10 w 69"/>
                <a:gd name="T13" fmla="*/ 79 h 88"/>
                <a:gd name="T14" fmla="*/ 43 w 69"/>
                <a:gd name="T15" fmla="*/ 40 h 88"/>
                <a:gd name="T16" fmla="*/ 57 w 69"/>
                <a:gd name="T17" fmla="*/ 20 h 88"/>
                <a:gd name="T18" fmla="*/ 69 w 69"/>
                <a:gd name="T19" fmla="*/ 3 h 88"/>
                <a:gd name="T20" fmla="*/ 66 w 69"/>
                <a:gd name="T21" fmla="*/ 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88">
                  <a:moveTo>
                    <a:pt x="66" y="2"/>
                  </a:moveTo>
                  <a:cubicBezTo>
                    <a:pt x="64" y="9"/>
                    <a:pt x="56" y="15"/>
                    <a:pt x="52" y="21"/>
                  </a:cubicBezTo>
                  <a:cubicBezTo>
                    <a:pt x="46" y="29"/>
                    <a:pt x="40" y="36"/>
                    <a:pt x="34" y="44"/>
                  </a:cubicBezTo>
                  <a:cubicBezTo>
                    <a:pt x="23" y="57"/>
                    <a:pt x="9" y="69"/>
                    <a:pt x="1" y="84"/>
                  </a:cubicBezTo>
                  <a:cubicBezTo>
                    <a:pt x="0" y="86"/>
                    <a:pt x="3" y="88"/>
                    <a:pt x="5" y="86"/>
                  </a:cubicBezTo>
                  <a:cubicBezTo>
                    <a:pt x="7" y="85"/>
                    <a:pt x="8" y="83"/>
                    <a:pt x="10" y="81"/>
                  </a:cubicBezTo>
                  <a:cubicBezTo>
                    <a:pt x="11" y="80"/>
                    <a:pt x="10" y="79"/>
                    <a:pt x="10" y="79"/>
                  </a:cubicBezTo>
                  <a:cubicBezTo>
                    <a:pt x="20" y="66"/>
                    <a:pt x="32" y="53"/>
                    <a:pt x="43" y="40"/>
                  </a:cubicBezTo>
                  <a:cubicBezTo>
                    <a:pt x="48" y="34"/>
                    <a:pt x="52" y="27"/>
                    <a:pt x="57" y="20"/>
                  </a:cubicBezTo>
                  <a:cubicBezTo>
                    <a:pt x="61" y="15"/>
                    <a:pt x="67" y="10"/>
                    <a:pt x="69" y="3"/>
                  </a:cubicBezTo>
                  <a:cubicBezTo>
                    <a:pt x="69" y="1"/>
                    <a:pt x="66" y="0"/>
                    <a:pt x="6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chenying0907 80"/>
            <p:cNvSpPr/>
            <p:nvPr/>
          </p:nvSpPr>
          <p:spPr bwMode="auto">
            <a:xfrm>
              <a:off x="5737226" y="1401764"/>
              <a:ext cx="146050" cy="193675"/>
            </a:xfrm>
            <a:custGeom>
              <a:avLst/>
              <a:gdLst>
                <a:gd name="T0" fmla="*/ 64 w 68"/>
                <a:gd name="T1" fmla="*/ 2 h 90"/>
                <a:gd name="T2" fmla="*/ 1 w 68"/>
                <a:gd name="T3" fmla="*/ 86 h 90"/>
                <a:gd name="T4" fmla="*/ 4 w 68"/>
                <a:gd name="T5" fmla="*/ 89 h 90"/>
                <a:gd name="T6" fmla="*/ 9 w 68"/>
                <a:gd name="T7" fmla="*/ 84 h 90"/>
                <a:gd name="T8" fmla="*/ 9 w 68"/>
                <a:gd name="T9" fmla="*/ 83 h 90"/>
                <a:gd name="T10" fmla="*/ 67 w 68"/>
                <a:gd name="T11" fmla="*/ 5 h 90"/>
                <a:gd name="T12" fmla="*/ 64 w 68"/>
                <a:gd name="T13" fmla="*/ 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90">
                  <a:moveTo>
                    <a:pt x="64" y="2"/>
                  </a:moveTo>
                  <a:cubicBezTo>
                    <a:pt x="40" y="28"/>
                    <a:pt x="21" y="57"/>
                    <a:pt x="1" y="86"/>
                  </a:cubicBezTo>
                  <a:cubicBezTo>
                    <a:pt x="0" y="88"/>
                    <a:pt x="3" y="90"/>
                    <a:pt x="4" y="89"/>
                  </a:cubicBezTo>
                  <a:cubicBezTo>
                    <a:pt x="6" y="87"/>
                    <a:pt x="7" y="86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27" y="56"/>
                    <a:pt x="45" y="29"/>
                    <a:pt x="67" y="5"/>
                  </a:cubicBezTo>
                  <a:cubicBezTo>
                    <a:pt x="68" y="3"/>
                    <a:pt x="66" y="0"/>
                    <a:pt x="64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chenying0907 81"/>
            <p:cNvSpPr/>
            <p:nvPr/>
          </p:nvSpPr>
          <p:spPr bwMode="auto">
            <a:xfrm>
              <a:off x="5775326" y="1462089"/>
              <a:ext cx="104775" cy="136525"/>
            </a:xfrm>
            <a:custGeom>
              <a:avLst/>
              <a:gdLst>
                <a:gd name="T0" fmla="*/ 46 w 49"/>
                <a:gd name="T1" fmla="*/ 2 h 64"/>
                <a:gd name="T2" fmla="*/ 17 w 49"/>
                <a:gd name="T3" fmla="*/ 36 h 64"/>
                <a:gd name="T4" fmla="*/ 6 w 49"/>
                <a:gd name="T5" fmla="*/ 51 h 64"/>
                <a:gd name="T6" fmla="*/ 1 w 49"/>
                <a:gd name="T7" fmla="*/ 63 h 64"/>
                <a:gd name="T8" fmla="*/ 3 w 49"/>
                <a:gd name="T9" fmla="*/ 63 h 64"/>
                <a:gd name="T10" fmla="*/ 23 w 49"/>
                <a:gd name="T11" fmla="*/ 33 h 64"/>
                <a:gd name="T12" fmla="*/ 48 w 49"/>
                <a:gd name="T13" fmla="*/ 3 h 64"/>
                <a:gd name="T14" fmla="*/ 46 w 49"/>
                <a:gd name="T15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64">
                  <a:moveTo>
                    <a:pt x="46" y="2"/>
                  </a:moveTo>
                  <a:cubicBezTo>
                    <a:pt x="40" y="16"/>
                    <a:pt x="26" y="24"/>
                    <a:pt x="17" y="36"/>
                  </a:cubicBezTo>
                  <a:cubicBezTo>
                    <a:pt x="13" y="41"/>
                    <a:pt x="9" y="46"/>
                    <a:pt x="6" y="51"/>
                  </a:cubicBezTo>
                  <a:cubicBezTo>
                    <a:pt x="3" y="54"/>
                    <a:pt x="0" y="59"/>
                    <a:pt x="1" y="63"/>
                  </a:cubicBezTo>
                  <a:cubicBezTo>
                    <a:pt x="1" y="64"/>
                    <a:pt x="3" y="64"/>
                    <a:pt x="3" y="63"/>
                  </a:cubicBezTo>
                  <a:cubicBezTo>
                    <a:pt x="9" y="53"/>
                    <a:pt x="15" y="42"/>
                    <a:pt x="23" y="33"/>
                  </a:cubicBezTo>
                  <a:cubicBezTo>
                    <a:pt x="32" y="23"/>
                    <a:pt x="43" y="16"/>
                    <a:pt x="48" y="3"/>
                  </a:cubicBezTo>
                  <a:cubicBezTo>
                    <a:pt x="49" y="2"/>
                    <a:pt x="47" y="0"/>
                    <a:pt x="4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chenying0907 82"/>
            <p:cNvSpPr/>
            <p:nvPr/>
          </p:nvSpPr>
          <p:spPr bwMode="auto">
            <a:xfrm>
              <a:off x="5846763" y="1543051"/>
              <a:ext cx="23813" cy="34925"/>
            </a:xfrm>
            <a:custGeom>
              <a:avLst/>
              <a:gdLst>
                <a:gd name="T0" fmla="*/ 8 w 11"/>
                <a:gd name="T1" fmla="*/ 2 h 16"/>
                <a:gd name="T2" fmla="*/ 1 w 11"/>
                <a:gd name="T3" fmla="*/ 13 h 16"/>
                <a:gd name="T4" fmla="*/ 2 w 11"/>
                <a:gd name="T5" fmla="*/ 16 h 16"/>
                <a:gd name="T6" fmla="*/ 11 w 11"/>
                <a:gd name="T7" fmla="*/ 3 h 16"/>
                <a:gd name="T8" fmla="*/ 8 w 11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6">
                  <a:moveTo>
                    <a:pt x="8" y="2"/>
                  </a:moveTo>
                  <a:cubicBezTo>
                    <a:pt x="6" y="6"/>
                    <a:pt x="5" y="11"/>
                    <a:pt x="1" y="13"/>
                  </a:cubicBezTo>
                  <a:cubicBezTo>
                    <a:pt x="0" y="14"/>
                    <a:pt x="0" y="16"/>
                    <a:pt x="2" y="16"/>
                  </a:cubicBezTo>
                  <a:cubicBezTo>
                    <a:pt x="8" y="16"/>
                    <a:pt x="9" y="7"/>
                    <a:pt x="11" y="3"/>
                  </a:cubicBezTo>
                  <a:cubicBezTo>
                    <a:pt x="11" y="1"/>
                    <a:pt x="8" y="0"/>
                    <a:pt x="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chenying0907 83"/>
            <p:cNvSpPr/>
            <p:nvPr/>
          </p:nvSpPr>
          <p:spPr bwMode="auto">
            <a:xfrm>
              <a:off x="6157913" y="1030289"/>
              <a:ext cx="93663" cy="139700"/>
            </a:xfrm>
            <a:custGeom>
              <a:avLst/>
              <a:gdLst>
                <a:gd name="T0" fmla="*/ 41 w 43"/>
                <a:gd name="T1" fmla="*/ 1 h 65"/>
                <a:gd name="T2" fmla="*/ 32 w 43"/>
                <a:gd name="T3" fmla="*/ 13 h 65"/>
                <a:gd name="T4" fmla="*/ 20 w 43"/>
                <a:gd name="T5" fmla="*/ 31 h 65"/>
                <a:gd name="T6" fmla="*/ 10 w 43"/>
                <a:gd name="T7" fmla="*/ 47 h 65"/>
                <a:gd name="T8" fmla="*/ 1 w 43"/>
                <a:gd name="T9" fmla="*/ 64 h 65"/>
                <a:gd name="T10" fmla="*/ 2 w 43"/>
                <a:gd name="T11" fmla="*/ 64 h 65"/>
                <a:gd name="T12" fmla="*/ 21 w 43"/>
                <a:gd name="T13" fmla="*/ 33 h 65"/>
                <a:gd name="T14" fmla="*/ 32 w 43"/>
                <a:gd name="T15" fmla="*/ 17 h 65"/>
                <a:gd name="T16" fmla="*/ 42 w 43"/>
                <a:gd name="T17" fmla="*/ 2 h 65"/>
                <a:gd name="T18" fmla="*/ 41 w 43"/>
                <a:gd name="T19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5">
                  <a:moveTo>
                    <a:pt x="41" y="1"/>
                  </a:moveTo>
                  <a:cubicBezTo>
                    <a:pt x="37" y="4"/>
                    <a:pt x="35" y="9"/>
                    <a:pt x="32" y="13"/>
                  </a:cubicBezTo>
                  <a:cubicBezTo>
                    <a:pt x="28" y="19"/>
                    <a:pt x="23" y="25"/>
                    <a:pt x="20" y="31"/>
                  </a:cubicBezTo>
                  <a:cubicBezTo>
                    <a:pt x="16" y="36"/>
                    <a:pt x="14" y="42"/>
                    <a:pt x="10" y="47"/>
                  </a:cubicBezTo>
                  <a:cubicBezTo>
                    <a:pt x="7" y="53"/>
                    <a:pt x="2" y="57"/>
                    <a:pt x="1" y="64"/>
                  </a:cubicBezTo>
                  <a:cubicBezTo>
                    <a:pt x="0" y="65"/>
                    <a:pt x="2" y="65"/>
                    <a:pt x="2" y="64"/>
                  </a:cubicBezTo>
                  <a:cubicBezTo>
                    <a:pt x="9" y="54"/>
                    <a:pt x="15" y="44"/>
                    <a:pt x="21" y="33"/>
                  </a:cubicBezTo>
                  <a:cubicBezTo>
                    <a:pt x="24" y="28"/>
                    <a:pt x="28" y="23"/>
                    <a:pt x="32" y="17"/>
                  </a:cubicBezTo>
                  <a:cubicBezTo>
                    <a:pt x="35" y="12"/>
                    <a:pt x="38" y="6"/>
                    <a:pt x="42" y="2"/>
                  </a:cubicBezTo>
                  <a:cubicBezTo>
                    <a:pt x="43" y="1"/>
                    <a:pt x="42" y="0"/>
                    <a:pt x="4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chenying0907 84"/>
            <p:cNvSpPr/>
            <p:nvPr/>
          </p:nvSpPr>
          <p:spPr bwMode="auto">
            <a:xfrm>
              <a:off x="6148388" y="1065214"/>
              <a:ext cx="128588" cy="179388"/>
            </a:xfrm>
            <a:custGeom>
              <a:avLst/>
              <a:gdLst>
                <a:gd name="T0" fmla="*/ 59 w 60"/>
                <a:gd name="T1" fmla="*/ 0 h 84"/>
                <a:gd name="T2" fmla="*/ 59 w 60"/>
                <a:gd name="T3" fmla="*/ 0 h 84"/>
                <a:gd name="T4" fmla="*/ 26 w 60"/>
                <a:gd name="T5" fmla="*/ 39 h 84"/>
                <a:gd name="T6" fmla="*/ 13 w 60"/>
                <a:gd name="T7" fmla="*/ 58 h 84"/>
                <a:gd name="T8" fmla="*/ 1 w 60"/>
                <a:gd name="T9" fmla="*/ 81 h 84"/>
                <a:gd name="T10" fmla="*/ 2 w 60"/>
                <a:gd name="T11" fmla="*/ 84 h 84"/>
                <a:gd name="T12" fmla="*/ 4 w 60"/>
                <a:gd name="T13" fmla="*/ 84 h 84"/>
                <a:gd name="T14" fmla="*/ 5 w 60"/>
                <a:gd name="T15" fmla="*/ 82 h 84"/>
                <a:gd name="T16" fmla="*/ 33 w 60"/>
                <a:gd name="T17" fmla="*/ 36 h 84"/>
                <a:gd name="T18" fmla="*/ 59 w 60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84">
                  <a:moveTo>
                    <a:pt x="59" y="0"/>
                  </a:moveTo>
                  <a:cubicBezTo>
                    <a:pt x="60" y="0"/>
                    <a:pt x="59" y="0"/>
                    <a:pt x="59" y="0"/>
                  </a:cubicBezTo>
                  <a:cubicBezTo>
                    <a:pt x="51" y="16"/>
                    <a:pt x="37" y="25"/>
                    <a:pt x="26" y="39"/>
                  </a:cubicBezTo>
                  <a:cubicBezTo>
                    <a:pt x="21" y="45"/>
                    <a:pt x="18" y="51"/>
                    <a:pt x="13" y="58"/>
                  </a:cubicBezTo>
                  <a:cubicBezTo>
                    <a:pt x="8" y="65"/>
                    <a:pt x="5" y="73"/>
                    <a:pt x="1" y="81"/>
                  </a:cubicBezTo>
                  <a:cubicBezTo>
                    <a:pt x="0" y="82"/>
                    <a:pt x="1" y="84"/>
                    <a:pt x="2" y="84"/>
                  </a:cubicBezTo>
                  <a:cubicBezTo>
                    <a:pt x="3" y="84"/>
                    <a:pt x="3" y="84"/>
                    <a:pt x="4" y="84"/>
                  </a:cubicBezTo>
                  <a:cubicBezTo>
                    <a:pt x="5" y="84"/>
                    <a:pt x="5" y="82"/>
                    <a:pt x="5" y="82"/>
                  </a:cubicBezTo>
                  <a:cubicBezTo>
                    <a:pt x="1" y="80"/>
                    <a:pt x="29" y="40"/>
                    <a:pt x="33" y="36"/>
                  </a:cubicBezTo>
                  <a:cubicBezTo>
                    <a:pt x="42" y="25"/>
                    <a:pt x="55" y="15"/>
                    <a:pt x="5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chenying0907 85"/>
            <p:cNvSpPr/>
            <p:nvPr/>
          </p:nvSpPr>
          <p:spPr bwMode="auto">
            <a:xfrm>
              <a:off x="6151563" y="1135064"/>
              <a:ext cx="115888" cy="179388"/>
            </a:xfrm>
            <a:custGeom>
              <a:avLst/>
              <a:gdLst>
                <a:gd name="T0" fmla="*/ 51 w 54"/>
                <a:gd name="T1" fmla="*/ 2 h 83"/>
                <a:gd name="T2" fmla="*/ 31 w 54"/>
                <a:gd name="T3" fmla="*/ 27 h 83"/>
                <a:gd name="T4" fmla="*/ 14 w 54"/>
                <a:gd name="T5" fmla="*/ 54 h 83"/>
                <a:gd name="T6" fmla="*/ 6 w 54"/>
                <a:gd name="T7" fmla="*/ 70 h 83"/>
                <a:gd name="T8" fmla="*/ 1 w 54"/>
                <a:gd name="T9" fmla="*/ 78 h 83"/>
                <a:gd name="T10" fmla="*/ 5 w 54"/>
                <a:gd name="T11" fmla="*/ 83 h 83"/>
                <a:gd name="T12" fmla="*/ 5 w 54"/>
                <a:gd name="T13" fmla="*/ 82 h 83"/>
                <a:gd name="T14" fmla="*/ 13 w 54"/>
                <a:gd name="T15" fmla="*/ 67 h 83"/>
                <a:gd name="T16" fmla="*/ 24 w 54"/>
                <a:gd name="T17" fmla="*/ 43 h 83"/>
                <a:gd name="T18" fmla="*/ 53 w 54"/>
                <a:gd name="T19" fmla="*/ 3 h 83"/>
                <a:gd name="T20" fmla="*/ 51 w 54"/>
                <a:gd name="T21" fmla="*/ 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83">
                  <a:moveTo>
                    <a:pt x="51" y="2"/>
                  </a:moveTo>
                  <a:cubicBezTo>
                    <a:pt x="45" y="11"/>
                    <a:pt x="37" y="18"/>
                    <a:pt x="31" y="27"/>
                  </a:cubicBezTo>
                  <a:cubicBezTo>
                    <a:pt x="24" y="35"/>
                    <a:pt x="19" y="44"/>
                    <a:pt x="14" y="54"/>
                  </a:cubicBezTo>
                  <a:cubicBezTo>
                    <a:pt x="12" y="60"/>
                    <a:pt x="10" y="65"/>
                    <a:pt x="6" y="70"/>
                  </a:cubicBezTo>
                  <a:cubicBezTo>
                    <a:pt x="5" y="72"/>
                    <a:pt x="2" y="75"/>
                    <a:pt x="1" y="78"/>
                  </a:cubicBezTo>
                  <a:cubicBezTo>
                    <a:pt x="0" y="81"/>
                    <a:pt x="1" y="83"/>
                    <a:pt x="5" y="83"/>
                  </a:cubicBezTo>
                  <a:cubicBezTo>
                    <a:pt x="5" y="83"/>
                    <a:pt x="6" y="82"/>
                    <a:pt x="5" y="82"/>
                  </a:cubicBezTo>
                  <a:cubicBezTo>
                    <a:pt x="2" y="80"/>
                    <a:pt x="12" y="69"/>
                    <a:pt x="13" y="67"/>
                  </a:cubicBezTo>
                  <a:cubicBezTo>
                    <a:pt x="17" y="59"/>
                    <a:pt x="19" y="51"/>
                    <a:pt x="24" y="43"/>
                  </a:cubicBezTo>
                  <a:cubicBezTo>
                    <a:pt x="32" y="29"/>
                    <a:pt x="45" y="18"/>
                    <a:pt x="53" y="3"/>
                  </a:cubicBezTo>
                  <a:cubicBezTo>
                    <a:pt x="54" y="1"/>
                    <a:pt x="52" y="0"/>
                    <a:pt x="51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chenying0907 86"/>
            <p:cNvSpPr/>
            <p:nvPr/>
          </p:nvSpPr>
          <p:spPr bwMode="auto">
            <a:xfrm>
              <a:off x="6169026" y="1220789"/>
              <a:ext cx="101600" cy="158750"/>
            </a:xfrm>
            <a:custGeom>
              <a:avLst/>
              <a:gdLst>
                <a:gd name="T0" fmla="*/ 43 w 47"/>
                <a:gd name="T1" fmla="*/ 1 h 74"/>
                <a:gd name="T2" fmla="*/ 0 w 47"/>
                <a:gd name="T3" fmla="*/ 72 h 74"/>
                <a:gd name="T4" fmla="*/ 3 w 47"/>
                <a:gd name="T5" fmla="*/ 73 h 74"/>
                <a:gd name="T6" fmla="*/ 46 w 47"/>
                <a:gd name="T7" fmla="*/ 3 h 74"/>
                <a:gd name="T8" fmla="*/ 43 w 47"/>
                <a:gd name="T9" fmla="*/ 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4">
                  <a:moveTo>
                    <a:pt x="43" y="1"/>
                  </a:moveTo>
                  <a:cubicBezTo>
                    <a:pt x="28" y="24"/>
                    <a:pt x="10" y="46"/>
                    <a:pt x="0" y="72"/>
                  </a:cubicBezTo>
                  <a:cubicBezTo>
                    <a:pt x="0" y="73"/>
                    <a:pt x="2" y="74"/>
                    <a:pt x="3" y="73"/>
                  </a:cubicBezTo>
                  <a:cubicBezTo>
                    <a:pt x="16" y="49"/>
                    <a:pt x="31" y="26"/>
                    <a:pt x="46" y="3"/>
                  </a:cubicBezTo>
                  <a:cubicBezTo>
                    <a:pt x="47" y="1"/>
                    <a:pt x="44" y="0"/>
                    <a:pt x="4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chenying0907 87"/>
            <p:cNvSpPr/>
            <p:nvPr/>
          </p:nvSpPr>
          <p:spPr bwMode="auto">
            <a:xfrm>
              <a:off x="6164263" y="1220789"/>
              <a:ext cx="141288" cy="223838"/>
            </a:xfrm>
            <a:custGeom>
              <a:avLst/>
              <a:gdLst>
                <a:gd name="T0" fmla="*/ 62 w 65"/>
                <a:gd name="T1" fmla="*/ 2 h 104"/>
                <a:gd name="T2" fmla="*/ 46 w 65"/>
                <a:gd name="T3" fmla="*/ 27 h 104"/>
                <a:gd name="T4" fmla="*/ 29 w 65"/>
                <a:gd name="T5" fmla="*/ 52 h 104"/>
                <a:gd name="T6" fmla="*/ 0 w 65"/>
                <a:gd name="T7" fmla="*/ 102 h 104"/>
                <a:gd name="T8" fmla="*/ 2 w 65"/>
                <a:gd name="T9" fmla="*/ 103 h 104"/>
                <a:gd name="T10" fmla="*/ 17 w 65"/>
                <a:gd name="T11" fmla="*/ 74 h 104"/>
                <a:gd name="T12" fmla="*/ 35 w 65"/>
                <a:gd name="T13" fmla="*/ 49 h 104"/>
                <a:gd name="T14" fmla="*/ 53 w 65"/>
                <a:gd name="T15" fmla="*/ 22 h 104"/>
                <a:gd name="T16" fmla="*/ 65 w 65"/>
                <a:gd name="T17" fmla="*/ 3 h 104"/>
                <a:gd name="T18" fmla="*/ 62 w 65"/>
                <a:gd name="T19" fmla="*/ 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104">
                  <a:moveTo>
                    <a:pt x="62" y="2"/>
                  </a:moveTo>
                  <a:cubicBezTo>
                    <a:pt x="59" y="12"/>
                    <a:pt x="51" y="19"/>
                    <a:pt x="46" y="27"/>
                  </a:cubicBezTo>
                  <a:cubicBezTo>
                    <a:pt x="40" y="35"/>
                    <a:pt x="35" y="43"/>
                    <a:pt x="29" y="52"/>
                  </a:cubicBezTo>
                  <a:cubicBezTo>
                    <a:pt x="18" y="68"/>
                    <a:pt x="7" y="83"/>
                    <a:pt x="0" y="102"/>
                  </a:cubicBezTo>
                  <a:cubicBezTo>
                    <a:pt x="0" y="103"/>
                    <a:pt x="1" y="104"/>
                    <a:pt x="2" y="103"/>
                  </a:cubicBezTo>
                  <a:cubicBezTo>
                    <a:pt x="8" y="94"/>
                    <a:pt x="11" y="84"/>
                    <a:pt x="17" y="74"/>
                  </a:cubicBezTo>
                  <a:cubicBezTo>
                    <a:pt x="22" y="66"/>
                    <a:pt x="29" y="58"/>
                    <a:pt x="35" y="49"/>
                  </a:cubicBezTo>
                  <a:cubicBezTo>
                    <a:pt x="41" y="40"/>
                    <a:pt x="46" y="31"/>
                    <a:pt x="53" y="22"/>
                  </a:cubicBezTo>
                  <a:cubicBezTo>
                    <a:pt x="58" y="16"/>
                    <a:pt x="62" y="10"/>
                    <a:pt x="65" y="3"/>
                  </a:cubicBezTo>
                  <a:cubicBezTo>
                    <a:pt x="65" y="1"/>
                    <a:pt x="63" y="0"/>
                    <a:pt x="62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chenying0907 88"/>
            <p:cNvSpPr/>
            <p:nvPr/>
          </p:nvSpPr>
          <p:spPr bwMode="auto">
            <a:xfrm>
              <a:off x="6173788" y="1285876"/>
              <a:ext cx="138113" cy="233363"/>
            </a:xfrm>
            <a:custGeom>
              <a:avLst/>
              <a:gdLst>
                <a:gd name="T0" fmla="*/ 61 w 64"/>
                <a:gd name="T1" fmla="*/ 1 h 109"/>
                <a:gd name="T2" fmla="*/ 44 w 64"/>
                <a:gd name="T3" fmla="*/ 27 h 109"/>
                <a:gd name="T4" fmla="*/ 25 w 64"/>
                <a:gd name="T5" fmla="*/ 57 h 109"/>
                <a:gd name="T6" fmla="*/ 9 w 64"/>
                <a:gd name="T7" fmla="*/ 88 h 109"/>
                <a:gd name="T8" fmla="*/ 1 w 64"/>
                <a:gd name="T9" fmla="*/ 107 h 109"/>
                <a:gd name="T10" fmla="*/ 3 w 64"/>
                <a:gd name="T11" fmla="*/ 107 h 109"/>
                <a:gd name="T12" fmla="*/ 15 w 64"/>
                <a:gd name="T13" fmla="*/ 82 h 109"/>
                <a:gd name="T14" fmla="*/ 29 w 64"/>
                <a:gd name="T15" fmla="*/ 55 h 109"/>
                <a:gd name="T16" fmla="*/ 45 w 64"/>
                <a:gd name="T17" fmla="*/ 32 h 109"/>
                <a:gd name="T18" fmla="*/ 63 w 64"/>
                <a:gd name="T19" fmla="*/ 3 h 109"/>
                <a:gd name="T20" fmla="*/ 61 w 64"/>
                <a:gd name="T21" fmla="*/ 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109">
                  <a:moveTo>
                    <a:pt x="61" y="1"/>
                  </a:moveTo>
                  <a:cubicBezTo>
                    <a:pt x="54" y="9"/>
                    <a:pt x="49" y="18"/>
                    <a:pt x="44" y="27"/>
                  </a:cubicBezTo>
                  <a:cubicBezTo>
                    <a:pt x="38" y="38"/>
                    <a:pt x="30" y="46"/>
                    <a:pt x="25" y="57"/>
                  </a:cubicBezTo>
                  <a:cubicBezTo>
                    <a:pt x="19" y="67"/>
                    <a:pt x="14" y="77"/>
                    <a:pt x="9" y="88"/>
                  </a:cubicBezTo>
                  <a:cubicBezTo>
                    <a:pt x="5" y="94"/>
                    <a:pt x="0" y="99"/>
                    <a:pt x="1" y="107"/>
                  </a:cubicBezTo>
                  <a:cubicBezTo>
                    <a:pt x="1" y="109"/>
                    <a:pt x="3" y="108"/>
                    <a:pt x="3" y="107"/>
                  </a:cubicBezTo>
                  <a:cubicBezTo>
                    <a:pt x="6" y="98"/>
                    <a:pt x="11" y="91"/>
                    <a:pt x="15" y="82"/>
                  </a:cubicBezTo>
                  <a:cubicBezTo>
                    <a:pt x="20" y="73"/>
                    <a:pt x="24" y="64"/>
                    <a:pt x="29" y="55"/>
                  </a:cubicBezTo>
                  <a:cubicBezTo>
                    <a:pt x="34" y="47"/>
                    <a:pt x="40" y="40"/>
                    <a:pt x="45" y="32"/>
                  </a:cubicBezTo>
                  <a:cubicBezTo>
                    <a:pt x="51" y="22"/>
                    <a:pt x="55" y="12"/>
                    <a:pt x="63" y="3"/>
                  </a:cubicBezTo>
                  <a:cubicBezTo>
                    <a:pt x="64" y="2"/>
                    <a:pt x="62" y="0"/>
                    <a:pt x="6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chenying0907 89"/>
            <p:cNvSpPr/>
            <p:nvPr/>
          </p:nvSpPr>
          <p:spPr bwMode="auto">
            <a:xfrm>
              <a:off x="6173788" y="1330326"/>
              <a:ext cx="157163" cy="236538"/>
            </a:xfrm>
            <a:custGeom>
              <a:avLst/>
              <a:gdLst>
                <a:gd name="T0" fmla="*/ 71 w 73"/>
                <a:gd name="T1" fmla="*/ 1 h 110"/>
                <a:gd name="T2" fmla="*/ 62 w 73"/>
                <a:gd name="T3" fmla="*/ 15 h 110"/>
                <a:gd name="T4" fmla="*/ 49 w 73"/>
                <a:gd name="T5" fmla="*/ 30 h 110"/>
                <a:gd name="T6" fmla="*/ 32 w 73"/>
                <a:gd name="T7" fmla="*/ 58 h 110"/>
                <a:gd name="T8" fmla="*/ 0 w 73"/>
                <a:gd name="T9" fmla="*/ 108 h 110"/>
                <a:gd name="T10" fmla="*/ 3 w 73"/>
                <a:gd name="T11" fmla="*/ 109 h 110"/>
                <a:gd name="T12" fmla="*/ 3 w 73"/>
                <a:gd name="T13" fmla="*/ 109 h 110"/>
                <a:gd name="T14" fmla="*/ 3 w 73"/>
                <a:gd name="T15" fmla="*/ 108 h 110"/>
                <a:gd name="T16" fmla="*/ 8 w 73"/>
                <a:gd name="T17" fmla="*/ 102 h 110"/>
                <a:gd name="T18" fmla="*/ 7 w 73"/>
                <a:gd name="T19" fmla="*/ 101 h 110"/>
                <a:gd name="T20" fmla="*/ 35 w 73"/>
                <a:gd name="T21" fmla="*/ 58 h 110"/>
                <a:gd name="T22" fmla="*/ 55 w 73"/>
                <a:gd name="T23" fmla="*/ 28 h 110"/>
                <a:gd name="T24" fmla="*/ 73 w 73"/>
                <a:gd name="T25" fmla="*/ 2 h 110"/>
                <a:gd name="T26" fmla="*/ 71 w 73"/>
                <a:gd name="T27" fmla="*/ 1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110">
                  <a:moveTo>
                    <a:pt x="71" y="1"/>
                  </a:moveTo>
                  <a:cubicBezTo>
                    <a:pt x="68" y="5"/>
                    <a:pt x="65" y="10"/>
                    <a:pt x="62" y="15"/>
                  </a:cubicBezTo>
                  <a:cubicBezTo>
                    <a:pt x="58" y="20"/>
                    <a:pt x="53" y="25"/>
                    <a:pt x="49" y="30"/>
                  </a:cubicBezTo>
                  <a:cubicBezTo>
                    <a:pt x="42" y="38"/>
                    <a:pt x="37" y="49"/>
                    <a:pt x="32" y="58"/>
                  </a:cubicBezTo>
                  <a:cubicBezTo>
                    <a:pt x="21" y="74"/>
                    <a:pt x="6" y="88"/>
                    <a:pt x="0" y="108"/>
                  </a:cubicBezTo>
                  <a:cubicBezTo>
                    <a:pt x="0" y="110"/>
                    <a:pt x="2" y="110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8"/>
                  </a:cubicBezTo>
                  <a:cubicBezTo>
                    <a:pt x="5" y="106"/>
                    <a:pt x="6" y="104"/>
                    <a:pt x="8" y="102"/>
                  </a:cubicBezTo>
                  <a:cubicBezTo>
                    <a:pt x="8" y="101"/>
                    <a:pt x="8" y="101"/>
                    <a:pt x="7" y="101"/>
                  </a:cubicBezTo>
                  <a:cubicBezTo>
                    <a:pt x="15" y="86"/>
                    <a:pt x="26" y="73"/>
                    <a:pt x="35" y="58"/>
                  </a:cubicBezTo>
                  <a:cubicBezTo>
                    <a:pt x="42" y="48"/>
                    <a:pt x="46" y="37"/>
                    <a:pt x="55" y="28"/>
                  </a:cubicBezTo>
                  <a:cubicBezTo>
                    <a:pt x="62" y="20"/>
                    <a:pt x="67" y="10"/>
                    <a:pt x="73" y="2"/>
                  </a:cubicBezTo>
                  <a:cubicBezTo>
                    <a:pt x="73" y="1"/>
                    <a:pt x="72" y="0"/>
                    <a:pt x="7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chenying0907 90"/>
            <p:cNvSpPr/>
            <p:nvPr/>
          </p:nvSpPr>
          <p:spPr bwMode="auto">
            <a:xfrm>
              <a:off x="6200776" y="1408114"/>
              <a:ext cx="106363" cy="195263"/>
            </a:xfrm>
            <a:custGeom>
              <a:avLst/>
              <a:gdLst>
                <a:gd name="T0" fmla="*/ 45 w 49"/>
                <a:gd name="T1" fmla="*/ 2 h 91"/>
                <a:gd name="T2" fmla="*/ 11 w 49"/>
                <a:gd name="T3" fmla="*/ 55 h 91"/>
                <a:gd name="T4" fmla="*/ 5 w 49"/>
                <a:gd name="T5" fmla="*/ 80 h 91"/>
                <a:gd name="T6" fmla="*/ 7 w 49"/>
                <a:gd name="T7" fmla="*/ 80 h 91"/>
                <a:gd name="T8" fmla="*/ 11 w 49"/>
                <a:gd name="T9" fmla="*/ 76 h 91"/>
                <a:gd name="T10" fmla="*/ 6 w 49"/>
                <a:gd name="T11" fmla="*/ 90 h 91"/>
                <a:gd name="T12" fmla="*/ 7 w 49"/>
                <a:gd name="T13" fmla="*/ 91 h 91"/>
                <a:gd name="T14" fmla="*/ 16 w 49"/>
                <a:gd name="T15" fmla="*/ 70 h 91"/>
                <a:gd name="T16" fmla="*/ 15 w 49"/>
                <a:gd name="T17" fmla="*/ 69 h 91"/>
                <a:gd name="T18" fmla="*/ 14 w 49"/>
                <a:gd name="T19" fmla="*/ 71 h 91"/>
                <a:gd name="T20" fmla="*/ 13 w 49"/>
                <a:gd name="T21" fmla="*/ 72 h 91"/>
                <a:gd name="T22" fmla="*/ 12 w 49"/>
                <a:gd name="T23" fmla="*/ 73 h 91"/>
                <a:gd name="T24" fmla="*/ 9 w 49"/>
                <a:gd name="T25" fmla="*/ 75 h 91"/>
                <a:gd name="T26" fmla="*/ 7 w 49"/>
                <a:gd name="T27" fmla="*/ 74 h 91"/>
                <a:gd name="T28" fmla="*/ 11 w 49"/>
                <a:gd name="T29" fmla="*/ 65 h 91"/>
                <a:gd name="T30" fmla="*/ 18 w 49"/>
                <a:gd name="T31" fmla="*/ 51 h 91"/>
                <a:gd name="T32" fmla="*/ 48 w 49"/>
                <a:gd name="T33" fmla="*/ 3 h 91"/>
                <a:gd name="T34" fmla="*/ 45 w 49"/>
                <a:gd name="T35" fmla="*/ 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" h="91">
                  <a:moveTo>
                    <a:pt x="45" y="2"/>
                  </a:moveTo>
                  <a:cubicBezTo>
                    <a:pt x="33" y="19"/>
                    <a:pt x="21" y="36"/>
                    <a:pt x="11" y="55"/>
                  </a:cubicBezTo>
                  <a:cubicBezTo>
                    <a:pt x="9" y="61"/>
                    <a:pt x="0" y="74"/>
                    <a:pt x="5" y="80"/>
                  </a:cubicBezTo>
                  <a:cubicBezTo>
                    <a:pt x="6" y="81"/>
                    <a:pt x="6" y="80"/>
                    <a:pt x="7" y="80"/>
                  </a:cubicBezTo>
                  <a:cubicBezTo>
                    <a:pt x="8" y="78"/>
                    <a:pt x="9" y="77"/>
                    <a:pt x="11" y="76"/>
                  </a:cubicBezTo>
                  <a:cubicBezTo>
                    <a:pt x="9" y="80"/>
                    <a:pt x="7" y="85"/>
                    <a:pt x="6" y="90"/>
                  </a:cubicBezTo>
                  <a:cubicBezTo>
                    <a:pt x="6" y="91"/>
                    <a:pt x="7" y="91"/>
                    <a:pt x="7" y="91"/>
                  </a:cubicBezTo>
                  <a:cubicBezTo>
                    <a:pt x="12" y="85"/>
                    <a:pt x="13" y="77"/>
                    <a:pt x="16" y="70"/>
                  </a:cubicBezTo>
                  <a:cubicBezTo>
                    <a:pt x="17" y="69"/>
                    <a:pt x="15" y="69"/>
                    <a:pt x="15" y="69"/>
                  </a:cubicBezTo>
                  <a:cubicBezTo>
                    <a:pt x="15" y="70"/>
                    <a:pt x="14" y="71"/>
                    <a:pt x="14" y="71"/>
                  </a:cubicBezTo>
                  <a:cubicBezTo>
                    <a:pt x="13" y="71"/>
                    <a:pt x="13" y="71"/>
                    <a:pt x="13" y="72"/>
                  </a:cubicBezTo>
                  <a:cubicBezTo>
                    <a:pt x="13" y="72"/>
                    <a:pt x="13" y="72"/>
                    <a:pt x="12" y="73"/>
                  </a:cubicBezTo>
                  <a:cubicBezTo>
                    <a:pt x="11" y="74"/>
                    <a:pt x="10" y="75"/>
                    <a:pt x="9" y="75"/>
                  </a:cubicBezTo>
                  <a:cubicBezTo>
                    <a:pt x="7" y="76"/>
                    <a:pt x="7" y="75"/>
                    <a:pt x="7" y="74"/>
                  </a:cubicBezTo>
                  <a:cubicBezTo>
                    <a:pt x="7" y="72"/>
                    <a:pt x="10" y="67"/>
                    <a:pt x="11" y="65"/>
                  </a:cubicBezTo>
                  <a:cubicBezTo>
                    <a:pt x="13" y="60"/>
                    <a:pt x="15" y="55"/>
                    <a:pt x="18" y="51"/>
                  </a:cubicBezTo>
                  <a:cubicBezTo>
                    <a:pt x="26" y="34"/>
                    <a:pt x="37" y="19"/>
                    <a:pt x="48" y="3"/>
                  </a:cubicBezTo>
                  <a:cubicBezTo>
                    <a:pt x="49" y="2"/>
                    <a:pt x="46" y="0"/>
                    <a:pt x="4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4" name="PA_矩形 213"/>
          <p:cNvSpPr/>
          <p:nvPr>
            <p:custDataLst>
              <p:tags r:id="rId3"/>
            </p:custDataLst>
          </p:nvPr>
        </p:nvSpPr>
        <p:spPr>
          <a:xfrm>
            <a:off x="1560793" y="3805662"/>
            <a:ext cx="1019810" cy="398780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运动员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17" name="PA_矩形 216"/>
          <p:cNvSpPr/>
          <p:nvPr>
            <p:custDataLst>
              <p:tags r:id="rId4"/>
            </p:custDataLst>
          </p:nvPr>
        </p:nvSpPr>
        <p:spPr>
          <a:xfrm>
            <a:off x="5205083" y="3805662"/>
            <a:ext cx="1781810" cy="398780"/>
          </a:xfrm>
          <a:prstGeom prst="rect">
            <a:avLst/>
          </a:prstGeom>
          <a:solidFill>
            <a:schemeClr val="accent4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奥运合作伙伴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3" name="PA_矩形 222"/>
          <p:cNvSpPr/>
          <p:nvPr>
            <p:custDataLst>
              <p:tags r:id="rId5"/>
            </p:custDataLst>
          </p:nvPr>
        </p:nvSpPr>
        <p:spPr>
          <a:xfrm>
            <a:off x="9394864" y="3805662"/>
            <a:ext cx="1452880" cy="398780"/>
          </a:xfrm>
          <a:prstGeom prst="rect">
            <a:avLst/>
          </a:prstGeom>
          <a:solidFill>
            <a:schemeClr val="accent6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中国奖牌榜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04185" y="176530"/>
            <a:ext cx="8825230" cy="15036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975" y="1797050"/>
            <a:ext cx="3540125" cy="18421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45890" y="1766570"/>
            <a:ext cx="4530090" cy="18726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16315" y="1780540"/>
            <a:ext cx="3552190" cy="18326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5605" y="4523105"/>
            <a:ext cx="2172970" cy="22034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11475" y="4523105"/>
            <a:ext cx="2419985" cy="216471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07735" y="4396740"/>
            <a:ext cx="2076450" cy="228663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45195" y="4396740"/>
            <a:ext cx="3284220" cy="227457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84480" y="1173480"/>
            <a:ext cx="25228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accent1">
                    <a:lumMod val="60000"/>
                    <a:lumOff val="40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本部分</a:t>
            </a:r>
            <a:r>
              <a:rPr lang="en-US" altLang="zh-CN">
                <a:solidFill>
                  <a:schemeClr val="accent1">
                    <a:lumMod val="60000"/>
                    <a:lumOff val="40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MVC</a:t>
            </a:r>
            <a:r>
              <a:rPr lang="zh-CN" altLang="en-US">
                <a:solidFill>
                  <a:schemeClr val="accent1">
                    <a:lumMod val="60000"/>
                    <a:lumOff val="40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代码主要由</a:t>
            </a:r>
            <a:r>
              <a:rPr lang="en-US" altLang="zh-CN">
                <a:solidFill>
                  <a:schemeClr val="accent1">
                    <a:lumMod val="60000"/>
                    <a:lumOff val="40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gii</a:t>
            </a:r>
            <a:r>
              <a:rPr lang="zh-CN" altLang="en-US">
                <a:solidFill>
                  <a:schemeClr val="accent1">
                    <a:lumMod val="60000"/>
                    <a:lumOff val="40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生成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 bldLvl="0" animBg="1"/>
      <p:bldP spid="217" grpId="0" bldLvl="0" animBg="1"/>
      <p:bldP spid="22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8D01470-2B7A-4170-AF63-27051538FFAE}"/>
              </a:ext>
            </a:extLst>
          </p:cNvPr>
          <p:cNvSpPr/>
          <p:nvPr/>
        </p:nvSpPr>
        <p:spPr>
          <a:xfrm>
            <a:off x="1930604" y="446143"/>
            <a:ext cx="444216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accent5"/>
                </a:solidFill>
                <a:latin typeface="+mj-ea"/>
                <a:ea typeface="+mj-ea"/>
              </a:rPr>
              <a:t>整合</a:t>
            </a:r>
            <a:r>
              <a:rPr lang="en-US" altLang="zh-CN" sz="3200" dirty="0" err="1">
                <a:solidFill>
                  <a:schemeClr val="accent5"/>
                </a:solidFill>
                <a:latin typeface="+mj-ea"/>
                <a:ea typeface="+mj-ea"/>
              </a:rPr>
              <a:t>adminlte</a:t>
            </a:r>
            <a:r>
              <a:rPr lang="zh-CN" altLang="en-US" sz="3200" dirty="0">
                <a:solidFill>
                  <a:schemeClr val="accent5"/>
                </a:solidFill>
                <a:latin typeface="+mj-ea"/>
                <a:ea typeface="+mj-ea"/>
              </a:rPr>
              <a:t>模板</a:t>
            </a:r>
          </a:p>
        </p:txBody>
      </p:sp>
      <p:grpSp>
        <p:nvGrpSpPr>
          <p:cNvPr id="6" name="PA_组合 2">
            <a:extLst>
              <a:ext uri="{FF2B5EF4-FFF2-40B4-BE49-F238E27FC236}">
                <a16:creationId xmlns:a16="http://schemas.microsoft.com/office/drawing/2014/main" id="{626DE7F1-876A-460A-86F7-D603DFBEA191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187486" y="420240"/>
            <a:ext cx="591924" cy="890154"/>
            <a:chOff x="3327401" y="4108451"/>
            <a:chExt cx="620713" cy="933450"/>
          </a:xfrm>
          <a:solidFill>
            <a:schemeClr val="accent3"/>
          </a:solidFill>
        </p:grpSpPr>
        <p:sp>
          <p:nvSpPr>
            <p:cNvPr id="7" name="chenying0907 384">
              <a:extLst>
                <a:ext uri="{FF2B5EF4-FFF2-40B4-BE49-F238E27FC236}">
                  <a16:creationId xmlns:a16="http://schemas.microsoft.com/office/drawing/2014/main" id="{224626CF-844F-40F1-9128-53331B8F49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7401" y="4108451"/>
              <a:ext cx="620713" cy="933450"/>
            </a:xfrm>
            <a:custGeom>
              <a:avLst/>
              <a:gdLst>
                <a:gd name="T0" fmla="*/ 269 w 288"/>
                <a:gd name="T1" fmla="*/ 376 h 435"/>
                <a:gd name="T2" fmla="*/ 270 w 288"/>
                <a:gd name="T3" fmla="*/ 345 h 435"/>
                <a:gd name="T4" fmla="*/ 244 w 288"/>
                <a:gd name="T5" fmla="*/ 271 h 435"/>
                <a:gd name="T6" fmla="*/ 166 w 288"/>
                <a:gd name="T7" fmla="*/ 79 h 435"/>
                <a:gd name="T8" fmla="*/ 92 w 288"/>
                <a:gd name="T9" fmla="*/ 2 h 435"/>
                <a:gd name="T10" fmla="*/ 51 w 288"/>
                <a:gd name="T11" fmla="*/ 16 h 435"/>
                <a:gd name="T12" fmla="*/ 24 w 288"/>
                <a:gd name="T13" fmla="*/ 114 h 435"/>
                <a:gd name="T14" fmla="*/ 50 w 288"/>
                <a:gd name="T15" fmla="*/ 235 h 435"/>
                <a:gd name="T16" fmla="*/ 61 w 288"/>
                <a:gd name="T17" fmla="*/ 258 h 435"/>
                <a:gd name="T18" fmla="*/ 61 w 288"/>
                <a:gd name="T19" fmla="*/ 273 h 435"/>
                <a:gd name="T20" fmla="*/ 97 w 288"/>
                <a:gd name="T21" fmla="*/ 252 h 435"/>
                <a:gd name="T22" fmla="*/ 75 w 288"/>
                <a:gd name="T23" fmla="*/ 250 h 435"/>
                <a:gd name="T24" fmla="*/ 31 w 288"/>
                <a:gd name="T25" fmla="*/ 187 h 435"/>
                <a:gd name="T26" fmla="*/ 26 w 288"/>
                <a:gd name="T27" fmla="*/ 122 h 435"/>
                <a:gd name="T28" fmla="*/ 54 w 288"/>
                <a:gd name="T29" fmla="*/ 195 h 435"/>
                <a:gd name="T30" fmla="*/ 91 w 288"/>
                <a:gd name="T31" fmla="*/ 231 h 435"/>
                <a:gd name="T32" fmla="*/ 133 w 288"/>
                <a:gd name="T33" fmla="*/ 318 h 435"/>
                <a:gd name="T34" fmla="*/ 178 w 288"/>
                <a:gd name="T35" fmla="*/ 347 h 435"/>
                <a:gd name="T36" fmla="*/ 207 w 288"/>
                <a:gd name="T37" fmla="*/ 392 h 435"/>
                <a:gd name="T38" fmla="*/ 263 w 288"/>
                <a:gd name="T39" fmla="*/ 408 h 435"/>
                <a:gd name="T40" fmla="*/ 168 w 288"/>
                <a:gd name="T41" fmla="*/ 422 h 435"/>
                <a:gd name="T42" fmla="*/ 98 w 288"/>
                <a:gd name="T43" fmla="*/ 424 h 435"/>
                <a:gd name="T44" fmla="*/ 47 w 288"/>
                <a:gd name="T45" fmla="*/ 427 h 435"/>
                <a:gd name="T46" fmla="*/ 79 w 288"/>
                <a:gd name="T47" fmla="*/ 434 h 435"/>
                <a:gd name="T48" fmla="*/ 133 w 288"/>
                <a:gd name="T49" fmla="*/ 425 h 435"/>
                <a:gd name="T50" fmla="*/ 219 w 288"/>
                <a:gd name="T51" fmla="*/ 428 h 435"/>
                <a:gd name="T52" fmla="*/ 271 w 288"/>
                <a:gd name="T53" fmla="*/ 417 h 435"/>
                <a:gd name="T54" fmla="*/ 287 w 288"/>
                <a:gd name="T55" fmla="*/ 418 h 435"/>
                <a:gd name="T56" fmla="*/ 91 w 288"/>
                <a:gd name="T57" fmla="*/ 268 h 435"/>
                <a:gd name="T58" fmla="*/ 80 w 288"/>
                <a:gd name="T59" fmla="*/ 273 h 435"/>
                <a:gd name="T60" fmla="*/ 78 w 288"/>
                <a:gd name="T61" fmla="*/ 261 h 435"/>
                <a:gd name="T62" fmla="*/ 84 w 288"/>
                <a:gd name="T63" fmla="*/ 218 h 435"/>
                <a:gd name="T64" fmla="*/ 44 w 288"/>
                <a:gd name="T65" fmla="*/ 138 h 435"/>
                <a:gd name="T66" fmla="*/ 36 w 288"/>
                <a:gd name="T67" fmla="*/ 113 h 435"/>
                <a:gd name="T68" fmla="*/ 84 w 288"/>
                <a:gd name="T69" fmla="*/ 16 h 435"/>
                <a:gd name="T70" fmla="*/ 90 w 288"/>
                <a:gd name="T71" fmla="*/ 15 h 435"/>
                <a:gd name="T72" fmla="*/ 159 w 288"/>
                <a:gd name="T73" fmla="*/ 95 h 435"/>
                <a:gd name="T74" fmla="*/ 178 w 288"/>
                <a:gd name="T75" fmla="*/ 165 h 435"/>
                <a:gd name="T76" fmla="*/ 131 w 288"/>
                <a:gd name="T77" fmla="*/ 197 h 435"/>
                <a:gd name="T78" fmla="*/ 84 w 288"/>
                <a:gd name="T79" fmla="*/ 218 h 435"/>
                <a:gd name="T80" fmla="*/ 144 w 288"/>
                <a:gd name="T81" fmla="*/ 309 h 435"/>
                <a:gd name="T82" fmla="*/ 102 w 288"/>
                <a:gd name="T83" fmla="*/ 232 h 435"/>
                <a:gd name="T84" fmla="*/ 109 w 288"/>
                <a:gd name="T85" fmla="*/ 223 h 435"/>
                <a:gd name="T86" fmla="*/ 184 w 288"/>
                <a:gd name="T87" fmla="*/ 183 h 435"/>
                <a:gd name="T88" fmla="*/ 231 w 288"/>
                <a:gd name="T89" fmla="*/ 280 h 435"/>
                <a:gd name="T90" fmla="*/ 185 w 288"/>
                <a:gd name="T91" fmla="*/ 328 h 435"/>
                <a:gd name="T92" fmla="*/ 258 w 288"/>
                <a:gd name="T93" fmla="*/ 366 h 435"/>
                <a:gd name="T94" fmla="*/ 229 w 288"/>
                <a:gd name="T95" fmla="*/ 373 h 435"/>
                <a:gd name="T96" fmla="*/ 198 w 288"/>
                <a:gd name="T97" fmla="*/ 358 h 435"/>
                <a:gd name="T98" fmla="*/ 198 w 288"/>
                <a:gd name="T99" fmla="*/ 336 h 435"/>
                <a:gd name="T100" fmla="*/ 219 w 288"/>
                <a:gd name="T101" fmla="*/ 339 h 435"/>
                <a:gd name="T102" fmla="*/ 225 w 288"/>
                <a:gd name="T103" fmla="*/ 350 h 435"/>
                <a:gd name="T104" fmla="*/ 232 w 288"/>
                <a:gd name="T105" fmla="*/ 365 h 435"/>
                <a:gd name="T106" fmla="*/ 236 w 288"/>
                <a:gd name="T107" fmla="*/ 345 h 435"/>
                <a:gd name="T108" fmla="*/ 226 w 288"/>
                <a:gd name="T109" fmla="*/ 334 h 435"/>
                <a:gd name="T110" fmla="*/ 232 w 288"/>
                <a:gd name="T111" fmla="*/ 313 h 435"/>
                <a:gd name="T112" fmla="*/ 261 w 288"/>
                <a:gd name="T113" fmla="*/ 35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8" h="435">
                  <a:moveTo>
                    <a:pt x="273" y="394"/>
                  </a:moveTo>
                  <a:cubicBezTo>
                    <a:pt x="270" y="389"/>
                    <a:pt x="268" y="382"/>
                    <a:pt x="269" y="376"/>
                  </a:cubicBezTo>
                  <a:cubicBezTo>
                    <a:pt x="269" y="369"/>
                    <a:pt x="273" y="369"/>
                    <a:pt x="275" y="363"/>
                  </a:cubicBezTo>
                  <a:cubicBezTo>
                    <a:pt x="278" y="355"/>
                    <a:pt x="274" y="351"/>
                    <a:pt x="270" y="345"/>
                  </a:cubicBezTo>
                  <a:cubicBezTo>
                    <a:pt x="259" y="333"/>
                    <a:pt x="249" y="319"/>
                    <a:pt x="241" y="305"/>
                  </a:cubicBezTo>
                  <a:cubicBezTo>
                    <a:pt x="250" y="296"/>
                    <a:pt x="247" y="282"/>
                    <a:pt x="244" y="271"/>
                  </a:cubicBezTo>
                  <a:cubicBezTo>
                    <a:pt x="233" y="234"/>
                    <a:pt x="212" y="203"/>
                    <a:pt x="193" y="170"/>
                  </a:cubicBezTo>
                  <a:cubicBezTo>
                    <a:pt x="203" y="143"/>
                    <a:pt x="179" y="100"/>
                    <a:pt x="166" y="79"/>
                  </a:cubicBezTo>
                  <a:cubicBezTo>
                    <a:pt x="153" y="56"/>
                    <a:pt x="141" y="31"/>
                    <a:pt x="120" y="15"/>
                  </a:cubicBezTo>
                  <a:cubicBezTo>
                    <a:pt x="112" y="9"/>
                    <a:pt x="102" y="3"/>
                    <a:pt x="92" y="2"/>
                  </a:cubicBezTo>
                  <a:cubicBezTo>
                    <a:pt x="78" y="0"/>
                    <a:pt x="66" y="9"/>
                    <a:pt x="53" y="13"/>
                  </a:cubicBezTo>
                  <a:cubicBezTo>
                    <a:pt x="52" y="14"/>
                    <a:pt x="51" y="15"/>
                    <a:pt x="51" y="16"/>
                  </a:cubicBezTo>
                  <a:cubicBezTo>
                    <a:pt x="28" y="27"/>
                    <a:pt x="13" y="53"/>
                    <a:pt x="17" y="82"/>
                  </a:cubicBezTo>
                  <a:cubicBezTo>
                    <a:pt x="18" y="93"/>
                    <a:pt x="20" y="103"/>
                    <a:pt x="24" y="114"/>
                  </a:cubicBezTo>
                  <a:cubicBezTo>
                    <a:pt x="0" y="124"/>
                    <a:pt x="6" y="154"/>
                    <a:pt x="15" y="175"/>
                  </a:cubicBezTo>
                  <a:cubicBezTo>
                    <a:pt x="25" y="197"/>
                    <a:pt x="37" y="215"/>
                    <a:pt x="50" y="235"/>
                  </a:cubicBezTo>
                  <a:cubicBezTo>
                    <a:pt x="53" y="239"/>
                    <a:pt x="58" y="245"/>
                    <a:pt x="60" y="250"/>
                  </a:cubicBezTo>
                  <a:cubicBezTo>
                    <a:pt x="61" y="253"/>
                    <a:pt x="61" y="255"/>
                    <a:pt x="61" y="258"/>
                  </a:cubicBezTo>
                  <a:cubicBezTo>
                    <a:pt x="61" y="258"/>
                    <a:pt x="61" y="259"/>
                    <a:pt x="61" y="259"/>
                  </a:cubicBezTo>
                  <a:cubicBezTo>
                    <a:pt x="61" y="263"/>
                    <a:pt x="60" y="268"/>
                    <a:pt x="61" y="273"/>
                  </a:cubicBezTo>
                  <a:cubicBezTo>
                    <a:pt x="64" y="295"/>
                    <a:pt x="94" y="303"/>
                    <a:pt x="101" y="279"/>
                  </a:cubicBezTo>
                  <a:cubicBezTo>
                    <a:pt x="103" y="271"/>
                    <a:pt x="104" y="258"/>
                    <a:pt x="97" y="252"/>
                  </a:cubicBezTo>
                  <a:cubicBezTo>
                    <a:pt x="90" y="245"/>
                    <a:pt x="82" y="247"/>
                    <a:pt x="75" y="250"/>
                  </a:cubicBezTo>
                  <a:cubicBezTo>
                    <a:pt x="75" y="250"/>
                    <a:pt x="75" y="250"/>
                    <a:pt x="75" y="250"/>
                  </a:cubicBezTo>
                  <a:cubicBezTo>
                    <a:pt x="73" y="245"/>
                    <a:pt x="68" y="241"/>
                    <a:pt x="65" y="237"/>
                  </a:cubicBezTo>
                  <a:cubicBezTo>
                    <a:pt x="52" y="222"/>
                    <a:pt x="40" y="206"/>
                    <a:pt x="31" y="187"/>
                  </a:cubicBezTo>
                  <a:cubicBezTo>
                    <a:pt x="26" y="177"/>
                    <a:pt x="17" y="163"/>
                    <a:pt x="16" y="152"/>
                  </a:cubicBezTo>
                  <a:cubicBezTo>
                    <a:pt x="14" y="141"/>
                    <a:pt x="17" y="129"/>
                    <a:pt x="26" y="122"/>
                  </a:cubicBezTo>
                  <a:cubicBezTo>
                    <a:pt x="30" y="135"/>
                    <a:pt x="35" y="148"/>
                    <a:pt x="39" y="161"/>
                  </a:cubicBezTo>
                  <a:cubicBezTo>
                    <a:pt x="42" y="174"/>
                    <a:pt x="47" y="184"/>
                    <a:pt x="54" y="195"/>
                  </a:cubicBezTo>
                  <a:cubicBezTo>
                    <a:pt x="60" y="205"/>
                    <a:pt x="64" y="218"/>
                    <a:pt x="71" y="226"/>
                  </a:cubicBezTo>
                  <a:cubicBezTo>
                    <a:pt x="77" y="233"/>
                    <a:pt x="84" y="233"/>
                    <a:pt x="91" y="231"/>
                  </a:cubicBezTo>
                  <a:cubicBezTo>
                    <a:pt x="98" y="243"/>
                    <a:pt x="101" y="260"/>
                    <a:pt x="108" y="272"/>
                  </a:cubicBezTo>
                  <a:cubicBezTo>
                    <a:pt x="117" y="287"/>
                    <a:pt x="125" y="303"/>
                    <a:pt x="133" y="318"/>
                  </a:cubicBezTo>
                  <a:cubicBezTo>
                    <a:pt x="139" y="329"/>
                    <a:pt x="146" y="348"/>
                    <a:pt x="160" y="350"/>
                  </a:cubicBezTo>
                  <a:cubicBezTo>
                    <a:pt x="165" y="350"/>
                    <a:pt x="171" y="349"/>
                    <a:pt x="178" y="347"/>
                  </a:cubicBezTo>
                  <a:cubicBezTo>
                    <a:pt x="183" y="354"/>
                    <a:pt x="187" y="362"/>
                    <a:pt x="191" y="370"/>
                  </a:cubicBezTo>
                  <a:cubicBezTo>
                    <a:pt x="195" y="377"/>
                    <a:pt x="199" y="390"/>
                    <a:pt x="207" y="392"/>
                  </a:cubicBezTo>
                  <a:cubicBezTo>
                    <a:pt x="221" y="396"/>
                    <a:pt x="230" y="381"/>
                    <a:pt x="245" y="389"/>
                  </a:cubicBezTo>
                  <a:cubicBezTo>
                    <a:pt x="253" y="393"/>
                    <a:pt x="258" y="401"/>
                    <a:pt x="263" y="408"/>
                  </a:cubicBezTo>
                  <a:cubicBezTo>
                    <a:pt x="255" y="407"/>
                    <a:pt x="247" y="408"/>
                    <a:pt x="239" y="410"/>
                  </a:cubicBezTo>
                  <a:cubicBezTo>
                    <a:pt x="215" y="416"/>
                    <a:pt x="193" y="426"/>
                    <a:pt x="168" y="422"/>
                  </a:cubicBezTo>
                  <a:cubicBezTo>
                    <a:pt x="148" y="420"/>
                    <a:pt x="135" y="414"/>
                    <a:pt x="115" y="420"/>
                  </a:cubicBezTo>
                  <a:cubicBezTo>
                    <a:pt x="110" y="421"/>
                    <a:pt x="104" y="423"/>
                    <a:pt x="98" y="424"/>
                  </a:cubicBezTo>
                  <a:cubicBezTo>
                    <a:pt x="88" y="427"/>
                    <a:pt x="84" y="425"/>
                    <a:pt x="74" y="424"/>
                  </a:cubicBezTo>
                  <a:cubicBezTo>
                    <a:pt x="65" y="424"/>
                    <a:pt x="56" y="427"/>
                    <a:pt x="47" y="427"/>
                  </a:cubicBezTo>
                  <a:cubicBezTo>
                    <a:pt x="42" y="428"/>
                    <a:pt x="42" y="434"/>
                    <a:pt x="47" y="434"/>
                  </a:cubicBezTo>
                  <a:cubicBezTo>
                    <a:pt x="58" y="435"/>
                    <a:pt x="68" y="433"/>
                    <a:pt x="79" y="434"/>
                  </a:cubicBezTo>
                  <a:cubicBezTo>
                    <a:pt x="87" y="435"/>
                    <a:pt x="93" y="435"/>
                    <a:pt x="101" y="433"/>
                  </a:cubicBezTo>
                  <a:cubicBezTo>
                    <a:pt x="111" y="430"/>
                    <a:pt x="122" y="425"/>
                    <a:pt x="133" y="425"/>
                  </a:cubicBezTo>
                  <a:cubicBezTo>
                    <a:pt x="144" y="425"/>
                    <a:pt x="156" y="430"/>
                    <a:pt x="167" y="432"/>
                  </a:cubicBezTo>
                  <a:cubicBezTo>
                    <a:pt x="184" y="435"/>
                    <a:pt x="202" y="432"/>
                    <a:pt x="219" y="428"/>
                  </a:cubicBezTo>
                  <a:cubicBezTo>
                    <a:pt x="228" y="425"/>
                    <a:pt x="236" y="421"/>
                    <a:pt x="244" y="419"/>
                  </a:cubicBezTo>
                  <a:cubicBezTo>
                    <a:pt x="253" y="417"/>
                    <a:pt x="262" y="417"/>
                    <a:pt x="271" y="417"/>
                  </a:cubicBezTo>
                  <a:cubicBezTo>
                    <a:pt x="273" y="419"/>
                    <a:pt x="275" y="421"/>
                    <a:pt x="276" y="422"/>
                  </a:cubicBezTo>
                  <a:cubicBezTo>
                    <a:pt x="280" y="425"/>
                    <a:pt x="288" y="424"/>
                    <a:pt x="287" y="418"/>
                  </a:cubicBezTo>
                  <a:cubicBezTo>
                    <a:pt x="286" y="407"/>
                    <a:pt x="279" y="402"/>
                    <a:pt x="273" y="394"/>
                  </a:cubicBezTo>
                  <a:moveTo>
                    <a:pt x="91" y="268"/>
                  </a:moveTo>
                  <a:cubicBezTo>
                    <a:pt x="90" y="270"/>
                    <a:pt x="90" y="272"/>
                    <a:pt x="90" y="274"/>
                  </a:cubicBezTo>
                  <a:cubicBezTo>
                    <a:pt x="89" y="282"/>
                    <a:pt x="86" y="282"/>
                    <a:pt x="80" y="273"/>
                  </a:cubicBezTo>
                  <a:cubicBezTo>
                    <a:pt x="72" y="266"/>
                    <a:pt x="74" y="266"/>
                    <a:pt x="75" y="261"/>
                  </a:cubicBezTo>
                  <a:cubicBezTo>
                    <a:pt x="76" y="261"/>
                    <a:pt x="77" y="261"/>
                    <a:pt x="78" y="261"/>
                  </a:cubicBezTo>
                  <a:cubicBezTo>
                    <a:pt x="86" y="260"/>
                    <a:pt x="89" y="258"/>
                    <a:pt x="91" y="268"/>
                  </a:cubicBezTo>
                  <a:moveTo>
                    <a:pt x="84" y="218"/>
                  </a:moveTo>
                  <a:cubicBezTo>
                    <a:pt x="82" y="218"/>
                    <a:pt x="79" y="211"/>
                    <a:pt x="78" y="210"/>
                  </a:cubicBezTo>
                  <a:cubicBezTo>
                    <a:pt x="64" y="187"/>
                    <a:pt x="52" y="164"/>
                    <a:pt x="44" y="138"/>
                  </a:cubicBezTo>
                  <a:cubicBezTo>
                    <a:pt x="42" y="130"/>
                    <a:pt x="39" y="121"/>
                    <a:pt x="36" y="113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0" y="96"/>
                    <a:pt x="24" y="79"/>
                    <a:pt x="28" y="61"/>
                  </a:cubicBezTo>
                  <a:cubicBezTo>
                    <a:pt x="33" y="32"/>
                    <a:pt x="56" y="20"/>
                    <a:pt x="84" y="16"/>
                  </a:cubicBezTo>
                  <a:cubicBezTo>
                    <a:pt x="85" y="16"/>
                    <a:pt x="86" y="16"/>
                    <a:pt x="86" y="15"/>
                  </a:cubicBezTo>
                  <a:cubicBezTo>
                    <a:pt x="88" y="15"/>
                    <a:pt x="89" y="15"/>
                    <a:pt x="90" y="15"/>
                  </a:cubicBezTo>
                  <a:cubicBezTo>
                    <a:pt x="102" y="18"/>
                    <a:pt x="113" y="27"/>
                    <a:pt x="120" y="35"/>
                  </a:cubicBezTo>
                  <a:cubicBezTo>
                    <a:pt x="137" y="52"/>
                    <a:pt x="147" y="74"/>
                    <a:pt x="159" y="95"/>
                  </a:cubicBezTo>
                  <a:cubicBezTo>
                    <a:pt x="169" y="112"/>
                    <a:pt x="180" y="138"/>
                    <a:pt x="180" y="158"/>
                  </a:cubicBezTo>
                  <a:cubicBezTo>
                    <a:pt x="180" y="161"/>
                    <a:pt x="179" y="163"/>
                    <a:pt x="178" y="165"/>
                  </a:cubicBezTo>
                  <a:cubicBezTo>
                    <a:pt x="178" y="166"/>
                    <a:pt x="177" y="167"/>
                    <a:pt x="177" y="168"/>
                  </a:cubicBezTo>
                  <a:cubicBezTo>
                    <a:pt x="168" y="181"/>
                    <a:pt x="143" y="191"/>
                    <a:pt x="131" y="197"/>
                  </a:cubicBezTo>
                  <a:cubicBezTo>
                    <a:pt x="120" y="202"/>
                    <a:pt x="109" y="207"/>
                    <a:pt x="99" y="212"/>
                  </a:cubicBezTo>
                  <a:cubicBezTo>
                    <a:pt x="97" y="212"/>
                    <a:pt x="85" y="218"/>
                    <a:pt x="84" y="218"/>
                  </a:cubicBezTo>
                  <a:moveTo>
                    <a:pt x="164" y="336"/>
                  </a:moveTo>
                  <a:cubicBezTo>
                    <a:pt x="155" y="335"/>
                    <a:pt x="147" y="316"/>
                    <a:pt x="144" y="309"/>
                  </a:cubicBezTo>
                  <a:cubicBezTo>
                    <a:pt x="139" y="298"/>
                    <a:pt x="131" y="287"/>
                    <a:pt x="125" y="275"/>
                  </a:cubicBezTo>
                  <a:cubicBezTo>
                    <a:pt x="117" y="261"/>
                    <a:pt x="110" y="246"/>
                    <a:pt x="102" y="232"/>
                  </a:cubicBezTo>
                  <a:cubicBezTo>
                    <a:pt x="101" y="231"/>
                    <a:pt x="100" y="229"/>
                    <a:pt x="99" y="228"/>
                  </a:cubicBezTo>
                  <a:cubicBezTo>
                    <a:pt x="102" y="226"/>
                    <a:pt x="106" y="224"/>
                    <a:pt x="109" y="223"/>
                  </a:cubicBezTo>
                  <a:cubicBezTo>
                    <a:pt x="133" y="212"/>
                    <a:pt x="158" y="201"/>
                    <a:pt x="180" y="186"/>
                  </a:cubicBezTo>
                  <a:cubicBezTo>
                    <a:pt x="181" y="185"/>
                    <a:pt x="182" y="184"/>
                    <a:pt x="184" y="183"/>
                  </a:cubicBezTo>
                  <a:cubicBezTo>
                    <a:pt x="199" y="208"/>
                    <a:pt x="216" y="232"/>
                    <a:pt x="225" y="260"/>
                  </a:cubicBezTo>
                  <a:cubicBezTo>
                    <a:pt x="227" y="266"/>
                    <a:pt x="231" y="273"/>
                    <a:pt x="231" y="280"/>
                  </a:cubicBezTo>
                  <a:cubicBezTo>
                    <a:pt x="233" y="291"/>
                    <a:pt x="230" y="295"/>
                    <a:pt x="223" y="300"/>
                  </a:cubicBezTo>
                  <a:cubicBezTo>
                    <a:pt x="211" y="309"/>
                    <a:pt x="198" y="321"/>
                    <a:pt x="185" y="328"/>
                  </a:cubicBezTo>
                  <a:cubicBezTo>
                    <a:pt x="181" y="330"/>
                    <a:pt x="168" y="336"/>
                    <a:pt x="164" y="336"/>
                  </a:cubicBezTo>
                  <a:moveTo>
                    <a:pt x="258" y="366"/>
                  </a:moveTo>
                  <a:cubicBezTo>
                    <a:pt x="256" y="371"/>
                    <a:pt x="256" y="376"/>
                    <a:pt x="256" y="382"/>
                  </a:cubicBezTo>
                  <a:cubicBezTo>
                    <a:pt x="249" y="376"/>
                    <a:pt x="241" y="371"/>
                    <a:pt x="229" y="373"/>
                  </a:cubicBezTo>
                  <a:cubicBezTo>
                    <a:pt x="226" y="374"/>
                    <a:pt x="213" y="380"/>
                    <a:pt x="211" y="379"/>
                  </a:cubicBezTo>
                  <a:cubicBezTo>
                    <a:pt x="207" y="378"/>
                    <a:pt x="200" y="362"/>
                    <a:pt x="198" y="358"/>
                  </a:cubicBezTo>
                  <a:cubicBezTo>
                    <a:pt x="195" y="352"/>
                    <a:pt x="191" y="347"/>
                    <a:pt x="187" y="343"/>
                  </a:cubicBezTo>
                  <a:cubicBezTo>
                    <a:pt x="191" y="340"/>
                    <a:pt x="195" y="338"/>
                    <a:pt x="198" y="336"/>
                  </a:cubicBezTo>
                  <a:cubicBezTo>
                    <a:pt x="202" y="333"/>
                    <a:pt x="207" y="330"/>
                    <a:pt x="211" y="327"/>
                  </a:cubicBezTo>
                  <a:cubicBezTo>
                    <a:pt x="215" y="330"/>
                    <a:pt x="216" y="335"/>
                    <a:pt x="219" y="339"/>
                  </a:cubicBezTo>
                  <a:cubicBezTo>
                    <a:pt x="221" y="342"/>
                    <a:pt x="224" y="346"/>
                    <a:pt x="226" y="350"/>
                  </a:cubicBezTo>
                  <a:cubicBezTo>
                    <a:pt x="226" y="350"/>
                    <a:pt x="225" y="350"/>
                    <a:pt x="225" y="350"/>
                  </a:cubicBezTo>
                  <a:cubicBezTo>
                    <a:pt x="224" y="354"/>
                    <a:pt x="224" y="357"/>
                    <a:pt x="225" y="360"/>
                  </a:cubicBezTo>
                  <a:cubicBezTo>
                    <a:pt x="225" y="363"/>
                    <a:pt x="229" y="365"/>
                    <a:pt x="232" y="365"/>
                  </a:cubicBezTo>
                  <a:cubicBezTo>
                    <a:pt x="242" y="366"/>
                    <a:pt x="252" y="351"/>
                    <a:pt x="241" y="344"/>
                  </a:cubicBezTo>
                  <a:cubicBezTo>
                    <a:pt x="239" y="343"/>
                    <a:pt x="237" y="344"/>
                    <a:pt x="236" y="345"/>
                  </a:cubicBezTo>
                  <a:cubicBezTo>
                    <a:pt x="235" y="345"/>
                    <a:pt x="235" y="346"/>
                    <a:pt x="235" y="346"/>
                  </a:cubicBezTo>
                  <a:cubicBezTo>
                    <a:pt x="233" y="342"/>
                    <a:pt x="229" y="338"/>
                    <a:pt x="226" y="334"/>
                  </a:cubicBezTo>
                  <a:cubicBezTo>
                    <a:pt x="223" y="330"/>
                    <a:pt x="221" y="326"/>
                    <a:pt x="217" y="323"/>
                  </a:cubicBezTo>
                  <a:cubicBezTo>
                    <a:pt x="222" y="320"/>
                    <a:pt x="227" y="316"/>
                    <a:pt x="232" y="313"/>
                  </a:cubicBezTo>
                  <a:cubicBezTo>
                    <a:pt x="236" y="321"/>
                    <a:pt x="242" y="329"/>
                    <a:pt x="247" y="336"/>
                  </a:cubicBezTo>
                  <a:cubicBezTo>
                    <a:pt x="250" y="341"/>
                    <a:pt x="260" y="349"/>
                    <a:pt x="261" y="354"/>
                  </a:cubicBezTo>
                  <a:cubicBezTo>
                    <a:pt x="264" y="363"/>
                    <a:pt x="259" y="360"/>
                    <a:pt x="258" y="36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chenying0907 385">
              <a:extLst>
                <a:ext uri="{FF2B5EF4-FFF2-40B4-BE49-F238E27FC236}">
                  <a16:creationId xmlns:a16="http://schemas.microsoft.com/office/drawing/2014/main" id="{677AD98C-9ACF-43AA-AAAF-85FABF576BBA}"/>
                </a:ext>
              </a:extLst>
            </p:cNvPr>
            <p:cNvSpPr/>
            <p:nvPr/>
          </p:nvSpPr>
          <p:spPr bwMode="auto">
            <a:xfrm>
              <a:off x="3392489" y="4124326"/>
              <a:ext cx="60325" cy="257175"/>
            </a:xfrm>
            <a:custGeom>
              <a:avLst/>
              <a:gdLst>
                <a:gd name="T0" fmla="*/ 28 w 28"/>
                <a:gd name="T1" fmla="*/ 2 h 120"/>
                <a:gd name="T2" fmla="*/ 25 w 28"/>
                <a:gd name="T3" fmla="*/ 2 h 120"/>
                <a:gd name="T4" fmla="*/ 19 w 28"/>
                <a:gd name="T5" fmla="*/ 27 h 120"/>
                <a:gd name="T6" fmla="*/ 10 w 28"/>
                <a:gd name="T7" fmla="*/ 59 h 120"/>
                <a:gd name="T8" fmla="*/ 1 w 28"/>
                <a:gd name="T9" fmla="*/ 119 h 120"/>
                <a:gd name="T10" fmla="*/ 2 w 28"/>
                <a:gd name="T11" fmla="*/ 119 h 120"/>
                <a:gd name="T12" fmla="*/ 14 w 28"/>
                <a:gd name="T13" fmla="*/ 53 h 120"/>
                <a:gd name="T14" fmla="*/ 22 w 28"/>
                <a:gd name="T15" fmla="*/ 22 h 120"/>
                <a:gd name="T16" fmla="*/ 28 w 28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0">
                  <a:moveTo>
                    <a:pt x="28" y="2"/>
                  </a:moveTo>
                  <a:cubicBezTo>
                    <a:pt x="27" y="0"/>
                    <a:pt x="25" y="0"/>
                    <a:pt x="25" y="2"/>
                  </a:cubicBezTo>
                  <a:cubicBezTo>
                    <a:pt x="26" y="10"/>
                    <a:pt x="21" y="19"/>
                    <a:pt x="19" y="27"/>
                  </a:cubicBezTo>
                  <a:cubicBezTo>
                    <a:pt x="16" y="38"/>
                    <a:pt x="13" y="48"/>
                    <a:pt x="10" y="59"/>
                  </a:cubicBezTo>
                  <a:cubicBezTo>
                    <a:pt x="5" y="78"/>
                    <a:pt x="0" y="99"/>
                    <a:pt x="1" y="119"/>
                  </a:cubicBezTo>
                  <a:cubicBezTo>
                    <a:pt x="1" y="120"/>
                    <a:pt x="2" y="120"/>
                    <a:pt x="2" y="119"/>
                  </a:cubicBezTo>
                  <a:cubicBezTo>
                    <a:pt x="4" y="97"/>
                    <a:pt x="8" y="74"/>
                    <a:pt x="14" y="53"/>
                  </a:cubicBezTo>
                  <a:cubicBezTo>
                    <a:pt x="17" y="43"/>
                    <a:pt x="19" y="33"/>
                    <a:pt x="22" y="22"/>
                  </a:cubicBezTo>
                  <a:cubicBezTo>
                    <a:pt x="24" y="15"/>
                    <a:pt x="28" y="9"/>
                    <a:pt x="2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chenying0907 386">
              <a:extLst>
                <a:ext uri="{FF2B5EF4-FFF2-40B4-BE49-F238E27FC236}">
                  <a16:creationId xmlns:a16="http://schemas.microsoft.com/office/drawing/2014/main" id="{C0ACB754-A360-40B0-972A-7C4130B4CB17}"/>
                </a:ext>
              </a:extLst>
            </p:cNvPr>
            <p:cNvSpPr/>
            <p:nvPr/>
          </p:nvSpPr>
          <p:spPr bwMode="auto">
            <a:xfrm>
              <a:off x="3429001" y="4181476"/>
              <a:ext cx="46038" cy="242888"/>
            </a:xfrm>
            <a:custGeom>
              <a:avLst/>
              <a:gdLst>
                <a:gd name="T0" fmla="*/ 18 w 21"/>
                <a:gd name="T1" fmla="*/ 2 h 113"/>
                <a:gd name="T2" fmla="*/ 3 w 21"/>
                <a:gd name="T3" fmla="*/ 79 h 113"/>
                <a:gd name="T4" fmla="*/ 2 w 21"/>
                <a:gd name="T5" fmla="*/ 96 h 113"/>
                <a:gd name="T6" fmla="*/ 0 w 21"/>
                <a:gd name="T7" fmla="*/ 105 h 113"/>
                <a:gd name="T8" fmla="*/ 5 w 21"/>
                <a:gd name="T9" fmla="*/ 113 h 113"/>
                <a:gd name="T10" fmla="*/ 5 w 21"/>
                <a:gd name="T11" fmla="*/ 112 h 113"/>
                <a:gd name="T12" fmla="*/ 6 w 21"/>
                <a:gd name="T13" fmla="*/ 95 h 113"/>
                <a:gd name="T14" fmla="*/ 7 w 21"/>
                <a:gd name="T15" fmla="*/ 66 h 113"/>
                <a:gd name="T16" fmla="*/ 21 w 21"/>
                <a:gd name="T17" fmla="*/ 2 h 113"/>
                <a:gd name="T18" fmla="*/ 18 w 21"/>
                <a:gd name="T19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3">
                  <a:moveTo>
                    <a:pt x="18" y="2"/>
                  </a:moveTo>
                  <a:cubicBezTo>
                    <a:pt x="11" y="26"/>
                    <a:pt x="4" y="54"/>
                    <a:pt x="3" y="79"/>
                  </a:cubicBezTo>
                  <a:cubicBezTo>
                    <a:pt x="3" y="85"/>
                    <a:pt x="4" y="90"/>
                    <a:pt x="2" y="96"/>
                  </a:cubicBezTo>
                  <a:cubicBezTo>
                    <a:pt x="2" y="99"/>
                    <a:pt x="1" y="102"/>
                    <a:pt x="0" y="105"/>
                  </a:cubicBezTo>
                  <a:cubicBezTo>
                    <a:pt x="0" y="109"/>
                    <a:pt x="0" y="112"/>
                    <a:pt x="5" y="113"/>
                  </a:cubicBezTo>
                  <a:cubicBezTo>
                    <a:pt x="5" y="113"/>
                    <a:pt x="5" y="112"/>
                    <a:pt x="5" y="112"/>
                  </a:cubicBezTo>
                  <a:cubicBezTo>
                    <a:pt x="0" y="109"/>
                    <a:pt x="5" y="99"/>
                    <a:pt x="6" y="95"/>
                  </a:cubicBezTo>
                  <a:cubicBezTo>
                    <a:pt x="8" y="85"/>
                    <a:pt x="6" y="76"/>
                    <a:pt x="7" y="66"/>
                  </a:cubicBezTo>
                  <a:cubicBezTo>
                    <a:pt x="11" y="45"/>
                    <a:pt x="15" y="23"/>
                    <a:pt x="21" y="2"/>
                  </a:cubicBezTo>
                  <a:cubicBezTo>
                    <a:pt x="21" y="1"/>
                    <a:pt x="19" y="0"/>
                    <a:pt x="1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chenying0907 387">
              <a:extLst>
                <a:ext uri="{FF2B5EF4-FFF2-40B4-BE49-F238E27FC236}">
                  <a16:creationId xmlns:a16="http://schemas.microsoft.com/office/drawing/2014/main" id="{B4EBD85D-8162-401F-A91A-1BF93C868764}"/>
                </a:ext>
              </a:extLst>
            </p:cNvPr>
            <p:cNvSpPr/>
            <p:nvPr/>
          </p:nvSpPr>
          <p:spPr bwMode="auto">
            <a:xfrm>
              <a:off x="3440114" y="4198939"/>
              <a:ext cx="55563" cy="285750"/>
            </a:xfrm>
            <a:custGeom>
              <a:avLst/>
              <a:gdLst>
                <a:gd name="T0" fmla="*/ 23 w 26"/>
                <a:gd name="T1" fmla="*/ 1 h 133"/>
                <a:gd name="T2" fmla="*/ 16 w 26"/>
                <a:gd name="T3" fmla="*/ 35 h 133"/>
                <a:gd name="T4" fmla="*/ 8 w 26"/>
                <a:gd name="T5" fmla="*/ 74 h 133"/>
                <a:gd name="T6" fmla="*/ 6 w 26"/>
                <a:gd name="T7" fmla="*/ 109 h 133"/>
                <a:gd name="T8" fmla="*/ 6 w 26"/>
                <a:gd name="T9" fmla="*/ 132 h 133"/>
                <a:gd name="T10" fmla="*/ 8 w 26"/>
                <a:gd name="T11" fmla="*/ 131 h 133"/>
                <a:gd name="T12" fmla="*/ 8 w 26"/>
                <a:gd name="T13" fmla="*/ 113 h 133"/>
                <a:gd name="T14" fmla="*/ 8 w 26"/>
                <a:gd name="T15" fmla="*/ 101 h 133"/>
                <a:gd name="T16" fmla="*/ 13 w 26"/>
                <a:gd name="T17" fmla="*/ 66 h 133"/>
                <a:gd name="T18" fmla="*/ 19 w 26"/>
                <a:gd name="T19" fmla="*/ 36 h 133"/>
                <a:gd name="T20" fmla="*/ 26 w 26"/>
                <a:gd name="T21" fmla="*/ 2 h 133"/>
                <a:gd name="T22" fmla="*/ 23 w 26"/>
                <a:gd name="T23" fmla="*/ 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133">
                  <a:moveTo>
                    <a:pt x="23" y="1"/>
                  </a:moveTo>
                  <a:cubicBezTo>
                    <a:pt x="18" y="11"/>
                    <a:pt x="18" y="24"/>
                    <a:pt x="16" y="35"/>
                  </a:cubicBezTo>
                  <a:cubicBezTo>
                    <a:pt x="14" y="48"/>
                    <a:pt x="11" y="61"/>
                    <a:pt x="8" y="74"/>
                  </a:cubicBezTo>
                  <a:cubicBezTo>
                    <a:pt x="6" y="86"/>
                    <a:pt x="6" y="97"/>
                    <a:pt x="6" y="109"/>
                  </a:cubicBezTo>
                  <a:cubicBezTo>
                    <a:pt x="5" y="117"/>
                    <a:pt x="0" y="126"/>
                    <a:pt x="6" y="132"/>
                  </a:cubicBezTo>
                  <a:cubicBezTo>
                    <a:pt x="7" y="133"/>
                    <a:pt x="8" y="132"/>
                    <a:pt x="8" y="131"/>
                  </a:cubicBezTo>
                  <a:cubicBezTo>
                    <a:pt x="4" y="126"/>
                    <a:pt x="8" y="119"/>
                    <a:pt x="8" y="113"/>
                  </a:cubicBezTo>
                  <a:cubicBezTo>
                    <a:pt x="9" y="109"/>
                    <a:pt x="9" y="105"/>
                    <a:pt x="8" y="101"/>
                  </a:cubicBezTo>
                  <a:cubicBezTo>
                    <a:pt x="8" y="89"/>
                    <a:pt x="10" y="78"/>
                    <a:pt x="13" y="66"/>
                  </a:cubicBezTo>
                  <a:cubicBezTo>
                    <a:pt x="15" y="56"/>
                    <a:pt x="17" y="46"/>
                    <a:pt x="19" y="36"/>
                  </a:cubicBezTo>
                  <a:cubicBezTo>
                    <a:pt x="20" y="26"/>
                    <a:pt x="20" y="11"/>
                    <a:pt x="26" y="2"/>
                  </a:cubicBezTo>
                  <a:cubicBezTo>
                    <a:pt x="26" y="1"/>
                    <a:pt x="24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chenying0907 388">
              <a:extLst>
                <a:ext uri="{FF2B5EF4-FFF2-40B4-BE49-F238E27FC236}">
                  <a16:creationId xmlns:a16="http://schemas.microsoft.com/office/drawing/2014/main" id="{230FC4EA-2CA2-4EAE-8B26-1E82EFF950DD}"/>
                </a:ext>
              </a:extLst>
            </p:cNvPr>
            <p:cNvSpPr/>
            <p:nvPr/>
          </p:nvSpPr>
          <p:spPr bwMode="auto">
            <a:xfrm>
              <a:off x="3476626" y="4268789"/>
              <a:ext cx="41275" cy="258763"/>
            </a:xfrm>
            <a:custGeom>
              <a:avLst/>
              <a:gdLst>
                <a:gd name="T0" fmla="*/ 16 w 19"/>
                <a:gd name="T1" fmla="*/ 1 h 120"/>
                <a:gd name="T2" fmla="*/ 1 w 19"/>
                <a:gd name="T3" fmla="*/ 119 h 120"/>
                <a:gd name="T4" fmla="*/ 4 w 19"/>
                <a:gd name="T5" fmla="*/ 119 h 120"/>
                <a:gd name="T6" fmla="*/ 10 w 19"/>
                <a:gd name="T7" fmla="*/ 56 h 120"/>
                <a:gd name="T8" fmla="*/ 19 w 19"/>
                <a:gd name="T9" fmla="*/ 1 h 120"/>
                <a:gd name="T10" fmla="*/ 16 w 19"/>
                <a:gd name="T11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0">
                  <a:moveTo>
                    <a:pt x="16" y="1"/>
                  </a:moveTo>
                  <a:cubicBezTo>
                    <a:pt x="13" y="41"/>
                    <a:pt x="0" y="78"/>
                    <a:pt x="1" y="119"/>
                  </a:cubicBezTo>
                  <a:cubicBezTo>
                    <a:pt x="1" y="120"/>
                    <a:pt x="4" y="120"/>
                    <a:pt x="4" y="119"/>
                  </a:cubicBezTo>
                  <a:cubicBezTo>
                    <a:pt x="5" y="97"/>
                    <a:pt x="6" y="77"/>
                    <a:pt x="10" y="56"/>
                  </a:cubicBezTo>
                  <a:cubicBezTo>
                    <a:pt x="13" y="38"/>
                    <a:pt x="17" y="20"/>
                    <a:pt x="19" y="1"/>
                  </a:cubicBezTo>
                  <a:cubicBezTo>
                    <a:pt x="19" y="0"/>
                    <a:pt x="16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chenying0907 389">
              <a:extLst>
                <a:ext uri="{FF2B5EF4-FFF2-40B4-BE49-F238E27FC236}">
                  <a16:creationId xmlns:a16="http://schemas.microsoft.com/office/drawing/2014/main" id="{A29B3EE8-35D5-4C4B-AD87-31C368C78DDE}"/>
                </a:ext>
              </a:extLst>
            </p:cNvPr>
            <p:cNvSpPr/>
            <p:nvPr/>
          </p:nvSpPr>
          <p:spPr bwMode="auto">
            <a:xfrm>
              <a:off x="3506789" y="4313239"/>
              <a:ext cx="36513" cy="257175"/>
            </a:xfrm>
            <a:custGeom>
              <a:avLst/>
              <a:gdLst>
                <a:gd name="T0" fmla="*/ 15 w 17"/>
                <a:gd name="T1" fmla="*/ 1 h 120"/>
                <a:gd name="T2" fmla="*/ 10 w 17"/>
                <a:gd name="T3" fmla="*/ 31 h 120"/>
                <a:gd name="T4" fmla="*/ 8 w 17"/>
                <a:gd name="T5" fmla="*/ 60 h 120"/>
                <a:gd name="T6" fmla="*/ 3 w 17"/>
                <a:gd name="T7" fmla="*/ 118 h 120"/>
                <a:gd name="T8" fmla="*/ 4 w 17"/>
                <a:gd name="T9" fmla="*/ 119 h 120"/>
                <a:gd name="T10" fmla="*/ 7 w 17"/>
                <a:gd name="T11" fmla="*/ 93 h 120"/>
                <a:gd name="T12" fmla="*/ 10 w 17"/>
                <a:gd name="T13" fmla="*/ 62 h 120"/>
                <a:gd name="T14" fmla="*/ 12 w 17"/>
                <a:gd name="T15" fmla="*/ 32 h 120"/>
                <a:gd name="T16" fmla="*/ 17 w 17"/>
                <a:gd name="T17" fmla="*/ 1 h 120"/>
                <a:gd name="T18" fmla="*/ 15 w 17"/>
                <a:gd name="T19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0">
                  <a:moveTo>
                    <a:pt x="15" y="1"/>
                  </a:moveTo>
                  <a:cubicBezTo>
                    <a:pt x="15" y="11"/>
                    <a:pt x="11" y="22"/>
                    <a:pt x="10" y="31"/>
                  </a:cubicBezTo>
                  <a:cubicBezTo>
                    <a:pt x="9" y="41"/>
                    <a:pt x="8" y="51"/>
                    <a:pt x="8" y="60"/>
                  </a:cubicBezTo>
                  <a:cubicBezTo>
                    <a:pt x="6" y="80"/>
                    <a:pt x="0" y="99"/>
                    <a:pt x="3" y="118"/>
                  </a:cubicBezTo>
                  <a:cubicBezTo>
                    <a:pt x="3" y="119"/>
                    <a:pt x="4" y="120"/>
                    <a:pt x="4" y="119"/>
                  </a:cubicBezTo>
                  <a:cubicBezTo>
                    <a:pt x="5" y="110"/>
                    <a:pt x="6" y="101"/>
                    <a:pt x="7" y="93"/>
                  </a:cubicBezTo>
                  <a:cubicBezTo>
                    <a:pt x="7" y="83"/>
                    <a:pt x="10" y="72"/>
                    <a:pt x="10" y="62"/>
                  </a:cubicBezTo>
                  <a:cubicBezTo>
                    <a:pt x="11" y="52"/>
                    <a:pt x="11" y="42"/>
                    <a:pt x="12" y="32"/>
                  </a:cubicBezTo>
                  <a:cubicBezTo>
                    <a:pt x="14" y="22"/>
                    <a:pt x="17" y="11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chenying0907 390">
              <a:extLst>
                <a:ext uri="{FF2B5EF4-FFF2-40B4-BE49-F238E27FC236}">
                  <a16:creationId xmlns:a16="http://schemas.microsoft.com/office/drawing/2014/main" id="{0ABD3C6D-74B5-42A4-A0B7-BB4350FDA363}"/>
                </a:ext>
              </a:extLst>
            </p:cNvPr>
            <p:cNvSpPr/>
            <p:nvPr/>
          </p:nvSpPr>
          <p:spPr bwMode="auto">
            <a:xfrm>
              <a:off x="3535364" y="4398964"/>
              <a:ext cx="25400" cy="201613"/>
            </a:xfrm>
            <a:custGeom>
              <a:avLst/>
              <a:gdLst>
                <a:gd name="T0" fmla="*/ 12 w 12"/>
                <a:gd name="T1" fmla="*/ 1 h 94"/>
                <a:gd name="T2" fmla="*/ 9 w 12"/>
                <a:gd name="T3" fmla="*/ 1 h 94"/>
                <a:gd name="T4" fmla="*/ 4 w 12"/>
                <a:gd name="T5" fmla="*/ 53 h 94"/>
                <a:gd name="T6" fmla="*/ 2 w 12"/>
                <a:gd name="T7" fmla="*/ 76 h 94"/>
                <a:gd name="T8" fmla="*/ 0 w 12"/>
                <a:gd name="T9" fmla="*/ 93 h 94"/>
                <a:gd name="T10" fmla="*/ 0 w 12"/>
                <a:gd name="T11" fmla="*/ 94 h 94"/>
                <a:gd name="T12" fmla="*/ 4 w 12"/>
                <a:gd name="T13" fmla="*/ 89 h 94"/>
                <a:gd name="T14" fmla="*/ 4 w 12"/>
                <a:gd name="T15" fmla="*/ 82 h 94"/>
                <a:gd name="T16" fmla="*/ 6 w 12"/>
                <a:gd name="T17" fmla="*/ 67 h 94"/>
                <a:gd name="T18" fmla="*/ 9 w 12"/>
                <a:gd name="T19" fmla="*/ 32 h 94"/>
                <a:gd name="T20" fmla="*/ 12 w 12"/>
                <a:gd name="T21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94">
                  <a:moveTo>
                    <a:pt x="12" y="1"/>
                  </a:moveTo>
                  <a:cubicBezTo>
                    <a:pt x="12" y="0"/>
                    <a:pt x="9" y="0"/>
                    <a:pt x="9" y="1"/>
                  </a:cubicBezTo>
                  <a:cubicBezTo>
                    <a:pt x="10" y="19"/>
                    <a:pt x="5" y="35"/>
                    <a:pt x="4" y="53"/>
                  </a:cubicBezTo>
                  <a:cubicBezTo>
                    <a:pt x="4" y="61"/>
                    <a:pt x="3" y="68"/>
                    <a:pt x="2" y="76"/>
                  </a:cubicBezTo>
                  <a:cubicBezTo>
                    <a:pt x="1" y="80"/>
                    <a:pt x="4" y="91"/>
                    <a:pt x="0" y="93"/>
                  </a:cubicBezTo>
                  <a:cubicBezTo>
                    <a:pt x="0" y="93"/>
                    <a:pt x="0" y="94"/>
                    <a:pt x="0" y="94"/>
                  </a:cubicBezTo>
                  <a:cubicBezTo>
                    <a:pt x="3" y="94"/>
                    <a:pt x="4" y="92"/>
                    <a:pt x="4" y="89"/>
                  </a:cubicBezTo>
                  <a:cubicBezTo>
                    <a:pt x="5" y="87"/>
                    <a:pt x="4" y="84"/>
                    <a:pt x="4" y="82"/>
                  </a:cubicBezTo>
                  <a:cubicBezTo>
                    <a:pt x="4" y="77"/>
                    <a:pt x="6" y="72"/>
                    <a:pt x="6" y="67"/>
                  </a:cubicBezTo>
                  <a:cubicBezTo>
                    <a:pt x="8" y="55"/>
                    <a:pt x="8" y="44"/>
                    <a:pt x="9" y="32"/>
                  </a:cubicBezTo>
                  <a:cubicBezTo>
                    <a:pt x="11" y="22"/>
                    <a:pt x="12" y="12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chenying0907 391">
              <a:extLst>
                <a:ext uri="{FF2B5EF4-FFF2-40B4-BE49-F238E27FC236}">
                  <a16:creationId xmlns:a16="http://schemas.microsoft.com/office/drawing/2014/main" id="{C9CCF577-2715-44CC-92B7-504E77F46827}"/>
                </a:ext>
              </a:extLst>
            </p:cNvPr>
            <p:cNvSpPr/>
            <p:nvPr/>
          </p:nvSpPr>
          <p:spPr bwMode="auto">
            <a:xfrm>
              <a:off x="3562351" y="4508501"/>
              <a:ext cx="19050" cy="166688"/>
            </a:xfrm>
            <a:custGeom>
              <a:avLst/>
              <a:gdLst>
                <a:gd name="T0" fmla="*/ 6 w 9"/>
                <a:gd name="T1" fmla="*/ 2 h 78"/>
                <a:gd name="T2" fmla="*/ 1 w 9"/>
                <a:gd name="T3" fmla="*/ 42 h 78"/>
                <a:gd name="T4" fmla="*/ 2 w 9"/>
                <a:gd name="T5" fmla="*/ 78 h 78"/>
                <a:gd name="T6" fmla="*/ 3 w 9"/>
                <a:gd name="T7" fmla="*/ 78 h 78"/>
                <a:gd name="T8" fmla="*/ 5 w 9"/>
                <a:gd name="T9" fmla="*/ 39 h 78"/>
                <a:gd name="T10" fmla="*/ 9 w 9"/>
                <a:gd name="T11" fmla="*/ 3 h 78"/>
                <a:gd name="T12" fmla="*/ 6 w 9"/>
                <a:gd name="T13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8">
                  <a:moveTo>
                    <a:pt x="6" y="2"/>
                  </a:moveTo>
                  <a:cubicBezTo>
                    <a:pt x="3" y="15"/>
                    <a:pt x="3" y="29"/>
                    <a:pt x="1" y="42"/>
                  </a:cubicBezTo>
                  <a:cubicBezTo>
                    <a:pt x="0" y="53"/>
                    <a:pt x="0" y="66"/>
                    <a:pt x="2" y="78"/>
                  </a:cubicBezTo>
                  <a:cubicBezTo>
                    <a:pt x="2" y="78"/>
                    <a:pt x="3" y="78"/>
                    <a:pt x="3" y="78"/>
                  </a:cubicBezTo>
                  <a:cubicBezTo>
                    <a:pt x="5" y="65"/>
                    <a:pt x="3" y="52"/>
                    <a:pt x="5" y="39"/>
                  </a:cubicBezTo>
                  <a:cubicBezTo>
                    <a:pt x="7" y="27"/>
                    <a:pt x="6" y="15"/>
                    <a:pt x="9" y="3"/>
                  </a:cubicBezTo>
                  <a:cubicBezTo>
                    <a:pt x="9" y="1"/>
                    <a:pt x="6" y="0"/>
                    <a:pt x="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chenying0907 392">
              <a:extLst>
                <a:ext uri="{FF2B5EF4-FFF2-40B4-BE49-F238E27FC236}">
                  <a16:creationId xmlns:a16="http://schemas.microsoft.com/office/drawing/2014/main" id="{4F5464CA-8518-4958-A55E-B21D0CFA1A6B}"/>
                </a:ext>
              </a:extLst>
            </p:cNvPr>
            <p:cNvSpPr/>
            <p:nvPr/>
          </p:nvSpPr>
          <p:spPr bwMode="auto">
            <a:xfrm>
              <a:off x="3598864" y="4503739"/>
              <a:ext cx="26988" cy="184150"/>
            </a:xfrm>
            <a:custGeom>
              <a:avLst/>
              <a:gdLst>
                <a:gd name="T0" fmla="*/ 6 w 12"/>
                <a:gd name="T1" fmla="*/ 1 h 86"/>
                <a:gd name="T2" fmla="*/ 5 w 12"/>
                <a:gd name="T3" fmla="*/ 3 h 86"/>
                <a:gd name="T4" fmla="*/ 6 w 12"/>
                <a:gd name="T5" fmla="*/ 22 h 86"/>
                <a:gd name="T6" fmla="*/ 3 w 12"/>
                <a:gd name="T7" fmla="*/ 43 h 86"/>
                <a:gd name="T8" fmla="*/ 2 w 12"/>
                <a:gd name="T9" fmla="*/ 84 h 86"/>
                <a:gd name="T10" fmla="*/ 4 w 12"/>
                <a:gd name="T11" fmla="*/ 84 h 86"/>
                <a:gd name="T12" fmla="*/ 4 w 12"/>
                <a:gd name="T13" fmla="*/ 57 h 86"/>
                <a:gd name="T14" fmla="*/ 7 w 12"/>
                <a:gd name="T15" fmla="*/ 28 h 86"/>
                <a:gd name="T16" fmla="*/ 6 w 12"/>
                <a:gd name="T17" fmla="*/ 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6">
                  <a:moveTo>
                    <a:pt x="6" y="1"/>
                  </a:moveTo>
                  <a:cubicBezTo>
                    <a:pt x="5" y="0"/>
                    <a:pt x="4" y="2"/>
                    <a:pt x="5" y="3"/>
                  </a:cubicBezTo>
                  <a:cubicBezTo>
                    <a:pt x="9" y="8"/>
                    <a:pt x="7" y="16"/>
                    <a:pt x="6" y="22"/>
                  </a:cubicBezTo>
                  <a:cubicBezTo>
                    <a:pt x="5" y="29"/>
                    <a:pt x="4" y="36"/>
                    <a:pt x="3" y="43"/>
                  </a:cubicBezTo>
                  <a:cubicBezTo>
                    <a:pt x="1" y="56"/>
                    <a:pt x="0" y="71"/>
                    <a:pt x="2" y="84"/>
                  </a:cubicBezTo>
                  <a:cubicBezTo>
                    <a:pt x="2" y="86"/>
                    <a:pt x="4" y="86"/>
                    <a:pt x="4" y="84"/>
                  </a:cubicBezTo>
                  <a:cubicBezTo>
                    <a:pt x="5" y="75"/>
                    <a:pt x="4" y="66"/>
                    <a:pt x="4" y="57"/>
                  </a:cubicBezTo>
                  <a:cubicBezTo>
                    <a:pt x="4" y="47"/>
                    <a:pt x="6" y="38"/>
                    <a:pt x="7" y="28"/>
                  </a:cubicBezTo>
                  <a:cubicBezTo>
                    <a:pt x="8" y="20"/>
                    <a:pt x="12" y="8"/>
                    <a:pt x="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chenying0907 393">
              <a:extLst>
                <a:ext uri="{FF2B5EF4-FFF2-40B4-BE49-F238E27FC236}">
                  <a16:creationId xmlns:a16="http://schemas.microsoft.com/office/drawing/2014/main" id="{2D198ACD-CE4C-4675-BE5A-90F3817DCFD8}"/>
                </a:ext>
              </a:extLst>
            </p:cNvPr>
            <p:cNvSpPr/>
            <p:nvPr/>
          </p:nvSpPr>
          <p:spPr bwMode="auto">
            <a:xfrm>
              <a:off x="3621089" y="4594226"/>
              <a:ext cx="20638" cy="195263"/>
            </a:xfrm>
            <a:custGeom>
              <a:avLst/>
              <a:gdLst>
                <a:gd name="T0" fmla="*/ 9 w 10"/>
                <a:gd name="T1" fmla="*/ 3 h 91"/>
                <a:gd name="T2" fmla="*/ 6 w 10"/>
                <a:gd name="T3" fmla="*/ 2 h 91"/>
                <a:gd name="T4" fmla="*/ 2 w 10"/>
                <a:gd name="T5" fmla="*/ 43 h 91"/>
                <a:gd name="T6" fmla="*/ 2 w 10"/>
                <a:gd name="T7" fmla="*/ 90 h 91"/>
                <a:gd name="T8" fmla="*/ 4 w 10"/>
                <a:gd name="T9" fmla="*/ 90 h 91"/>
                <a:gd name="T10" fmla="*/ 5 w 10"/>
                <a:gd name="T11" fmla="*/ 47 h 91"/>
                <a:gd name="T12" fmla="*/ 9 w 10"/>
                <a:gd name="T13" fmla="*/ 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1">
                  <a:moveTo>
                    <a:pt x="9" y="3"/>
                  </a:moveTo>
                  <a:cubicBezTo>
                    <a:pt x="10" y="1"/>
                    <a:pt x="7" y="0"/>
                    <a:pt x="6" y="2"/>
                  </a:cubicBezTo>
                  <a:cubicBezTo>
                    <a:pt x="3" y="15"/>
                    <a:pt x="2" y="30"/>
                    <a:pt x="2" y="43"/>
                  </a:cubicBezTo>
                  <a:cubicBezTo>
                    <a:pt x="1" y="58"/>
                    <a:pt x="0" y="75"/>
                    <a:pt x="2" y="90"/>
                  </a:cubicBezTo>
                  <a:cubicBezTo>
                    <a:pt x="2" y="91"/>
                    <a:pt x="4" y="91"/>
                    <a:pt x="4" y="90"/>
                  </a:cubicBezTo>
                  <a:cubicBezTo>
                    <a:pt x="6" y="76"/>
                    <a:pt x="4" y="61"/>
                    <a:pt x="5" y="47"/>
                  </a:cubicBezTo>
                  <a:cubicBezTo>
                    <a:pt x="5" y="33"/>
                    <a:pt x="6" y="16"/>
                    <a:pt x="9" y="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chenying0907 394">
              <a:extLst>
                <a:ext uri="{FF2B5EF4-FFF2-40B4-BE49-F238E27FC236}">
                  <a16:creationId xmlns:a16="http://schemas.microsoft.com/office/drawing/2014/main" id="{EDA221AF-7D2B-477C-AAA9-7E572B6FC019}"/>
                </a:ext>
              </a:extLst>
            </p:cNvPr>
            <p:cNvSpPr/>
            <p:nvPr/>
          </p:nvSpPr>
          <p:spPr bwMode="auto">
            <a:xfrm>
              <a:off x="3648076" y="4584701"/>
              <a:ext cx="23813" cy="207963"/>
            </a:xfrm>
            <a:custGeom>
              <a:avLst/>
              <a:gdLst>
                <a:gd name="T0" fmla="*/ 11 w 11"/>
                <a:gd name="T1" fmla="*/ 1 h 97"/>
                <a:gd name="T2" fmla="*/ 9 w 11"/>
                <a:gd name="T3" fmla="*/ 1 h 97"/>
                <a:gd name="T4" fmla="*/ 4 w 11"/>
                <a:gd name="T5" fmla="*/ 97 h 97"/>
                <a:gd name="T6" fmla="*/ 6 w 11"/>
                <a:gd name="T7" fmla="*/ 97 h 97"/>
                <a:gd name="T8" fmla="*/ 7 w 11"/>
                <a:gd name="T9" fmla="*/ 51 h 97"/>
                <a:gd name="T10" fmla="*/ 11 w 11"/>
                <a:gd name="T11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7">
                  <a:moveTo>
                    <a:pt x="11" y="1"/>
                  </a:moveTo>
                  <a:cubicBezTo>
                    <a:pt x="11" y="0"/>
                    <a:pt x="9" y="0"/>
                    <a:pt x="9" y="1"/>
                  </a:cubicBezTo>
                  <a:cubicBezTo>
                    <a:pt x="7" y="33"/>
                    <a:pt x="0" y="65"/>
                    <a:pt x="4" y="97"/>
                  </a:cubicBezTo>
                  <a:cubicBezTo>
                    <a:pt x="4" y="97"/>
                    <a:pt x="6" y="97"/>
                    <a:pt x="6" y="97"/>
                  </a:cubicBezTo>
                  <a:cubicBezTo>
                    <a:pt x="8" y="82"/>
                    <a:pt x="6" y="66"/>
                    <a:pt x="7" y="51"/>
                  </a:cubicBezTo>
                  <a:cubicBezTo>
                    <a:pt x="8" y="34"/>
                    <a:pt x="11" y="18"/>
                    <a:pt x="1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chenying0907 395">
              <a:extLst>
                <a:ext uri="{FF2B5EF4-FFF2-40B4-BE49-F238E27FC236}">
                  <a16:creationId xmlns:a16="http://schemas.microsoft.com/office/drawing/2014/main" id="{4608D5EA-100D-40AF-AC85-167E954D531D}"/>
                </a:ext>
              </a:extLst>
            </p:cNvPr>
            <p:cNvSpPr/>
            <p:nvPr/>
          </p:nvSpPr>
          <p:spPr bwMode="auto">
            <a:xfrm>
              <a:off x="3676651" y="4664076"/>
              <a:ext cx="23813" cy="168275"/>
            </a:xfrm>
            <a:custGeom>
              <a:avLst/>
              <a:gdLst>
                <a:gd name="T0" fmla="*/ 6 w 11"/>
                <a:gd name="T1" fmla="*/ 74 h 78"/>
                <a:gd name="T2" fmla="*/ 5 w 11"/>
                <a:gd name="T3" fmla="*/ 68 h 78"/>
                <a:gd name="T4" fmla="*/ 6 w 11"/>
                <a:gd name="T5" fmla="*/ 60 h 78"/>
                <a:gd name="T6" fmla="*/ 6 w 11"/>
                <a:gd name="T7" fmla="*/ 43 h 78"/>
                <a:gd name="T8" fmla="*/ 11 w 11"/>
                <a:gd name="T9" fmla="*/ 2 h 78"/>
                <a:gd name="T10" fmla="*/ 8 w 11"/>
                <a:gd name="T11" fmla="*/ 2 h 78"/>
                <a:gd name="T12" fmla="*/ 3 w 11"/>
                <a:gd name="T13" fmla="*/ 48 h 78"/>
                <a:gd name="T14" fmla="*/ 4 w 11"/>
                <a:gd name="T15" fmla="*/ 77 h 78"/>
                <a:gd name="T16" fmla="*/ 5 w 11"/>
                <a:gd name="T17" fmla="*/ 78 h 78"/>
                <a:gd name="T18" fmla="*/ 7 w 11"/>
                <a:gd name="T19" fmla="*/ 77 h 78"/>
                <a:gd name="T20" fmla="*/ 8 w 11"/>
                <a:gd name="T21" fmla="*/ 76 h 78"/>
                <a:gd name="T22" fmla="*/ 8 w 11"/>
                <a:gd name="T23" fmla="*/ 74 h 78"/>
                <a:gd name="T24" fmla="*/ 6 w 11"/>
                <a:gd name="T2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78">
                  <a:moveTo>
                    <a:pt x="6" y="74"/>
                  </a:moveTo>
                  <a:cubicBezTo>
                    <a:pt x="6" y="75"/>
                    <a:pt x="5" y="68"/>
                    <a:pt x="5" y="68"/>
                  </a:cubicBezTo>
                  <a:cubicBezTo>
                    <a:pt x="5" y="65"/>
                    <a:pt x="5" y="63"/>
                    <a:pt x="6" y="60"/>
                  </a:cubicBezTo>
                  <a:cubicBezTo>
                    <a:pt x="6" y="54"/>
                    <a:pt x="6" y="49"/>
                    <a:pt x="6" y="43"/>
                  </a:cubicBezTo>
                  <a:cubicBezTo>
                    <a:pt x="8" y="29"/>
                    <a:pt x="10" y="16"/>
                    <a:pt x="11" y="2"/>
                  </a:cubicBezTo>
                  <a:cubicBezTo>
                    <a:pt x="11" y="0"/>
                    <a:pt x="8" y="0"/>
                    <a:pt x="8" y="2"/>
                  </a:cubicBezTo>
                  <a:cubicBezTo>
                    <a:pt x="7" y="17"/>
                    <a:pt x="4" y="33"/>
                    <a:pt x="3" y="48"/>
                  </a:cubicBezTo>
                  <a:cubicBezTo>
                    <a:pt x="3" y="57"/>
                    <a:pt x="0" y="69"/>
                    <a:pt x="4" y="77"/>
                  </a:cubicBezTo>
                  <a:cubicBezTo>
                    <a:pt x="4" y="78"/>
                    <a:pt x="5" y="78"/>
                    <a:pt x="5" y="78"/>
                  </a:cubicBezTo>
                  <a:cubicBezTo>
                    <a:pt x="6" y="78"/>
                    <a:pt x="6" y="78"/>
                    <a:pt x="7" y="77"/>
                  </a:cubicBezTo>
                  <a:cubicBezTo>
                    <a:pt x="7" y="77"/>
                    <a:pt x="8" y="77"/>
                    <a:pt x="8" y="7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7" y="73"/>
                    <a:pt x="6" y="7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chenying0907 396">
              <a:extLst>
                <a:ext uri="{FF2B5EF4-FFF2-40B4-BE49-F238E27FC236}">
                  <a16:creationId xmlns:a16="http://schemas.microsoft.com/office/drawing/2014/main" id="{94E6B3FE-936E-40AA-9C78-7B33B22D9ECB}"/>
                </a:ext>
              </a:extLst>
            </p:cNvPr>
            <p:cNvSpPr/>
            <p:nvPr/>
          </p:nvSpPr>
          <p:spPr bwMode="auto">
            <a:xfrm>
              <a:off x="3725864" y="4735514"/>
              <a:ext cx="17463" cy="49213"/>
            </a:xfrm>
            <a:custGeom>
              <a:avLst/>
              <a:gdLst>
                <a:gd name="T0" fmla="*/ 5 w 8"/>
                <a:gd name="T1" fmla="*/ 1 h 23"/>
                <a:gd name="T2" fmla="*/ 0 w 8"/>
                <a:gd name="T3" fmla="*/ 21 h 23"/>
                <a:gd name="T4" fmla="*/ 2 w 8"/>
                <a:gd name="T5" fmla="*/ 22 h 23"/>
                <a:gd name="T6" fmla="*/ 8 w 8"/>
                <a:gd name="T7" fmla="*/ 2 h 23"/>
                <a:gd name="T8" fmla="*/ 5 w 8"/>
                <a:gd name="T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5" y="1"/>
                  </a:moveTo>
                  <a:cubicBezTo>
                    <a:pt x="4" y="8"/>
                    <a:pt x="1" y="14"/>
                    <a:pt x="0" y="21"/>
                  </a:cubicBezTo>
                  <a:cubicBezTo>
                    <a:pt x="0" y="22"/>
                    <a:pt x="2" y="23"/>
                    <a:pt x="2" y="22"/>
                  </a:cubicBezTo>
                  <a:cubicBezTo>
                    <a:pt x="5" y="15"/>
                    <a:pt x="6" y="8"/>
                    <a:pt x="8" y="2"/>
                  </a:cubicBezTo>
                  <a:cubicBezTo>
                    <a:pt x="8" y="0"/>
                    <a:pt x="6" y="0"/>
                    <a:pt x="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2" name="Rectangle 1">
            <a:extLst>
              <a:ext uri="{FF2B5EF4-FFF2-40B4-BE49-F238E27FC236}">
                <a16:creationId xmlns:a16="http://schemas.microsoft.com/office/drawing/2014/main" id="{22D84A4E-55AC-4AD8-9D36-5F6ACFD8E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6276" y="1218061"/>
            <a:ext cx="4170822" cy="184666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525252"/>
                </a:solidFill>
                <a:effectLst/>
                <a:latin typeface="Consolas" panose="020B0609020204030204" pitchFamily="49" charset="0"/>
              </a:rPr>
              <a:t>composer require dmstr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525252"/>
                </a:solidFill>
                <a:effectLst/>
                <a:latin typeface="Consolas" panose="020B0609020204030204" pitchFamily="49" charset="0"/>
              </a:rPr>
              <a:t>yii2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525252"/>
                </a:solidFill>
                <a:effectLst/>
                <a:latin typeface="Consolas" panose="020B0609020204030204" pitchFamily="49" charset="0"/>
              </a:rPr>
              <a:t>adminlte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525252"/>
                </a:solidFill>
                <a:effectLst/>
                <a:latin typeface="Consolas" panose="020B0609020204030204" pitchFamily="49" charset="0"/>
              </a:rPr>
              <a:t>asset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"2.*"</a:t>
            </a:r>
            <a:r>
              <a:rPr kumimoji="0" lang="zh-CN" altLang="zh-CN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F2A2FF0D-DACE-4B34-A6A3-0115CD3AA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0394" y="4207708"/>
            <a:ext cx="4093026" cy="2191199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750BA62E-009E-4DDE-8A17-E375A83250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580" y="4130350"/>
            <a:ext cx="4573788" cy="2307409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5EB8C295-C1D5-4525-8B2E-4070BFE20F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1096" y="1550901"/>
            <a:ext cx="4037463" cy="2215725"/>
          </a:xfrm>
          <a:prstGeom prst="rect">
            <a:avLst/>
          </a:prstGeom>
        </p:spPr>
      </p:pic>
      <p:sp>
        <p:nvSpPr>
          <p:cNvPr id="29" name="PA_矩形 213">
            <a:extLst>
              <a:ext uri="{FF2B5EF4-FFF2-40B4-BE49-F238E27FC236}">
                <a16:creationId xmlns:a16="http://schemas.microsoft.com/office/drawing/2014/main" id="{49C8A299-A20D-49BE-8D02-7F52A06F426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304810" y="2411908"/>
            <a:ext cx="1285929" cy="400110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后台样式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0" name="PA_矩形 216">
            <a:extLst>
              <a:ext uri="{FF2B5EF4-FFF2-40B4-BE49-F238E27FC236}">
                <a16:creationId xmlns:a16="http://schemas.microsoft.com/office/drawing/2014/main" id="{9C24DBEE-238B-41B7-966B-930EFDDC522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565175" y="5031082"/>
            <a:ext cx="1542410" cy="400110"/>
          </a:xfrm>
          <a:prstGeom prst="rect">
            <a:avLst/>
          </a:prstGeom>
          <a:solidFill>
            <a:schemeClr val="accent4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登录与注册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0232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ldLvl="0" animBg="1"/>
      <p:bldP spid="30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_组合 2"/>
          <p:cNvGrpSpPr/>
          <p:nvPr>
            <p:custDataLst>
              <p:tags r:id="rId1"/>
            </p:custDataLst>
          </p:nvPr>
        </p:nvGrpSpPr>
        <p:grpSpPr>
          <a:xfrm>
            <a:off x="354366" y="267840"/>
            <a:ext cx="591924" cy="890154"/>
            <a:chOff x="3327401" y="4108451"/>
            <a:chExt cx="620713" cy="933450"/>
          </a:xfrm>
          <a:solidFill>
            <a:schemeClr val="accent3"/>
          </a:solidFill>
        </p:grpSpPr>
        <p:sp>
          <p:nvSpPr>
            <p:cNvPr id="4" name="chenying0907 384"/>
            <p:cNvSpPr>
              <a:spLocks noEditPoints="1"/>
            </p:cNvSpPr>
            <p:nvPr/>
          </p:nvSpPr>
          <p:spPr bwMode="auto">
            <a:xfrm>
              <a:off x="3327401" y="4108451"/>
              <a:ext cx="620713" cy="933450"/>
            </a:xfrm>
            <a:custGeom>
              <a:avLst/>
              <a:gdLst>
                <a:gd name="T0" fmla="*/ 269 w 288"/>
                <a:gd name="T1" fmla="*/ 376 h 435"/>
                <a:gd name="T2" fmla="*/ 270 w 288"/>
                <a:gd name="T3" fmla="*/ 345 h 435"/>
                <a:gd name="T4" fmla="*/ 244 w 288"/>
                <a:gd name="T5" fmla="*/ 271 h 435"/>
                <a:gd name="T6" fmla="*/ 166 w 288"/>
                <a:gd name="T7" fmla="*/ 79 h 435"/>
                <a:gd name="T8" fmla="*/ 92 w 288"/>
                <a:gd name="T9" fmla="*/ 2 h 435"/>
                <a:gd name="T10" fmla="*/ 51 w 288"/>
                <a:gd name="T11" fmla="*/ 16 h 435"/>
                <a:gd name="T12" fmla="*/ 24 w 288"/>
                <a:gd name="T13" fmla="*/ 114 h 435"/>
                <a:gd name="T14" fmla="*/ 50 w 288"/>
                <a:gd name="T15" fmla="*/ 235 h 435"/>
                <a:gd name="T16" fmla="*/ 61 w 288"/>
                <a:gd name="T17" fmla="*/ 258 h 435"/>
                <a:gd name="T18" fmla="*/ 61 w 288"/>
                <a:gd name="T19" fmla="*/ 273 h 435"/>
                <a:gd name="T20" fmla="*/ 97 w 288"/>
                <a:gd name="T21" fmla="*/ 252 h 435"/>
                <a:gd name="T22" fmla="*/ 75 w 288"/>
                <a:gd name="T23" fmla="*/ 250 h 435"/>
                <a:gd name="T24" fmla="*/ 31 w 288"/>
                <a:gd name="T25" fmla="*/ 187 h 435"/>
                <a:gd name="T26" fmla="*/ 26 w 288"/>
                <a:gd name="T27" fmla="*/ 122 h 435"/>
                <a:gd name="T28" fmla="*/ 54 w 288"/>
                <a:gd name="T29" fmla="*/ 195 h 435"/>
                <a:gd name="T30" fmla="*/ 91 w 288"/>
                <a:gd name="T31" fmla="*/ 231 h 435"/>
                <a:gd name="T32" fmla="*/ 133 w 288"/>
                <a:gd name="T33" fmla="*/ 318 h 435"/>
                <a:gd name="T34" fmla="*/ 178 w 288"/>
                <a:gd name="T35" fmla="*/ 347 h 435"/>
                <a:gd name="T36" fmla="*/ 207 w 288"/>
                <a:gd name="T37" fmla="*/ 392 h 435"/>
                <a:gd name="T38" fmla="*/ 263 w 288"/>
                <a:gd name="T39" fmla="*/ 408 h 435"/>
                <a:gd name="T40" fmla="*/ 168 w 288"/>
                <a:gd name="T41" fmla="*/ 422 h 435"/>
                <a:gd name="T42" fmla="*/ 98 w 288"/>
                <a:gd name="T43" fmla="*/ 424 h 435"/>
                <a:gd name="T44" fmla="*/ 47 w 288"/>
                <a:gd name="T45" fmla="*/ 427 h 435"/>
                <a:gd name="T46" fmla="*/ 79 w 288"/>
                <a:gd name="T47" fmla="*/ 434 h 435"/>
                <a:gd name="T48" fmla="*/ 133 w 288"/>
                <a:gd name="T49" fmla="*/ 425 h 435"/>
                <a:gd name="T50" fmla="*/ 219 w 288"/>
                <a:gd name="T51" fmla="*/ 428 h 435"/>
                <a:gd name="T52" fmla="*/ 271 w 288"/>
                <a:gd name="T53" fmla="*/ 417 h 435"/>
                <a:gd name="T54" fmla="*/ 287 w 288"/>
                <a:gd name="T55" fmla="*/ 418 h 435"/>
                <a:gd name="T56" fmla="*/ 91 w 288"/>
                <a:gd name="T57" fmla="*/ 268 h 435"/>
                <a:gd name="T58" fmla="*/ 80 w 288"/>
                <a:gd name="T59" fmla="*/ 273 h 435"/>
                <a:gd name="T60" fmla="*/ 78 w 288"/>
                <a:gd name="T61" fmla="*/ 261 h 435"/>
                <a:gd name="T62" fmla="*/ 84 w 288"/>
                <a:gd name="T63" fmla="*/ 218 h 435"/>
                <a:gd name="T64" fmla="*/ 44 w 288"/>
                <a:gd name="T65" fmla="*/ 138 h 435"/>
                <a:gd name="T66" fmla="*/ 36 w 288"/>
                <a:gd name="T67" fmla="*/ 113 h 435"/>
                <a:gd name="T68" fmla="*/ 84 w 288"/>
                <a:gd name="T69" fmla="*/ 16 h 435"/>
                <a:gd name="T70" fmla="*/ 90 w 288"/>
                <a:gd name="T71" fmla="*/ 15 h 435"/>
                <a:gd name="T72" fmla="*/ 159 w 288"/>
                <a:gd name="T73" fmla="*/ 95 h 435"/>
                <a:gd name="T74" fmla="*/ 178 w 288"/>
                <a:gd name="T75" fmla="*/ 165 h 435"/>
                <a:gd name="T76" fmla="*/ 131 w 288"/>
                <a:gd name="T77" fmla="*/ 197 h 435"/>
                <a:gd name="T78" fmla="*/ 84 w 288"/>
                <a:gd name="T79" fmla="*/ 218 h 435"/>
                <a:gd name="T80" fmla="*/ 144 w 288"/>
                <a:gd name="T81" fmla="*/ 309 h 435"/>
                <a:gd name="T82" fmla="*/ 102 w 288"/>
                <a:gd name="T83" fmla="*/ 232 h 435"/>
                <a:gd name="T84" fmla="*/ 109 w 288"/>
                <a:gd name="T85" fmla="*/ 223 h 435"/>
                <a:gd name="T86" fmla="*/ 184 w 288"/>
                <a:gd name="T87" fmla="*/ 183 h 435"/>
                <a:gd name="T88" fmla="*/ 231 w 288"/>
                <a:gd name="T89" fmla="*/ 280 h 435"/>
                <a:gd name="T90" fmla="*/ 185 w 288"/>
                <a:gd name="T91" fmla="*/ 328 h 435"/>
                <a:gd name="T92" fmla="*/ 258 w 288"/>
                <a:gd name="T93" fmla="*/ 366 h 435"/>
                <a:gd name="T94" fmla="*/ 229 w 288"/>
                <a:gd name="T95" fmla="*/ 373 h 435"/>
                <a:gd name="T96" fmla="*/ 198 w 288"/>
                <a:gd name="T97" fmla="*/ 358 h 435"/>
                <a:gd name="T98" fmla="*/ 198 w 288"/>
                <a:gd name="T99" fmla="*/ 336 h 435"/>
                <a:gd name="T100" fmla="*/ 219 w 288"/>
                <a:gd name="T101" fmla="*/ 339 h 435"/>
                <a:gd name="T102" fmla="*/ 225 w 288"/>
                <a:gd name="T103" fmla="*/ 350 h 435"/>
                <a:gd name="T104" fmla="*/ 232 w 288"/>
                <a:gd name="T105" fmla="*/ 365 h 435"/>
                <a:gd name="T106" fmla="*/ 236 w 288"/>
                <a:gd name="T107" fmla="*/ 345 h 435"/>
                <a:gd name="T108" fmla="*/ 226 w 288"/>
                <a:gd name="T109" fmla="*/ 334 h 435"/>
                <a:gd name="T110" fmla="*/ 232 w 288"/>
                <a:gd name="T111" fmla="*/ 313 h 435"/>
                <a:gd name="T112" fmla="*/ 261 w 288"/>
                <a:gd name="T113" fmla="*/ 35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8" h="435">
                  <a:moveTo>
                    <a:pt x="273" y="394"/>
                  </a:moveTo>
                  <a:cubicBezTo>
                    <a:pt x="270" y="389"/>
                    <a:pt x="268" y="382"/>
                    <a:pt x="269" y="376"/>
                  </a:cubicBezTo>
                  <a:cubicBezTo>
                    <a:pt x="269" y="369"/>
                    <a:pt x="273" y="369"/>
                    <a:pt x="275" y="363"/>
                  </a:cubicBezTo>
                  <a:cubicBezTo>
                    <a:pt x="278" y="355"/>
                    <a:pt x="274" y="351"/>
                    <a:pt x="270" y="345"/>
                  </a:cubicBezTo>
                  <a:cubicBezTo>
                    <a:pt x="259" y="333"/>
                    <a:pt x="249" y="319"/>
                    <a:pt x="241" y="305"/>
                  </a:cubicBezTo>
                  <a:cubicBezTo>
                    <a:pt x="250" y="296"/>
                    <a:pt x="247" y="282"/>
                    <a:pt x="244" y="271"/>
                  </a:cubicBezTo>
                  <a:cubicBezTo>
                    <a:pt x="233" y="234"/>
                    <a:pt x="212" y="203"/>
                    <a:pt x="193" y="170"/>
                  </a:cubicBezTo>
                  <a:cubicBezTo>
                    <a:pt x="203" y="143"/>
                    <a:pt x="179" y="100"/>
                    <a:pt x="166" y="79"/>
                  </a:cubicBezTo>
                  <a:cubicBezTo>
                    <a:pt x="153" y="56"/>
                    <a:pt x="141" y="31"/>
                    <a:pt x="120" y="15"/>
                  </a:cubicBezTo>
                  <a:cubicBezTo>
                    <a:pt x="112" y="9"/>
                    <a:pt x="102" y="3"/>
                    <a:pt x="92" y="2"/>
                  </a:cubicBezTo>
                  <a:cubicBezTo>
                    <a:pt x="78" y="0"/>
                    <a:pt x="66" y="9"/>
                    <a:pt x="53" y="13"/>
                  </a:cubicBezTo>
                  <a:cubicBezTo>
                    <a:pt x="52" y="14"/>
                    <a:pt x="51" y="15"/>
                    <a:pt x="51" y="16"/>
                  </a:cubicBezTo>
                  <a:cubicBezTo>
                    <a:pt x="28" y="27"/>
                    <a:pt x="13" y="53"/>
                    <a:pt x="17" y="82"/>
                  </a:cubicBezTo>
                  <a:cubicBezTo>
                    <a:pt x="18" y="93"/>
                    <a:pt x="20" y="103"/>
                    <a:pt x="24" y="114"/>
                  </a:cubicBezTo>
                  <a:cubicBezTo>
                    <a:pt x="0" y="124"/>
                    <a:pt x="6" y="154"/>
                    <a:pt x="15" y="175"/>
                  </a:cubicBezTo>
                  <a:cubicBezTo>
                    <a:pt x="25" y="197"/>
                    <a:pt x="37" y="215"/>
                    <a:pt x="50" y="235"/>
                  </a:cubicBezTo>
                  <a:cubicBezTo>
                    <a:pt x="53" y="239"/>
                    <a:pt x="58" y="245"/>
                    <a:pt x="60" y="250"/>
                  </a:cubicBezTo>
                  <a:cubicBezTo>
                    <a:pt x="61" y="253"/>
                    <a:pt x="61" y="255"/>
                    <a:pt x="61" y="258"/>
                  </a:cubicBezTo>
                  <a:cubicBezTo>
                    <a:pt x="61" y="258"/>
                    <a:pt x="61" y="259"/>
                    <a:pt x="61" y="259"/>
                  </a:cubicBezTo>
                  <a:cubicBezTo>
                    <a:pt x="61" y="263"/>
                    <a:pt x="60" y="268"/>
                    <a:pt x="61" y="273"/>
                  </a:cubicBezTo>
                  <a:cubicBezTo>
                    <a:pt x="64" y="295"/>
                    <a:pt x="94" y="303"/>
                    <a:pt x="101" y="279"/>
                  </a:cubicBezTo>
                  <a:cubicBezTo>
                    <a:pt x="103" y="271"/>
                    <a:pt x="104" y="258"/>
                    <a:pt x="97" y="252"/>
                  </a:cubicBezTo>
                  <a:cubicBezTo>
                    <a:pt x="90" y="245"/>
                    <a:pt x="82" y="247"/>
                    <a:pt x="75" y="250"/>
                  </a:cubicBezTo>
                  <a:cubicBezTo>
                    <a:pt x="75" y="250"/>
                    <a:pt x="75" y="250"/>
                    <a:pt x="75" y="250"/>
                  </a:cubicBezTo>
                  <a:cubicBezTo>
                    <a:pt x="73" y="245"/>
                    <a:pt x="68" y="241"/>
                    <a:pt x="65" y="237"/>
                  </a:cubicBezTo>
                  <a:cubicBezTo>
                    <a:pt x="52" y="222"/>
                    <a:pt x="40" y="206"/>
                    <a:pt x="31" y="187"/>
                  </a:cubicBezTo>
                  <a:cubicBezTo>
                    <a:pt x="26" y="177"/>
                    <a:pt x="17" y="163"/>
                    <a:pt x="16" y="152"/>
                  </a:cubicBezTo>
                  <a:cubicBezTo>
                    <a:pt x="14" y="141"/>
                    <a:pt x="17" y="129"/>
                    <a:pt x="26" y="122"/>
                  </a:cubicBezTo>
                  <a:cubicBezTo>
                    <a:pt x="30" y="135"/>
                    <a:pt x="35" y="148"/>
                    <a:pt x="39" y="161"/>
                  </a:cubicBezTo>
                  <a:cubicBezTo>
                    <a:pt x="42" y="174"/>
                    <a:pt x="47" y="184"/>
                    <a:pt x="54" y="195"/>
                  </a:cubicBezTo>
                  <a:cubicBezTo>
                    <a:pt x="60" y="205"/>
                    <a:pt x="64" y="218"/>
                    <a:pt x="71" y="226"/>
                  </a:cubicBezTo>
                  <a:cubicBezTo>
                    <a:pt x="77" y="233"/>
                    <a:pt x="84" y="233"/>
                    <a:pt x="91" y="231"/>
                  </a:cubicBezTo>
                  <a:cubicBezTo>
                    <a:pt x="98" y="243"/>
                    <a:pt x="101" y="260"/>
                    <a:pt x="108" y="272"/>
                  </a:cubicBezTo>
                  <a:cubicBezTo>
                    <a:pt x="117" y="287"/>
                    <a:pt x="125" y="303"/>
                    <a:pt x="133" y="318"/>
                  </a:cubicBezTo>
                  <a:cubicBezTo>
                    <a:pt x="139" y="329"/>
                    <a:pt x="146" y="348"/>
                    <a:pt x="160" y="350"/>
                  </a:cubicBezTo>
                  <a:cubicBezTo>
                    <a:pt x="165" y="350"/>
                    <a:pt x="171" y="349"/>
                    <a:pt x="178" y="347"/>
                  </a:cubicBezTo>
                  <a:cubicBezTo>
                    <a:pt x="183" y="354"/>
                    <a:pt x="187" y="362"/>
                    <a:pt x="191" y="370"/>
                  </a:cubicBezTo>
                  <a:cubicBezTo>
                    <a:pt x="195" y="377"/>
                    <a:pt x="199" y="390"/>
                    <a:pt x="207" y="392"/>
                  </a:cubicBezTo>
                  <a:cubicBezTo>
                    <a:pt x="221" y="396"/>
                    <a:pt x="230" y="381"/>
                    <a:pt x="245" y="389"/>
                  </a:cubicBezTo>
                  <a:cubicBezTo>
                    <a:pt x="253" y="393"/>
                    <a:pt x="258" y="401"/>
                    <a:pt x="263" y="408"/>
                  </a:cubicBezTo>
                  <a:cubicBezTo>
                    <a:pt x="255" y="407"/>
                    <a:pt x="247" y="408"/>
                    <a:pt x="239" y="410"/>
                  </a:cubicBezTo>
                  <a:cubicBezTo>
                    <a:pt x="215" y="416"/>
                    <a:pt x="193" y="426"/>
                    <a:pt x="168" y="422"/>
                  </a:cubicBezTo>
                  <a:cubicBezTo>
                    <a:pt x="148" y="420"/>
                    <a:pt x="135" y="414"/>
                    <a:pt x="115" y="420"/>
                  </a:cubicBezTo>
                  <a:cubicBezTo>
                    <a:pt x="110" y="421"/>
                    <a:pt x="104" y="423"/>
                    <a:pt x="98" y="424"/>
                  </a:cubicBezTo>
                  <a:cubicBezTo>
                    <a:pt x="88" y="427"/>
                    <a:pt x="84" y="425"/>
                    <a:pt x="74" y="424"/>
                  </a:cubicBezTo>
                  <a:cubicBezTo>
                    <a:pt x="65" y="424"/>
                    <a:pt x="56" y="427"/>
                    <a:pt x="47" y="427"/>
                  </a:cubicBezTo>
                  <a:cubicBezTo>
                    <a:pt x="42" y="428"/>
                    <a:pt x="42" y="434"/>
                    <a:pt x="47" y="434"/>
                  </a:cubicBezTo>
                  <a:cubicBezTo>
                    <a:pt x="58" y="435"/>
                    <a:pt x="68" y="433"/>
                    <a:pt x="79" y="434"/>
                  </a:cubicBezTo>
                  <a:cubicBezTo>
                    <a:pt x="87" y="435"/>
                    <a:pt x="93" y="435"/>
                    <a:pt x="101" y="433"/>
                  </a:cubicBezTo>
                  <a:cubicBezTo>
                    <a:pt x="111" y="430"/>
                    <a:pt x="122" y="425"/>
                    <a:pt x="133" y="425"/>
                  </a:cubicBezTo>
                  <a:cubicBezTo>
                    <a:pt x="144" y="425"/>
                    <a:pt x="156" y="430"/>
                    <a:pt x="167" y="432"/>
                  </a:cubicBezTo>
                  <a:cubicBezTo>
                    <a:pt x="184" y="435"/>
                    <a:pt x="202" y="432"/>
                    <a:pt x="219" y="428"/>
                  </a:cubicBezTo>
                  <a:cubicBezTo>
                    <a:pt x="228" y="425"/>
                    <a:pt x="236" y="421"/>
                    <a:pt x="244" y="419"/>
                  </a:cubicBezTo>
                  <a:cubicBezTo>
                    <a:pt x="253" y="417"/>
                    <a:pt x="262" y="417"/>
                    <a:pt x="271" y="417"/>
                  </a:cubicBezTo>
                  <a:cubicBezTo>
                    <a:pt x="273" y="419"/>
                    <a:pt x="275" y="421"/>
                    <a:pt x="276" y="422"/>
                  </a:cubicBezTo>
                  <a:cubicBezTo>
                    <a:pt x="280" y="425"/>
                    <a:pt x="288" y="424"/>
                    <a:pt x="287" y="418"/>
                  </a:cubicBezTo>
                  <a:cubicBezTo>
                    <a:pt x="286" y="407"/>
                    <a:pt x="279" y="402"/>
                    <a:pt x="273" y="394"/>
                  </a:cubicBezTo>
                  <a:moveTo>
                    <a:pt x="91" y="268"/>
                  </a:moveTo>
                  <a:cubicBezTo>
                    <a:pt x="90" y="270"/>
                    <a:pt x="90" y="272"/>
                    <a:pt x="90" y="274"/>
                  </a:cubicBezTo>
                  <a:cubicBezTo>
                    <a:pt x="89" y="282"/>
                    <a:pt x="86" y="282"/>
                    <a:pt x="80" y="273"/>
                  </a:cubicBezTo>
                  <a:cubicBezTo>
                    <a:pt x="72" y="266"/>
                    <a:pt x="74" y="266"/>
                    <a:pt x="75" y="261"/>
                  </a:cubicBezTo>
                  <a:cubicBezTo>
                    <a:pt x="76" y="261"/>
                    <a:pt x="77" y="261"/>
                    <a:pt x="78" y="261"/>
                  </a:cubicBezTo>
                  <a:cubicBezTo>
                    <a:pt x="86" y="260"/>
                    <a:pt x="89" y="258"/>
                    <a:pt x="91" y="268"/>
                  </a:cubicBezTo>
                  <a:moveTo>
                    <a:pt x="84" y="218"/>
                  </a:moveTo>
                  <a:cubicBezTo>
                    <a:pt x="82" y="218"/>
                    <a:pt x="79" y="211"/>
                    <a:pt x="78" y="210"/>
                  </a:cubicBezTo>
                  <a:cubicBezTo>
                    <a:pt x="64" y="187"/>
                    <a:pt x="52" y="164"/>
                    <a:pt x="44" y="138"/>
                  </a:cubicBezTo>
                  <a:cubicBezTo>
                    <a:pt x="42" y="130"/>
                    <a:pt x="39" y="121"/>
                    <a:pt x="36" y="113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0" y="96"/>
                    <a:pt x="24" y="79"/>
                    <a:pt x="28" y="61"/>
                  </a:cubicBezTo>
                  <a:cubicBezTo>
                    <a:pt x="33" y="32"/>
                    <a:pt x="56" y="20"/>
                    <a:pt x="84" y="16"/>
                  </a:cubicBezTo>
                  <a:cubicBezTo>
                    <a:pt x="85" y="16"/>
                    <a:pt x="86" y="16"/>
                    <a:pt x="86" y="15"/>
                  </a:cubicBezTo>
                  <a:cubicBezTo>
                    <a:pt x="88" y="15"/>
                    <a:pt x="89" y="15"/>
                    <a:pt x="90" y="15"/>
                  </a:cubicBezTo>
                  <a:cubicBezTo>
                    <a:pt x="102" y="18"/>
                    <a:pt x="113" y="27"/>
                    <a:pt x="120" y="35"/>
                  </a:cubicBezTo>
                  <a:cubicBezTo>
                    <a:pt x="137" y="52"/>
                    <a:pt x="147" y="74"/>
                    <a:pt x="159" y="95"/>
                  </a:cubicBezTo>
                  <a:cubicBezTo>
                    <a:pt x="169" y="112"/>
                    <a:pt x="180" y="138"/>
                    <a:pt x="180" y="158"/>
                  </a:cubicBezTo>
                  <a:cubicBezTo>
                    <a:pt x="180" y="161"/>
                    <a:pt x="179" y="163"/>
                    <a:pt x="178" y="165"/>
                  </a:cubicBezTo>
                  <a:cubicBezTo>
                    <a:pt x="178" y="166"/>
                    <a:pt x="177" y="167"/>
                    <a:pt x="177" y="168"/>
                  </a:cubicBezTo>
                  <a:cubicBezTo>
                    <a:pt x="168" y="181"/>
                    <a:pt x="143" y="191"/>
                    <a:pt x="131" y="197"/>
                  </a:cubicBezTo>
                  <a:cubicBezTo>
                    <a:pt x="120" y="202"/>
                    <a:pt x="109" y="207"/>
                    <a:pt x="99" y="212"/>
                  </a:cubicBezTo>
                  <a:cubicBezTo>
                    <a:pt x="97" y="212"/>
                    <a:pt x="85" y="218"/>
                    <a:pt x="84" y="218"/>
                  </a:cubicBezTo>
                  <a:moveTo>
                    <a:pt x="164" y="336"/>
                  </a:moveTo>
                  <a:cubicBezTo>
                    <a:pt x="155" y="335"/>
                    <a:pt x="147" y="316"/>
                    <a:pt x="144" y="309"/>
                  </a:cubicBezTo>
                  <a:cubicBezTo>
                    <a:pt x="139" y="298"/>
                    <a:pt x="131" y="287"/>
                    <a:pt x="125" y="275"/>
                  </a:cubicBezTo>
                  <a:cubicBezTo>
                    <a:pt x="117" y="261"/>
                    <a:pt x="110" y="246"/>
                    <a:pt x="102" y="232"/>
                  </a:cubicBezTo>
                  <a:cubicBezTo>
                    <a:pt x="101" y="231"/>
                    <a:pt x="100" y="229"/>
                    <a:pt x="99" y="228"/>
                  </a:cubicBezTo>
                  <a:cubicBezTo>
                    <a:pt x="102" y="226"/>
                    <a:pt x="106" y="224"/>
                    <a:pt x="109" y="223"/>
                  </a:cubicBezTo>
                  <a:cubicBezTo>
                    <a:pt x="133" y="212"/>
                    <a:pt x="158" y="201"/>
                    <a:pt x="180" y="186"/>
                  </a:cubicBezTo>
                  <a:cubicBezTo>
                    <a:pt x="181" y="185"/>
                    <a:pt x="182" y="184"/>
                    <a:pt x="184" y="183"/>
                  </a:cubicBezTo>
                  <a:cubicBezTo>
                    <a:pt x="199" y="208"/>
                    <a:pt x="216" y="232"/>
                    <a:pt x="225" y="260"/>
                  </a:cubicBezTo>
                  <a:cubicBezTo>
                    <a:pt x="227" y="266"/>
                    <a:pt x="231" y="273"/>
                    <a:pt x="231" y="280"/>
                  </a:cubicBezTo>
                  <a:cubicBezTo>
                    <a:pt x="233" y="291"/>
                    <a:pt x="230" y="295"/>
                    <a:pt x="223" y="300"/>
                  </a:cubicBezTo>
                  <a:cubicBezTo>
                    <a:pt x="211" y="309"/>
                    <a:pt x="198" y="321"/>
                    <a:pt x="185" y="328"/>
                  </a:cubicBezTo>
                  <a:cubicBezTo>
                    <a:pt x="181" y="330"/>
                    <a:pt x="168" y="336"/>
                    <a:pt x="164" y="336"/>
                  </a:cubicBezTo>
                  <a:moveTo>
                    <a:pt x="258" y="366"/>
                  </a:moveTo>
                  <a:cubicBezTo>
                    <a:pt x="256" y="371"/>
                    <a:pt x="256" y="376"/>
                    <a:pt x="256" y="382"/>
                  </a:cubicBezTo>
                  <a:cubicBezTo>
                    <a:pt x="249" y="376"/>
                    <a:pt x="241" y="371"/>
                    <a:pt x="229" y="373"/>
                  </a:cubicBezTo>
                  <a:cubicBezTo>
                    <a:pt x="226" y="374"/>
                    <a:pt x="213" y="380"/>
                    <a:pt x="211" y="379"/>
                  </a:cubicBezTo>
                  <a:cubicBezTo>
                    <a:pt x="207" y="378"/>
                    <a:pt x="200" y="362"/>
                    <a:pt x="198" y="358"/>
                  </a:cubicBezTo>
                  <a:cubicBezTo>
                    <a:pt x="195" y="352"/>
                    <a:pt x="191" y="347"/>
                    <a:pt x="187" y="343"/>
                  </a:cubicBezTo>
                  <a:cubicBezTo>
                    <a:pt x="191" y="340"/>
                    <a:pt x="195" y="338"/>
                    <a:pt x="198" y="336"/>
                  </a:cubicBezTo>
                  <a:cubicBezTo>
                    <a:pt x="202" y="333"/>
                    <a:pt x="207" y="330"/>
                    <a:pt x="211" y="327"/>
                  </a:cubicBezTo>
                  <a:cubicBezTo>
                    <a:pt x="215" y="330"/>
                    <a:pt x="216" y="335"/>
                    <a:pt x="219" y="339"/>
                  </a:cubicBezTo>
                  <a:cubicBezTo>
                    <a:pt x="221" y="342"/>
                    <a:pt x="224" y="346"/>
                    <a:pt x="226" y="350"/>
                  </a:cubicBezTo>
                  <a:cubicBezTo>
                    <a:pt x="226" y="350"/>
                    <a:pt x="225" y="350"/>
                    <a:pt x="225" y="350"/>
                  </a:cubicBezTo>
                  <a:cubicBezTo>
                    <a:pt x="224" y="354"/>
                    <a:pt x="224" y="357"/>
                    <a:pt x="225" y="360"/>
                  </a:cubicBezTo>
                  <a:cubicBezTo>
                    <a:pt x="225" y="363"/>
                    <a:pt x="229" y="365"/>
                    <a:pt x="232" y="365"/>
                  </a:cubicBezTo>
                  <a:cubicBezTo>
                    <a:pt x="242" y="366"/>
                    <a:pt x="252" y="351"/>
                    <a:pt x="241" y="344"/>
                  </a:cubicBezTo>
                  <a:cubicBezTo>
                    <a:pt x="239" y="343"/>
                    <a:pt x="237" y="344"/>
                    <a:pt x="236" y="345"/>
                  </a:cubicBezTo>
                  <a:cubicBezTo>
                    <a:pt x="235" y="345"/>
                    <a:pt x="235" y="346"/>
                    <a:pt x="235" y="346"/>
                  </a:cubicBezTo>
                  <a:cubicBezTo>
                    <a:pt x="233" y="342"/>
                    <a:pt x="229" y="338"/>
                    <a:pt x="226" y="334"/>
                  </a:cubicBezTo>
                  <a:cubicBezTo>
                    <a:pt x="223" y="330"/>
                    <a:pt x="221" y="326"/>
                    <a:pt x="217" y="323"/>
                  </a:cubicBezTo>
                  <a:cubicBezTo>
                    <a:pt x="222" y="320"/>
                    <a:pt x="227" y="316"/>
                    <a:pt x="232" y="313"/>
                  </a:cubicBezTo>
                  <a:cubicBezTo>
                    <a:pt x="236" y="321"/>
                    <a:pt x="242" y="329"/>
                    <a:pt x="247" y="336"/>
                  </a:cubicBezTo>
                  <a:cubicBezTo>
                    <a:pt x="250" y="341"/>
                    <a:pt x="260" y="349"/>
                    <a:pt x="261" y="354"/>
                  </a:cubicBezTo>
                  <a:cubicBezTo>
                    <a:pt x="264" y="363"/>
                    <a:pt x="259" y="360"/>
                    <a:pt x="258" y="36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5" name="chenying0907 385"/>
            <p:cNvSpPr>
              <a:spLocks/>
            </p:cNvSpPr>
            <p:nvPr/>
          </p:nvSpPr>
          <p:spPr bwMode="auto">
            <a:xfrm>
              <a:off x="3392489" y="4124326"/>
              <a:ext cx="60325" cy="257175"/>
            </a:xfrm>
            <a:custGeom>
              <a:avLst/>
              <a:gdLst>
                <a:gd name="T0" fmla="*/ 28 w 28"/>
                <a:gd name="T1" fmla="*/ 2 h 120"/>
                <a:gd name="T2" fmla="*/ 25 w 28"/>
                <a:gd name="T3" fmla="*/ 2 h 120"/>
                <a:gd name="T4" fmla="*/ 19 w 28"/>
                <a:gd name="T5" fmla="*/ 27 h 120"/>
                <a:gd name="T6" fmla="*/ 10 w 28"/>
                <a:gd name="T7" fmla="*/ 59 h 120"/>
                <a:gd name="T8" fmla="*/ 1 w 28"/>
                <a:gd name="T9" fmla="*/ 119 h 120"/>
                <a:gd name="T10" fmla="*/ 2 w 28"/>
                <a:gd name="T11" fmla="*/ 119 h 120"/>
                <a:gd name="T12" fmla="*/ 14 w 28"/>
                <a:gd name="T13" fmla="*/ 53 h 120"/>
                <a:gd name="T14" fmla="*/ 22 w 28"/>
                <a:gd name="T15" fmla="*/ 22 h 120"/>
                <a:gd name="T16" fmla="*/ 28 w 28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0">
                  <a:moveTo>
                    <a:pt x="28" y="2"/>
                  </a:moveTo>
                  <a:cubicBezTo>
                    <a:pt x="27" y="0"/>
                    <a:pt x="25" y="0"/>
                    <a:pt x="25" y="2"/>
                  </a:cubicBezTo>
                  <a:cubicBezTo>
                    <a:pt x="26" y="10"/>
                    <a:pt x="21" y="19"/>
                    <a:pt x="19" y="27"/>
                  </a:cubicBezTo>
                  <a:cubicBezTo>
                    <a:pt x="16" y="38"/>
                    <a:pt x="13" y="48"/>
                    <a:pt x="10" y="59"/>
                  </a:cubicBezTo>
                  <a:cubicBezTo>
                    <a:pt x="5" y="78"/>
                    <a:pt x="0" y="99"/>
                    <a:pt x="1" y="119"/>
                  </a:cubicBezTo>
                  <a:cubicBezTo>
                    <a:pt x="1" y="120"/>
                    <a:pt x="2" y="120"/>
                    <a:pt x="2" y="119"/>
                  </a:cubicBezTo>
                  <a:cubicBezTo>
                    <a:pt x="4" y="97"/>
                    <a:pt x="8" y="74"/>
                    <a:pt x="14" y="53"/>
                  </a:cubicBezTo>
                  <a:cubicBezTo>
                    <a:pt x="17" y="43"/>
                    <a:pt x="19" y="33"/>
                    <a:pt x="22" y="22"/>
                  </a:cubicBezTo>
                  <a:cubicBezTo>
                    <a:pt x="24" y="15"/>
                    <a:pt x="28" y="9"/>
                    <a:pt x="28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6" name="chenying0907 386"/>
            <p:cNvSpPr>
              <a:spLocks/>
            </p:cNvSpPr>
            <p:nvPr/>
          </p:nvSpPr>
          <p:spPr bwMode="auto">
            <a:xfrm>
              <a:off x="3429001" y="4181476"/>
              <a:ext cx="46038" cy="242888"/>
            </a:xfrm>
            <a:custGeom>
              <a:avLst/>
              <a:gdLst>
                <a:gd name="T0" fmla="*/ 18 w 21"/>
                <a:gd name="T1" fmla="*/ 2 h 113"/>
                <a:gd name="T2" fmla="*/ 3 w 21"/>
                <a:gd name="T3" fmla="*/ 79 h 113"/>
                <a:gd name="T4" fmla="*/ 2 w 21"/>
                <a:gd name="T5" fmla="*/ 96 h 113"/>
                <a:gd name="T6" fmla="*/ 0 w 21"/>
                <a:gd name="T7" fmla="*/ 105 h 113"/>
                <a:gd name="T8" fmla="*/ 5 w 21"/>
                <a:gd name="T9" fmla="*/ 113 h 113"/>
                <a:gd name="T10" fmla="*/ 5 w 21"/>
                <a:gd name="T11" fmla="*/ 112 h 113"/>
                <a:gd name="T12" fmla="*/ 6 w 21"/>
                <a:gd name="T13" fmla="*/ 95 h 113"/>
                <a:gd name="T14" fmla="*/ 7 w 21"/>
                <a:gd name="T15" fmla="*/ 66 h 113"/>
                <a:gd name="T16" fmla="*/ 21 w 21"/>
                <a:gd name="T17" fmla="*/ 2 h 113"/>
                <a:gd name="T18" fmla="*/ 18 w 21"/>
                <a:gd name="T19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3">
                  <a:moveTo>
                    <a:pt x="18" y="2"/>
                  </a:moveTo>
                  <a:cubicBezTo>
                    <a:pt x="11" y="26"/>
                    <a:pt x="4" y="54"/>
                    <a:pt x="3" y="79"/>
                  </a:cubicBezTo>
                  <a:cubicBezTo>
                    <a:pt x="3" y="85"/>
                    <a:pt x="4" y="90"/>
                    <a:pt x="2" y="96"/>
                  </a:cubicBezTo>
                  <a:cubicBezTo>
                    <a:pt x="2" y="99"/>
                    <a:pt x="1" y="102"/>
                    <a:pt x="0" y="105"/>
                  </a:cubicBezTo>
                  <a:cubicBezTo>
                    <a:pt x="0" y="109"/>
                    <a:pt x="0" y="112"/>
                    <a:pt x="5" y="113"/>
                  </a:cubicBezTo>
                  <a:cubicBezTo>
                    <a:pt x="5" y="113"/>
                    <a:pt x="5" y="112"/>
                    <a:pt x="5" y="112"/>
                  </a:cubicBezTo>
                  <a:cubicBezTo>
                    <a:pt x="0" y="109"/>
                    <a:pt x="5" y="99"/>
                    <a:pt x="6" y="95"/>
                  </a:cubicBezTo>
                  <a:cubicBezTo>
                    <a:pt x="8" y="85"/>
                    <a:pt x="6" y="76"/>
                    <a:pt x="7" y="66"/>
                  </a:cubicBezTo>
                  <a:cubicBezTo>
                    <a:pt x="11" y="45"/>
                    <a:pt x="15" y="23"/>
                    <a:pt x="21" y="2"/>
                  </a:cubicBezTo>
                  <a:cubicBezTo>
                    <a:pt x="21" y="1"/>
                    <a:pt x="19" y="0"/>
                    <a:pt x="18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7" name="chenying0907 387"/>
            <p:cNvSpPr>
              <a:spLocks/>
            </p:cNvSpPr>
            <p:nvPr/>
          </p:nvSpPr>
          <p:spPr bwMode="auto">
            <a:xfrm>
              <a:off x="3440114" y="4198939"/>
              <a:ext cx="55563" cy="285750"/>
            </a:xfrm>
            <a:custGeom>
              <a:avLst/>
              <a:gdLst>
                <a:gd name="T0" fmla="*/ 23 w 26"/>
                <a:gd name="T1" fmla="*/ 1 h 133"/>
                <a:gd name="T2" fmla="*/ 16 w 26"/>
                <a:gd name="T3" fmla="*/ 35 h 133"/>
                <a:gd name="T4" fmla="*/ 8 w 26"/>
                <a:gd name="T5" fmla="*/ 74 h 133"/>
                <a:gd name="T6" fmla="*/ 6 w 26"/>
                <a:gd name="T7" fmla="*/ 109 h 133"/>
                <a:gd name="T8" fmla="*/ 6 w 26"/>
                <a:gd name="T9" fmla="*/ 132 h 133"/>
                <a:gd name="T10" fmla="*/ 8 w 26"/>
                <a:gd name="T11" fmla="*/ 131 h 133"/>
                <a:gd name="T12" fmla="*/ 8 w 26"/>
                <a:gd name="T13" fmla="*/ 113 h 133"/>
                <a:gd name="T14" fmla="*/ 8 w 26"/>
                <a:gd name="T15" fmla="*/ 101 h 133"/>
                <a:gd name="T16" fmla="*/ 13 w 26"/>
                <a:gd name="T17" fmla="*/ 66 h 133"/>
                <a:gd name="T18" fmla="*/ 19 w 26"/>
                <a:gd name="T19" fmla="*/ 36 h 133"/>
                <a:gd name="T20" fmla="*/ 26 w 26"/>
                <a:gd name="T21" fmla="*/ 2 h 133"/>
                <a:gd name="T22" fmla="*/ 23 w 26"/>
                <a:gd name="T23" fmla="*/ 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133">
                  <a:moveTo>
                    <a:pt x="23" y="1"/>
                  </a:moveTo>
                  <a:cubicBezTo>
                    <a:pt x="18" y="11"/>
                    <a:pt x="18" y="24"/>
                    <a:pt x="16" y="35"/>
                  </a:cubicBezTo>
                  <a:cubicBezTo>
                    <a:pt x="14" y="48"/>
                    <a:pt x="11" y="61"/>
                    <a:pt x="8" y="74"/>
                  </a:cubicBezTo>
                  <a:cubicBezTo>
                    <a:pt x="6" y="86"/>
                    <a:pt x="6" y="97"/>
                    <a:pt x="6" y="109"/>
                  </a:cubicBezTo>
                  <a:cubicBezTo>
                    <a:pt x="5" y="117"/>
                    <a:pt x="0" y="126"/>
                    <a:pt x="6" y="132"/>
                  </a:cubicBezTo>
                  <a:cubicBezTo>
                    <a:pt x="7" y="133"/>
                    <a:pt x="8" y="132"/>
                    <a:pt x="8" y="131"/>
                  </a:cubicBezTo>
                  <a:cubicBezTo>
                    <a:pt x="4" y="126"/>
                    <a:pt x="8" y="119"/>
                    <a:pt x="8" y="113"/>
                  </a:cubicBezTo>
                  <a:cubicBezTo>
                    <a:pt x="9" y="109"/>
                    <a:pt x="9" y="105"/>
                    <a:pt x="8" y="101"/>
                  </a:cubicBezTo>
                  <a:cubicBezTo>
                    <a:pt x="8" y="89"/>
                    <a:pt x="10" y="78"/>
                    <a:pt x="13" y="66"/>
                  </a:cubicBezTo>
                  <a:cubicBezTo>
                    <a:pt x="15" y="56"/>
                    <a:pt x="17" y="46"/>
                    <a:pt x="19" y="36"/>
                  </a:cubicBezTo>
                  <a:cubicBezTo>
                    <a:pt x="20" y="26"/>
                    <a:pt x="20" y="11"/>
                    <a:pt x="26" y="2"/>
                  </a:cubicBezTo>
                  <a:cubicBezTo>
                    <a:pt x="26" y="1"/>
                    <a:pt x="24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8" name="chenying0907 388"/>
            <p:cNvSpPr>
              <a:spLocks/>
            </p:cNvSpPr>
            <p:nvPr/>
          </p:nvSpPr>
          <p:spPr bwMode="auto">
            <a:xfrm>
              <a:off x="3476626" y="4268789"/>
              <a:ext cx="41275" cy="258763"/>
            </a:xfrm>
            <a:custGeom>
              <a:avLst/>
              <a:gdLst>
                <a:gd name="T0" fmla="*/ 16 w 19"/>
                <a:gd name="T1" fmla="*/ 1 h 120"/>
                <a:gd name="T2" fmla="*/ 1 w 19"/>
                <a:gd name="T3" fmla="*/ 119 h 120"/>
                <a:gd name="T4" fmla="*/ 4 w 19"/>
                <a:gd name="T5" fmla="*/ 119 h 120"/>
                <a:gd name="T6" fmla="*/ 10 w 19"/>
                <a:gd name="T7" fmla="*/ 56 h 120"/>
                <a:gd name="T8" fmla="*/ 19 w 19"/>
                <a:gd name="T9" fmla="*/ 1 h 120"/>
                <a:gd name="T10" fmla="*/ 16 w 19"/>
                <a:gd name="T11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0">
                  <a:moveTo>
                    <a:pt x="16" y="1"/>
                  </a:moveTo>
                  <a:cubicBezTo>
                    <a:pt x="13" y="41"/>
                    <a:pt x="0" y="78"/>
                    <a:pt x="1" y="119"/>
                  </a:cubicBezTo>
                  <a:cubicBezTo>
                    <a:pt x="1" y="120"/>
                    <a:pt x="4" y="120"/>
                    <a:pt x="4" y="119"/>
                  </a:cubicBezTo>
                  <a:cubicBezTo>
                    <a:pt x="5" y="97"/>
                    <a:pt x="6" y="77"/>
                    <a:pt x="10" y="56"/>
                  </a:cubicBezTo>
                  <a:cubicBezTo>
                    <a:pt x="13" y="38"/>
                    <a:pt x="17" y="20"/>
                    <a:pt x="19" y="1"/>
                  </a:cubicBezTo>
                  <a:cubicBezTo>
                    <a:pt x="19" y="0"/>
                    <a:pt x="16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9" name="chenying0907 389"/>
            <p:cNvSpPr>
              <a:spLocks/>
            </p:cNvSpPr>
            <p:nvPr/>
          </p:nvSpPr>
          <p:spPr bwMode="auto">
            <a:xfrm>
              <a:off x="3506789" y="4313239"/>
              <a:ext cx="36513" cy="257175"/>
            </a:xfrm>
            <a:custGeom>
              <a:avLst/>
              <a:gdLst>
                <a:gd name="T0" fmla="*/ 15 w 17"/>
                <a:gd name="T1" fmla="*/ 1 h 120"/>
                <a:gd name="T2" fmla="*/ 10 w 17"/>
                <a:gd name="T3" fmla="*/ 31 h 120"/>
                <a:gd name="T4" fmla="*/ 8 w 17"/>
                <a:gd name="T5" fmla="*/ 60 h 120"/>
                <a:gd name="T6" fmla="*/ 3 w 17"/>
                <a:gd name="T7" fmla="*/ 118 h 120"/>
                <a:gd name="T8" fmla="*/ 4 w 17"/>
                <a:gd name="T9" fmla="*/ 119 h 120"/>
                <a:gd name="T10" fmla="*/ 7 w 17"/>
                <a:gd name="T11" fmla="*/ 93 h 120"/>
                <a:gd name="T12" fmla="*/ 10 w 17"/>
                <a:gd name="T13" fmla="*/ 62 h 120"/>
                <a:gd name="T14" fmla="*/ 12 w 17"/>
                <a:gd name="T15" fmla="*/ 32 h 120"/>
                <a:gd name="T16" fmla="*/ 17 w 17"/>
                <a:gd name="T17" fmla="*/ 1 h 120"/>
                <a:gd name="T18" fmla="*/ 15 w 17"/>
                <a:gd name="T19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0">
                  <a:moveTo>
                    <a:pt x="15" y="1"/>
                  </a:moveTo>
                  <a:cubicBezTo>
                    <a:pt x="15" y="11"/>
                    <a:pt x="11" y="22"/>
                    <a:pt x="10" y="31"/>
                  </a:cubicBezTo>
                  <a:cubicBezTo>
                    <a:pt x="9" y="41"/>
                    <a:pt x="8" y="51"/>
                    <a:pt x="8" y="60"/>
                  </a:cubicBezTo>
                  <a:cubicBezTo>
                    <a:pt x="6" y="80"/>
                    <a:pt x="0" y="99"/>
                    <a:pt x="3" y="118"/>
                  </a:cubicBezTo>
                  <a:cubicBezTo>
                    <a:pt x="3" y="119"/>
                    <a:pt x="4" y="120"/>
                    <a:pt x="4" y="119"/>
                  </a:cubicBezTo>
                  <a:cubicBezTo>
                    <a:pt x="5" y="110"/>
                    <a:pt x="6" y="101"/>
                    <a:pt x="7" y="93"/>
                  </a:cubicBezTo>
                  <a:cubicBezTo>
                    <a:pt x="7" y="83"/>
                    <a:pt x="10" y="72"/>
                    <a:pt x="10" y="62"/>
                  </a:cubicBezTo>
                  <a:cubicBezTo>
                    <a:pt x="11" y="52"/>
                    <a:pt x="11" y="42"/>
                    <a:pt x="12" y="32"/>
                  </a:cubicBezTo>
                  <a:cubicBezTo>
                    <a:pt x="14" y="22"/>
                    <a:pt x="17" y="11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0" name="chenying0907 390"/>
            <p:cNvSpPr>
              <a:spLocks/>
            </p:cNvSpPr>
            <p:nvPr/>
          </p:nvSpPr>
          <p:spPr bwMode="auto">
            <a:xfrm>
              <a:off x="3535364" y="4398964"/>
              <a:ext cx="25400" cy="201613"/>
            </a:xfrm>
            <a:custGeom>
              <a:avLst/>
              <a:gdLst>
                <a:gd name="T0" fmla="*/ 12 w 12"/>
                <a:gd name="T1" fmla="*/ 1 h 94"/>
                <a:gd name="T2" fmla="*/ 9 w 12"/>
                <a:gd name="T3" fmla="*/ 1 h 94"/>
                <a:gd name="T4" fmla="*/ 4 w 12"/>
                <a:gd name="T5" fmla="*/ 53 h 94"/>
                <a:gd name="T6" fmla="*/ 2 w 12"/>
                <a:gd name="T7" fmla="*/ 76 h 94"/>
                <a:gd name="T8" fmla="*/ 0 w 12"/>
                <a:gd name="T9" fmla="*/ 93 h 94"/>
                <a:gd name="T10" fmla="*/ 0 w 12"/>
                <a:gd name="T11" fmla="*/ 94 h 94"/>
                <a:gd name="T12" fmla="*/ 4 w 12"/>
                <a:gd name="T13" fmla="*/ 89 h 94"/>
                <a:gd name="T14" fmla="*/ 4 w 12"/>
                <a:gd name="T15" fmla="*/ 82 h 94"/>
                <a:gd name="T16" fmla="*/ 6 w 12"/>
                <a:gd name="T17" fmla="*/ 67 h 94"/>
                <a:gd name="T18" fmla="*/ 9 w 12"/>
                <a:gd name="T19" fmla="*/ 32 h 94"/>
                <a:gd name="T20" fmla="*/ 12 w 12"/>
                <a:gd name="T21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94">
                  <a:moveTo>
                    <a:pt x="12" y="1"/>
                  </a:moveTo>
                  <a:cubicBezTo>
                    <a:pt x="12" y="0"/>
                    <a:pt x="9" y="0"/>
                    <a:pt x="9" y="1"/>
                  </a:cubicBezTo>
                  <a:cubicBezTo>
                    <a:pt x="10" y="19"/>
                    <a:pt x="5" y="35"/>
                    <a:pt x="4" y="53"/>
                  </a:cubicBezTo>
                  <a:cubicBezTo>
                    <a:pt x="4" y="61"/>
                    <a:pt x="3" y="68"/>
                    <a:pt x="2" y="76"/>
                  </a:cubicBezTo>
                  <a:cubicBezTo>
                    <a:pt x="1" y="80"/>
                    <a:pt x="4" y="91"/>
                    <a:pt x="0" y="93"/>
                  </a:cubicBezTo>
                  <a:cubicBezTo>
                    <a:pt x="0" y="93"/>
                    <a:pt x="0" y="94"/>
                    <a:pt x="0" y="94"/>
                  </a:cubicBezTo>
                  <a:cubicBezTo>
                    <a:pt x="3" y="94"/>
                    <a:pt x="4" y="92"/>
                    <a:pt x="4" y="89"/>
                  </a:cubicBezTo>
                  <a:cubicBezTo>
                    <a:pt x="5" y="87"/>
                    <a:pt x="4" y="84"/>
                    <a:pt x="4" y="82"/>
                  </a:cubicBezTo>
                  <a:cubicBezTo>
                    <a:pt x="4" y="77"/>
                    <a:pt x="6" y="72"/>
                    <a:pt x="6" y="67"/>
                  </a:cubicBezTo>
                  <a:cubicBezTo>
                    <a:pt x="8" y="55"/>
                    <a:pt x="8" y="44"/>
                    <a:pt x="9" y="32"/>
                  </a:cubicBezTo>
                  <a:cubicBezTo>
                    <a:pt x="11" y="22"/>
                    <a:pt x="12" y="12"/>
                    <a:pt x="12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1" name="chenying0907 391"/>
            <p:cNvSpPr>
              <a:spLocks/>
            </p:cNvSpPr>
            <p:nvPr/>
          </p:nvSpPr>
          <p:spPr bwMode="auto">
            <a:xfrm>
              <a:off x="3562351" y="4508501"/>
              <a:ext cx="19050" cy="166688"/>
            </a:xfrm>
            <a:custGeom>
              <a:avLst/>
              <a:gdLst>
                <a:gd name="T0" fmla="*/ 6 w 9"/>
                <a:gd name="T1" fmla="*/ 2 h 78"/>
                <a:gd name="T2" fmla="*/ 1 w 9"/>
                <a:gd name="T3" fmla="*/ 42 h 78"/>
                <a:gd name="T4" fmla="*/ 2 w 9"/>
                <a:gd name="T5" fmla="*/ 78 h 78"/>
                <a:gd name="T6" fmla="*/ 3 w 9"/>
                <a:gd name="T7" fmla="*/ 78 h 78"/>
                <a:gd name="T8" fmla="*/ 5 w 9"/>
                <a:gd name="T9" fmla="*/ 39 h 78"/>
                <a:gd name="T10" fmla="*/ 9 w 9"/>
                <a:gd name="T11" fmla="*/ 3 h 78"/>
                <a:gd name="T12" fmla="*/ 6 w 9"/>
                <a:gd name="T13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8">
                  <a:moveTo>
                    <a:pt x="6" y="2"/>
                  </a:moveTo>
                  <a:cubicBezTo>
                    <a:pt x="3" y="15"/>
                    <a:pt x="3" y="29"/>
                    <a:pt x="1" y="42"/>
                  </a:cubicBezTo>
                  <a:cubicBezTo>
                    <a:pt x="0" y="53"/>
                    <a:pt x="0" y="66"/>
                    <a:pt x="2" y="78"/>
                  </a:cubicBezTo>
                  <a:cubicBezTo>
                    <a:pt x="2" y="78"/>
                    <a:pt x="3" y="78"/>
                    <a:pt x="3" y="78"/>
                  </a:cubicBezTo>
                  <a:cubicBezTo>
                    <a:pt x="5" y="65"/>
                    <a:pt x="3" y="52"/>
                    <a:pt x="5" y="39"/>
                  </a:cubicBezTo>
                  <a:cubicBezTo>
                    <a:pt x="7" y="27"/>
                    <a:pt x="6" y="15"/>
                    <a:pt x="9" y="3"/>
                  </a:cubicBezTo>
                  <a:cubicBezTo>
                    <a:pt x="9" y="1"/>
                    <a:pt x="6" y="0"/>
                    <a:pt x="6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2" name="chenying0907 392"/>
            <p:cNvSpPr>
              <a:spLocks/>
            </p:cNvSpPr>
            <p:nvPr/>
          </p:nvSpPr>
          <p:spPr bwMode="auto">
            <a:xfrm>
              <a:off x="3598864" y="4503739"/>
              <a:ext cx="26988" cy="184150"/>
            </a:xfrm>
            <a:custGeom>
              <a:avLst/>
              <a:gdLst>
                <a:gd name="T0" fmla="*/ 6 w 12"/>
                <a:gd name="T1" fmla="*/ 1 h 86"/>
                <a:gd name="T2" fmla="*/ 5 w 12"/>
                <a:gd name="T3" fmla="*/ 3 h 86"/>
                <a:gd name="T4" fmla="*/ 6 w 12"/>
                <a:gd name="T5" fmla="*/ 22 h 86"/>
                <a:gd name="T6" fmla="*/ 3 w 12"/>
                <a:gd name="T7" fmla="*/ 43 h 86"/>
                <a:gd name="T8" fmla="*/ 2 w 12"/>
                <a:gd name="T9" fmla="*/ 84 h 86"/>
                <a:gd name="T10" fmla="*/ 4 w 12"/>
                <a:gd name="T11" fmla="*/ 84 h 86"/>
                <a:gd name="T12" fmla="*/ 4 w 12"/>
                <a:gd name="T13" fmla="*/ 57 h 86"/>
                <a:gd name="T14" fmla="*/ 7 w 12"/>
                <a:gd name="T15" fmla="*/ 28 h 86"/>
                <a:gd name="T16" fmla="*/ 6 w 12"/>
                <a:gd name="T17" fmla="*/ 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6">
                  <a:moveTo>
                    <a:pt x="6" y="1"/>
                  </a:moveTo>
                  <a:cubicBezTo>
                    <a:pt x="5" y="0"/>
                    <a:pt x="4" y="2"/>
                    <a:pt x="5" y="3"/>
                  </a:cubicBezTo>
                  <a:cubicBezTo>
                    <a:pt x="9" y="8"/>
                    <a:pt x="7" y="16"/>
                    <a:pt x="6" y="22"/>
                  </a:cubicBezTo>
                  <a:cubicBezTo>
                    <a:pt x="5" y="29"/>
                    <a:pt x="4" y="36"/>
                    <a:pt x="3" y="43"/>
                  </a:cubicBezTo>
                  <a:cubicBezTo>
                    <a:pt x="1" y="56"/>
                    <a:pt x="0" y="71"/>
                    <a:pt x="2" y="84"/>
                  </a:cubicBezTo>
                  <a:cubicBezTo>
                    <a:pt x="2" y="86"/>
                    <a:pt x="4" y="86"/>
                    <a:pt x="4" y="84"/>
                  </a:cubicBezTo>
                  <a:cubicBezTo>
                    <a:pt x="5" y="75"/>
                    <a:pt x="4" y="66"/>
                    <a:pt x="4" y="57"/>
                  </a:cubicBezTo>
                  <a:cubicBezTo>
                    <a:pt x="4" y="47"/>
                    <a:pt x="6" y="38"/>
                    <a:pt x="7" y="28"/>
                  </a:cubicBezTo>
                  <a:cubicBezTo>
                    <a:pt x="8" y="20"/>
                    <a:pt x="12" y="8"/>
                    <a:pt x="6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3" name="chenying0907 393"/>
            <p:cNvSpPr>
              <a:spLocks/>
            </p:cNvSpPr>
            <p:nvPr/>
          </p:nvSpPr>
          <p:spPr bwMode="auto">
            <a:xfrm>
              <a:off x="3621089" y="4594226"/>
              <a:ext cx="20638" cy="195263"/>
            </a:xfrm>
            <a:custGeom>
              <a:avLst/>
              <a:gdLst>
                <a:gd name="T0" fmla="*/ 9 w 10"/>
                <a:gd name="T1" fmla="*/ 3 h 91"/>
                <a:gd name="T2" fmla="*/ 6 w 10"/>
                <a:gd name="T3" fmla="*/ 2 h 91"/>
                <a:gd name="T4" fmla="*/ 2 w 10"/>
                <a:gd name="T5" fmla="*/ 43 h 91"/>
                <a:gd name="T6" fmla="*/ 2 w 10"/>
                <a:gd name="T7" fmla="*/ 90 h 91"/>
                <a:gd name="T8" fmla="*/ 4 w 10"/>
                <a:gd name="T9" fmla="*/ 90 h 91"/>
                <a:gd name="T10" fmla="*/ 5 w 10"/>
                <a:gd name="T11" fmla="*/ 47 h 91"/>
                <a:gd name="T12" fmla="*/ 9 w 10"/>
                <a:gd name="T13" fmla="*/ 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1">
                  <a:moveTo>
                    <a:pt x="9" y="3"/>
                  </a:moveTo>
                  <a:cubicBezTo>
                    <a:pt x="10" y="1"/>
                    <a:pt x="7" y="0"/>
                    <a:pt x="6" y="2"/>
                  </a:cubicBezTo>
                  <a:cubicBezTo>
                    <a:pt x="3" y="15"/>
                    <a:pt x="2" y="30"/>
                    <a:pt x="2" y="43"/>
                  </a:cubicBezTo>
                  <a:cubicBezTo>
                    <a:pt x="1" y="58"/>
                    <a:pt x="0" y="75"/>
                    <a:pt x="2" y="90"/>
                  </a:cubicBezTo>
                  <a:cubicBezTo>
                    <a:pt x="2" y="91"/>
                    <a:pt x="4" y="91"/>
                    <a:pt x="4" y="90"/>
                  </a:cubicBezTo>
                  <a:cubicBezTo>
                    <a:pt x="6" y="76"/>
                    <a:pt x="4" y="61"/>
                    <a:pt x="5" y="47"/>
                  </a:cubicBezTo>
                  <a:cubicBezTo>
                    <a:pt x="5" y="33"/>
                    <a:pt x="6" y="16"/>
                    <a:pt x="9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4" name="chenying0907 394"/>
            <p:cNvSpPr>
              <a:spLocks/>
            </p:cNvSpPr>
            <p:nvPr/>
          </p:nvSpPr>
          <p:spPr bwMode="auto">
            <a:xfrm>
              <a:off x="3648076" y="4584701"/>
              <a:ext cx="23813" cy="207963"/>
            </a:xfrm>
            <a:custGeom>
              <a:avLst/>
              <a:gdLst>
                <a:gd name="T0" fmla="*/ 11 w 11"/>
                <a:gd name="T1" fmla="*/ 1 h 97"/>
                <a:gd name="T2" fmla="*/ 9 w 11"/>
                <a:gd name="T3" fmla="*/ 1 h 97"/>
                <a:gd name="T4" fmla="*/ 4 w 11"/>
                <a:gd name="T5" fmla="*/ 97 h 97"/>
                <a:gd name="T6" fmla="*/ 6 w 11"/>
                <a:gd name="T7" fmla="*/ 97 h 97"/>
                <a:gd name="T8" fmla="*/ 7 w 11"/>
                <a:gd name="T9" fmla="*/ 51 h 97"/>
                <a:gd name="T10" fmla="*/ 11 w 11"/>
                <a:gd name="T11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7">
                  <a:moveTo>
                    <a:pt x="11" y="1"/>
                  </a:moveTo>
                  <a:cubicBezTo>
                    <a:pt x="11" y="0"/>
                    <a:pt x="9" y="0"/>
                    <a:pt x="9" y="1"/>
                  </a:cubicBezTo>
                  <a:cubicBezTo>
                    <a:pt x="7" y="33"/>
                    <a:pt x="0" y="65"/>
                    <a:pt x="4" y="97"/>
                  </a:cubicBezTo>
                  <a:cubicBezTo>
                    <a:pt x="4" y="97"/>
                    <a:pt x="6" y="97"/>
                    <a:pt x="6" y="97"/>
                  </a:cubicBezTo>
                  <a:cubicBezTo>
                    <a:pt x="8" y="82"/>
                    <a:pt x="6" y="66"/>
                    <a:pt x="7" y="51"/>
                  </a:cubicBezTo>
                  <a:cubicBezTo>
                    <a:pt x="8" y="34"/>
                    <a:pt x="11" y="18"/>
                    <a:pt x="11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5" name="chenying0907 395"/>
            <p:cNvSpPr>
              <a:spLocks/>
            </p:cNvSpPr>
            <p:nvPr/>
          </p:nvSpPr>
          <p:spPr bwMode="auto">
            <a:xfrm>
              <a:off x="3676651" y="4664076"/>
              <a:ext cx="23813" cy="168275"/>
            </a:xfrm>
            <a:custGeom>
              <a:avLst/>
              <a:gdLst>
                <a:gd name="T0" fmla="*/ 6 w 11"/>
                <a:gd name="T1" fmla="*/ 74 h 78"/>
                <a:gd name="T2" fmla="*/ 5 w 11"/>
                <a:gd name="T3" fmla="*/ 68 h 78"/>
                <a:gd name="T4" fmla="*/ 6 w 11"/>
                <a:gd name="T5" fmla="*/ 60 h 78"/>
                <a:gd name="T6" fmla="*/ 6 w 11"/>
                <a:gd name="T7" fmla="*/ 43 h 78"/>
                <a:gd name="T8" fmla="*/ 11 w 11"/>
                <a:gd name="T9" fmla="*/ 2 h 78"/>
                <a:gd name="T10" fmla="*/ 8 w 11"/>
                <a:gd name="T11" fmla="*/ 2 h 78"/>
                <a:gd name="T12" fmla="*/ 3 w 11"/>
                <a:gd name="T13" fmla="*/ 48 h 78"/>
                <a:gd name="T14" fmla="*/ 4 w 11"/>
                <a:gd name="T15" fmla="*/ 77 h 78"/>
                <a:gd name="T16" fmla="*/ 5 w 11"/>
                <a:gd name="T17" fmla="*/ 78 h 78"/>
                <a:gd name="T18" fmla="*/ 7 w 11"/>
                <a:gd name="T19" fmla="*/ 77 h 78"/>
                <a:gd name="T20" fmla="*/ 8 w 11"/>
                <a:gd name="T21" fmla="*/ 76 h 78"/>
                <a:gd name="T22" fmla="*/ 8 w 11"/>
                <a:gd name="T23" fmla="*/ 74 h 78"/>
                <a:gd name="T24" fmla="*/ 6 w 11"/>
                <a:gd name="T2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78">
                  <a:moveTo>
                    <a:pt x="6" y="74"/>
                  </a:moveTo>
                  <a:cubicBezTo>
                    <a:pt x="6" y="75"/>
                    <a:pt x="5" y="68"/>
                    <a:pt x="5" y="68"/>
                  </a:cubicBezTo>
                  <a:cubicBezTo>
                    <a:pt x="5" y="65"/>
                    <a:pt x="5" y="63"/>
                    <a:pt x="6" y="60"/>
                  </a:cubicBezTo>
                  <a:cubicBezTo>
                    <a:pt x="6" y="54"/>
                    <a:pt x="6" y="49"/>
                    <a:pt x="6" y="43"/>
                  </a:cubicBezTo>
                  <a:cubicBezTo>
                    <a:pt x="8" y="29"/>
                    <a:pt x="10" y="16"/>
                    <a:pt x="11" y="2"/>
                  </a:cubicBezTo>
                  <a:cubicBezTo>
                    <a:pt x="11" y="0"/>
                    <a:pt x="8" y="0"/>
                    <a:pt x="8" y="2"/>
                  </a:cubicBezTo>
                  <a:cubicBezTo>
                    <a:pt x="7" y="17"/>
                    <a:pt x="4" y="33"/>
                    <a:pt x="3" y="48"/>
                  </a:cubicBezTo>
                  <a:cubicBezTo>
                    <a:pt x="3" y="57"/>
                    <a:pt x="0" y="69"/>
                    <a:pt x="4" y="77"/>
                  </a:cubicBezTo>
                  <a:cubicBezTo>
                    <a:pt x="4" y="78"/>
                    <a:pt x="5" y="78"/>
                    <a:pt x="5" y="78"/>
                  </a:cubicBezTo>
                  <a:cubicBezTo>
                    <a:pt x="6" y="78"/>
                    <a:pt x="6" y="78"/>
                    <a:pt x="7" y="77"/>
                  </a:cubicBezTo>
                  <a:cubicBezTo>
                    <a:pt x="7" y="77"/>
                    <a:pt x="8" y="77"/>
                    <a:pt x="8" y="7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7" y="73"/>
                    <a:pt x="6" y="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" name="chenying0907 396"/>
            <p:cNvSpPr>
              <a:spLocks/>
            </p:cNvSpPr>
            <p:nvPr/>
          </p:nvSpPr>
          <p:spPr bwMode="auto">
            <a:xfrm>
              <a:off x="3725864" y="4735514"/>
              <a:ext cx="17463" cy="49213"/>
            </a:xfrm>
            <a:custGeom>
              <a:avLst/>
              <a:gdLst>
                <a:gd name="T0" fmla="*/ 5 w 8"/>
                <a:gd name="T1" fmla="*/ 1 h 23"/>
                <a:gd name="T2" fmla="*/ 0 w 8"/>
                <a:gd name="T3" fmla="*/ 21 h 23"/>
                <a:gd name="T4" fmla="*/ 2 w 8"/>
                <a:gd name="T5" fmla="*/ 22 h 23"/>
                <a:gd name="T6" fmla="*/ 8 w 8"/>
                <a:gd name="T7" fmla="*/ 2 h 23"/>
                <a:gd name="T8" fmla="*/ 5 w 8"/>
                <a:gd name="T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5" y="1"/>
                  </a:moveTo>
                  <a:cubicBezTo>
                    <a:pt x="4" y="8"/>
                    <a:pt x="1" y="14"/>
                    <a:pt x="0" y="21"/>
                  </a:cubicBezTo>
                  <a:cubicBezTo>
                    <a:pt x="0" y="22"/>
                    <a:pt x="2" y="23"/>
                    <a:pt x="2" y="22"/>
                  </a:cubicBezTo>
                  <a:cubicBezTo>
                    <a:pt x="5" y="15"/>
                    <a:pt x="6" y="8"/>
                    <a:pt x="8" y="2"/>
                  </a:cubicBezTo>
                  <a:cubicBezTo>
                    <a:pt x="8" y="0"/>
                    <a:pt x="6" y="0"/>
                    <a:pt x="5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grpSp>
        <p:nvGrpSpPr>
          <p:cNvPr id="17" name="PA_组合 16"/>
          <p:cNvGrpSpPr/>
          <p:nvPr>
            <p:custDataLst>
              <p:tags r:id="rId2"/>
            </p:custDataLst>
          </p:nvPr>
        </p:nvGrpSpPr>
        <p:grpSpPr>
          <a:xfrm>
            <a:off x="835778" y="334885"/>
            <a:ext cx="5375831" cy="823109"/>
            <a:chOff x="1786655" y="491683"/>
            <a:chExt cx="5375831" cy="823109"/>
          </a:xfrm>
        </p:grpSpPr>
        <p:sp>
          <p:nvSpPr>
            <p:cNvPr id="18" name="矩形 17"/>
            <p:cNvSpPr/>
            <p:nvPr/>
          </p:nvSpPr>
          <p:spPr>
            <a:xfrm>
              <a:off x="1786655" y="945460"/>
              <a:ext cx="53758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通过</a:t>
              </a:r>
              <a:r>
                <a:rPr kumimoji="0" lang="en-US" altLang="zh-CN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gii</a:t>
              </a: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生成代码</a:t>
              </a: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.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786655" y="491683"/>
              <a:ext cx="44421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后台内容管理</a:t>
              </a:r>
            </a:p>
          </p:txBody>
        </p:sp>
      </p:grpSp>
      <p:sp>
        <p:nvSpPr>
          <p:cNvPr id="198" name="PA_矩形 197"/>
          <p:cNvSpPr/>
          <p:nvPr>
            <p:custDataLst>
              <p:tags r:id="rId3"/>
            </p:custDataLst>
          </p:nvPr>
        </p:nvSpPr>
        <p:spPr>
          <a:xfrm>
            <a:off x="6121641" y="535994"/>
            <a:ext cx="1803159" cy="56341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主要代码实例</a:t>
            </a:r>
          </a:p>
        </p:txBody>
      </p:sp>
      <p:sp>
        <p:nvSpPr>
          <p:cNvPr id="202" name="PA_矩形 201"/>
          <p:cNvSpPr/>
          <p:nvPr>
            <p:custDataLst>
              <p:tags r:id="rId4"/>
            </p:custDataLst>
          </p:nvPr>
        </p:nvSpPr>
        <p:spPr>
          <a:xfrm>
            <a:off x="4094483" y="535994"/>
            <a:ext cx="1803158" cy="5634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显示界面</a:t>
            </a:r>
          </a:p>
        </p:txBody>
      </p:sp>
      <p:cxnSp>
        <p:nvCxnSpPr>
          <p:cNvPr id="199" name="PA_直接连接符 198"/>
          <p:cNvCxnSpPr/>
          <p:nvPr>
            <p:custDataLst>
              <p:tags r:id="rId5"/>
            </p:custDataLst>
          </p:nvPr>
        </p:nvCxnSpPr>
        <p:spPr>
          <a:xfrm>
            <a:off x="6121641" y="1204569"/>
            <a:ext cx="0" cy="2252318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PA_直接连接符 202"/>
          <p:cNvCxnSpPr/>
          <p:nvPr>
            <p:custDataLst>
              <p:tags r:id="rId6"/>
            </p:custDataLst>
          </p:nvPr>
        </p:nvCxnSpPr>
        <p:spPr>
          <a:xfrm>
            <a:off x="5897640" y="1204569"/>
            <a:ext cx="0" cy="2252318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>
            <a:extLst>
              <a:ext uri="{FF2B5EF4-FFF2-40B4-BE49-F238E27FC236}">
                <a16:creationId xmlns:a16="http://schemas.microsoft.com/office/drawing/2014/main" id="{093B0250-840B-40D7-B69A-85EAA834A8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5198" y="1233688"/>
            <a:ext cx="5384810" cy="252973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BC62BC3B-86CE-40DB-816D-17C83321B6A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126" y="3964145"/>
            <a:ext cx="5441513" cy="2556378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DE030EA7-E4BD-4E67-ABF1-5A6DFAEB6F2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94361" y="1246221"/>
            <a:ext cx="5470820" cy="527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64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0" animBg="1"/>
      <p:bldP spid="20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_组合 2"/>
          <p:cNvGrpSpPr/>
          <p:nvPr>
            <p:custDataLst>
              <p:tags r:id="rId1"/>
            </p:custDataLst>
          </p:nvPr>
        </p:nvGrpSpPr>
        <p:grpSpPr>
          <a:xfrm>
            <a:off x="527086" y="227200"/>
            <a:ext cx="591924" cy="890154"/>
            <a:chOff x="3327401" y="4108451"/>
            <a:chExt cx="620713" cy="933450"/>
          </a:xfrm>
          <a:solidFill>
            <a:schemeClr val="accent3"/>
          </a:solidFill>
        </p:grpSpPr>
        <p:sp>
          <p:nvSpPr>
            <p:cNvPr id="4" name="chenying0907 384"/>
            <p:cNvSpPr>
              <a:spLocks noEditPoints="1"/>
            </p:cNvSpPr>
            <p:nvPr/>
          </p:nvSpPr>
          <p:spPr bwMode="auto">
            <a:xfrm>
              <a:off x="3327401" y="4108451"/>
              <a:ext cx="620713" cy="933450"/>
            </a:xfrm>
            <a:custGeom>
              <a:avLst/>
              <a:gdLst>
                <a:gd name="T0" fmla="*/ 269 w 288"/>
                <a:gd name="T1" fmla="*/ 376 h 435"/>
                <a:gd name="T2" fmla="*/ 270 w 288"/>
                <a:gd name="T3" fmla="*/ 345 h 435"/>
                <a:gd name="T4" fmla="*/ 244 w 288"/>
                <a:gd name="T5" fmla="*/ 271 h 435"/>
                <a:gd name="T6" fmla="*/ 166 w 288"/>
                <a:gd name="T7" fmla="*/ 79 h 435"/>
                <a:gd name="T8" fmla="*/ 92 w 288"/>
                <a:gd name="T9" fmla="*/ 2 h 435"/>
                <a:gd name="T10" fmla="*/ 51 w 288"/>
                <a:gd name="T11" fmla="*/ 16 h 435"/>
                <a:gd name="T12" fmla="*/ 24 w 288"/>
                <a:gd name="T13" fmla="*/ 114 h 435"/>
                <a:gd name="T14" fmla="*/ 50 w 288"/>
                <a:gd name="T15" fmla="*/ 235 h 435"/>
                <a:gd name="T16" fmla="*/ 61 w 288"/>
                <a:gd name="T17" fmla="*/ 258 h 435"/>
                <a:gd name="T18" fmla="*/ 61 w 288"/>
                <a:gd name="T19" fmla="*/ 273 h 435"/>
                <a:gd name="T20" fmla="*/ 97 w 288"/>
                <a:gd name="T21" fmla="*/ 252 h 435"/>
                <a:gd name="T22" fmla="*/ 75 w 288"/>
                <a:gd name="T23" fmla="*/ 250 h 435"/>
                <a:gd name="T24" fmla="*/ 31 w 288"/>
                <a:gd name="T25" fmla="*/ 187 h 435"/>
                <a:gd name="T26" fmla="*/ 26 w 288"/>
                <a:gd name="T27" fmla="*/ 122 h 435"/>
                <a:gd name="T28" fmla="*/ 54 w 288"/>
                <a:gd name="T29" fmla="*/ 195 h 435"/>
                <a:gd name="T30" fmla="*/ 91 w 288"/>
                <a:gd name="T31" fmla="*/ 231 h 435"/>
                <a:gd name="T32" fmla="*/ 133 w 288"/>
                <a:gd name="T33" fmla="*/ 318 h 435"/>
                <a:gd name="T34" fmla="*/ 178 w 288"/>
                <a:gd name="T35" fmla="*/ 347 h 435"/>
                <a:gd name="T36" fmla="*/ 207 w 288"/>
                <a:gd name="T37" fmla="*/ 392 h 435"/>
                <a:gd name="T38" fmla="*/ 263 w 288"/>
                <a:gd name="T39" fmla="*/ 408 h 435"/>
                <a:gd name="T40" fmla="*/ 168 w 288"/>
                <a:gd name="T41" fmla="*/ 422 h 435"/>
                <a:gd name="T42" fmla="*/ 98 w 288"/>
                <a:gd name="T43" fmla="*/ 424 h 435"/>
                <a:gd name="T44" fmla="*/ 47 w 288"/>
                <a:gd name="T45" fmla="*/ 427 h 435"/>
                <a:gd name="T46" fmla="*/ 79 w 288"/>
                <a:gd name="T47" fmla="*/ 434 h 435"/>
                <a:gd name="T48" fmla="*/ 133 w 288"/>
                <a:gd name="T49" fmla="*/ 425 h 435"/>
                <a:gd name="T50" fmla="*/ 219 w 288"/>
                <a:gd name="T51" fmla="*/ 428 h 435"/>
                <a:gd name="T52" fmla="*/ 271 w 288"/>
                <a:gd name="T53" fmla="*/ 417 h 435"/>
                <a:gd name="T54" fmla="*/ 287 w 288"/>
                <a:gd name="T55" fmla="*/ 418 h 435"/>
                <a:gd name="T56" fmla="*/ 91 w 288"/>
                <a:gd name="T57" fmla="*/ 268 h 435"/>
                <a:gd name="T58" fmla="*/ 80 w 288"/>
                <a:gd name="T59" fmla="*/ 273 h 435"/>
                <a:gd name="T60" fmla="*/ 78 w 288"/>
                <a:gd name="T61" fmla="*/ 261 h 435"/>
                <a:gd name="T62" fmla="*/ 84 w 288"/>
                <a:gd name="T63" fmla="*/ 218 h 435"/>
                <a:gd name="T64" fmla="*/ 44 w 288"/>
                <a:gd name="T65" fmla="*/ 138 h 435"/>
                <a:gd name="T66" fmla="*/ 36 w 288"/>
                <a:gd name="T67" fmla="*/ 113 h 435"/>
                <a:gd name="T68" fmla="*/ 84 w 288"/>
                <a:gd name="T69" fmla="*/ 16 h 435"/>
                <a:gd name="T70" fmla="*/ 90 w 288"/>
                <a:gd name="T71" fmla="*/ 15 h 435"/>
                <a:gd name="T72" fmla="*/ 159 w 288"/>
                <a:gd name="T73" fmla="*/ 95 h 435"/>
                <a:gd name="T74" fmla="*/ 178 w 288"/>
                <a:gd name="T75" fmla="*/ 165 h 435"/>
                <a:gd name="T76" fmla="*/ 131 w 288"/>
                <a:gd name="T77" fmla="*/ 197 h 435"/>
                <a:gd name="T78" fmla="*/ 84 w 288"/>
                <a:gd name="T79" fmla="*/ 218 h 435"/>
                <a:gd name="T80" fmla="*/ 144 w 288"/>
                <a:gd name="T81" fmla="*/ 309 h 435"/>
                <a:gd name="T82" fmla="*/ 102 w 288"/>
                <a:gd name="T83" fmla="*/ 232 h 435"/>
                <a:gd name="T84" fmla="*/ 109 w 288"/>
                <a:gd name="T85" fmla="*/ 223 h 435"/>
                <a:gd name="T86" fmla="*/ 184 w 288"/>
                <a:gd name="T87" fmla="*/ 183 h 435"/>
                <a:gd name="T88" fmla="*/ 231 w 288"/>
                <a:gd name="T89" fmla="*/ 280 h 435"/>
                <a:gd name="T90" fmla="*/ 185 w 288"/>
                <a:gd name="T91" fmla="*/ 328 h 435"/>
                <a:gd name="T92" fmla="*/ 258 w 288"/>
                <a:gd name="T93" fmla="*/ 366 h 435"/>
                <a:gd name="T94" fmla="*/ 229 w 288"/>
                <a:gd name="T95" fmla="*/ 373 h 435"/>
                <a:gd name="T96" fmla="*/ 198 w 288"/>
                <a:gd name="T97" fmla="*/ 358 h 435"/>
                <a:gd name="T98" fmla="*/ 198 w 288"/>
                <a:gd name="T99" fmla="*/ 336 h 435"/>
                <a:gd name="T100" fmla="*/ 219 w 288"/>
                <a:gd name="T101" fmla="*/ 339 h 435"/>
                <a:gd name="T102" fmla="*/ 225 w 288"/>
                <a:gd name="T103" fmla="*/ 350 h 435"/>
                <a:gd name="T104" fmla="*/ 232 w 288"/>
                <a:gd name="T105" fmla="*/ 365 h 435"/>
                <a:gd name="T106" fmla="*/ 236 w 288"/>
                <a:gd name="T107" fmla="*/ 345 h 435"/>
                <a:gd name="T108" fmla="*/ 226 w 288"/>
                <a:gd name="T109" fmla="*/ 334 h 435"/>
                <a:gd name="T110" fmla="*/ 232 w 288"/>
                <a:gd name="T111" fmla="*/ 313 h 435"/>
                <a:gd name="T112" fmla="*/ 261 w 288"/>
                <a:gd name="T113" fmla="*/ 35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8" h="435">
                  <a:moveTo>
                    <a:pt x="273" y="394"/>
                  </a:moveTo>
                  <a:cubicBezTo>
                    <a:pt x="270" y="389"/>
                    <a:pt x="268" y="382"/>
                    <a:pt x="269" y="376"/>
                  </a:cubicBezTo>
                  <a:cubicBezTo>
                    <a:pt x="269" y="369"/>
                    <a:pt x="273" y="369"/>
                    <a:pt x="275" y="363"/>
                  </a:cubicBezTo>
                  <a:cubicBezTo>
                    <a:pt x="278" y="355"/>
                    <a:pt x="274" y="351"/>
                    <a:pt x="270" y="345"/>
                  </a:cubicBezTo>
                  <a:cubicBezTo>
                    <a:pt x="259" y="333"/>
                    <a:pt x="249" y="319"/>
                    <a:pt x="241" y="305"/>
                  </a:cubicBezTo>
                  <a:cubicBezTo>
                    <a:pt x="250" y="296"/>
                    <a:pt x="247" y="282"/>
                    <a:pt x="244" y="271"/>
                  </a:cubicBezTo>
                  <a:cubicBezTo>
                    <a:pt x="233" y="234"/>
                    <a:pt x="212" y="203"/>
                    <a:pt x="193" y="170"/>
                  </a:cubicBezTo>
                  <a:cubicBezTo>
                    <a:pt x="203" y="143"/>
                    <a:pt x="179" y="100"/>
                    <a:pt x="166" y="79"/>
                  </a:cubicBezTo>
                  <a:cubicBezTo>
                    <a:pt x="153" y="56"/>
                    <a:pt x="141" y="31"/>
                    <a:pt x="120" y="15"/>
                  </a:cubicBezTo>
                  <a:cubicBezTo>
                    <a:pt x="112" y="9"/>
                    <a:pt x="102" y="3"/>
                    <a:pt x="92" y="2"/>
                  </a:cubicBezTo>
                  <a:cubicBezTo>
                    <a:pt x="78" y="0"/>
                    <a:pt x="66" y="9"/>
                    <a:pt x="53" y="13"/>
                  </a:cubicBezTo>
                  <a:cubicBezTo>
                    <a:pt x="52" y="14"/>
                    <a:pt x="51" y="15"/>
                    <a:pt x="51" y="16"/>
                  </a:cubicBezTo>
                  <a:cubicBezTo>
                    <a:pt x="28" y="27"/>
                    <a:pt x="13" y="53"/>
                    <a:pt x="17" y="82"/>
                  </a:cubicBezTo>
                  <a:cubicBezTo>
                    <a:pt x="18" y="93"/>
                    <a:pt x="20" y="103"/>
                    <a:pt x="24" y="114"/>
                  </a:cubicBezTo>
                  <a:cubicBezTo>
                    <a:pt x="0" y="124"/>
                    <a:pt x="6" y="154"/>
                    <a:pt x="15" y="175"/>
                  </a:cubicBezTo>
                  <a:cubicBezTo>
                    <a:pt x="25" y="197"/>
                    <a:pt x="37" y="215"/>
                    <a:pt x="50" y="235"/>
                  </a:cubicBezTo>
                  <a:cubicBezTo>
                    <a:pt x="53" y="239"/>
                    <a:pt x="58" y="245"/>
                    <a:pt x="60" y="250"/>
                  </a:cubicBezTo>
                  <a:cubicBezTo>
                    <a:pt x="61" y="253"/>
                    <a:pt x="61" y="255"/>
                    <a:pt x="61" y="258"/>
                  </a:cubicBezTo>
                  <a:cubicBezTo>
                    <a:pt x="61" y="258"/>
                    <a:pt x="61" y="259"/>
                    <a:pt x="61" y="259"/>
                  </a:cubicBezTo>
                  <a:cubicBezTo>
                    <a:pt x="61" y="263"/>
                    <a:pt x="60" y="268"/>
                    <a:pt x="61" y="273"/>
                  </a:cubicBezTo>
                  <a:cubicBezTo>
                    <a:pt x="64" y="295"/>
                    <a:pt x="94" y="303"/>
                    <a:pt x="101" y="279"/>
                  </a:cubicBezTo>
                  <a:cubicBezTo>
                    <a:pt x="103" y="271"/>
                    <a:pt x="104" y="258"/>
                    <a:pt x="97" y="252"/>
                  </a:cubicBezTo>
                  <a:cubicBezTo>
                    <a:pt x="90" y="245"/>
                    <a:pt x="82" y="247"/>
                    <a:pt x="75" y="250"/>
                  </a:cubicBezTo>
                  <a:cubicBezTo>
                    <a:pt x="75" y="250"/>
                    <a:pt x="75" y="250"/>
                    <a:pt x="75" y="250"/>
                  </a:cubicBezTo>
                  <a:cubicBezTo>
                    <a:pt x="73" y="245"/>
                    <a:pt x="68" y="241"/>
                    <a:pt x="65" y="237"/>
                  </a:cubicBezTo>
                  <a:cubicBezTo>
                    <a:pt x="52" y="222"/>
                    <a:pt x="40" y="206"/>
                    <a:pt x="31" y="187"/>
                  </a:cubicBezTo>
                  <a:cubicBezTo>
                    <a:pt x="26" y="177"/>
                    <a:pt x="17" y="163"/>
                    <a:pt x="16" y="152"/>
                  </a:cubicBezTo>
                  <a:cubicBezTo>
                    <a:pt x="14" y="141"/>
                    <a:pt x="17" y="129"/>
                    <a:pt x="26" y="122"/>
                  </a:cubicBezTo>
                  <a:cubicBezTo>
                    <a:pt x="30" y="135"/>
                    <a:pt x="35" y="148"/>
                    <a:pt x="39" y="161"/>
                  </a:cubicBezTo>
                  <a:cubicBezTo>
                    <a:pt x="42" y="174"/>
                    <a:pt x="47" y="184"/>
                    <a:pt x="54" y="195"/>
                  </a:cubicBezTo>
                  <a:cubicBezTo>
                    <a:pt x="60" y="205"/>
                    <a:pt x="64" y="218"/>
                    <a:pt x="71" y="226"/>
                  </a:cubicBezTo>
                  <a:cubicBezTo>
                    <a:pt x="77" y="233"/>
                    <a:pt x="84" y="233"/>
                    <a:pt x="91" y="231"/>
                  </a:cubicBezTo>
                  <a:cubicBezTo>
                    <a:pt x="98" y="243"/>
                    <a:pt x="101" y="260"/>
                    <a:pt x="108" y="272"/>
                  </a:cubicBezTo>
                  <a:cubicBezTo>
                    <a:pt x="117" y="287"/>
                    <a:pt x="125" y="303"/>
                    <a:pt x="133" y="318"/>
                  </a:cubicBezTo>
                  <a:cubicBezTo>
                    <a:pt x="139" y="329"/>
                    <a:pt x="146" y="348"/>
                    <a:pt x="160" y="350"/>
                  </a:cubicBezTo>
                  <a:cubicBezTo>
                    <a:pt x="165" y="350"/>
                    <a:pt x="171" y="349"/>
                    <a:pt x="178" y="347"/>
                  </a:cubicBezTo>
                  <a:cubicBezTo>
                    <a:pt x="183" y="354"/>
                    <a:pt x="187" y="362"/>
                    <a:pt x="191" y="370"/>
                  </a:cubicBezTo>
                  <a:cubicBezTo>
                    <a:pt x="195" y="377"/>
                    <a:pt x="199" y="390"/>
                    <a:pt x="207" y="392"/>
                  </a:cubicBezTo>
                  <a:cubicBezTo>
                    <a:pt x="221" y="396"/>
                    <a:pt x="230" y="381"/>
                    <a:pt x="245" y="389"/>
                  </a:cubicBezTo>
                  <a:cubicBezTo>
                    <a:pt x="253" y="393"/>
                    <a:pt x="258" y="401"/>
                    <a:pt x="263" y="408"/>
                  </a:cubicBezTo>
                  <a:cubicBezTo>
                    <a:pt x="255" y="407"/>
                    <a:pt x="247" y="408"/>
                    <a:pt x="239" y="410"/>
                  </a:cubicBezTo>
                  <a:cubicBezTo>
                    <a:pt x="215" y="416"/>
                    <a:pt x="193" y="426"/>
                    <a:pt x="168" y="422"/>
                  </a:cubicBezTo>
                  <a:cubicBezTo>
                    <a:pt x="148" y="420"/>
                    <a:pt x="135" y="414"/>
                    <a:pt x="115" y="420"/>
                  </a:cubicBezTo>
                  <a:cubicBezTo>
                    <a:pt x="110" y="421"/>
                    <a:pt x="104" y="423"/>
                    <a:pt x="98" y="424"/>
                  </a:cubicBezTo>
                  <a:cubicBezTo>
                    <a:pt x="88" y="427"/>
                    <a:pt x="84" y="425"/>
                    <a:pt x="74" y="424"/>
                  </a:cubicBezTo>
                  <a:cubicBezTo>
                    <a:pt x="65" y="424"/>
                    <a:pt x="56" y="427"/>
                    <a:pt x="47" y="427"/>
                  </a:cubicBezTo>
                  <a:cubicBezTo>
                    <a:pt x="42" y="428"/>
                    <a:pt x="42" y="434"/>
                    <a:pt x="47" y="434"/>
                  </a:cubicBezTo>
                  <a:cubicBezTo>
                    <a:pt x="58" y="435"/>
                    <a:pt x="68" y="433"/>
                    <a:pt x="79" y="434"/>
                  </a:cubicBezTo>
                  <a:cubicBezTo>
                    <a:pt x="87" y="435"/>
                    <a:pt x="93" y="435"/>
                    <a:pt x="101" y="433"/>
                  </a:cubicBezTo>
                  <a:cubicBezTo>
                    <a:pt x="111" y="430"/>
                    <a:pt x="122" y="425"/>
                    <a:pt x="133" y="425"/>
                  </a:cubicBezTo>
                  <a:cubicBezTo>
                    <a:pt x="144" y="425"/>
                    <a:pt x="156" y="430"/>
                    <a:pt x="167" y="432"/>
                  </a:cubicBezTo>
                  <a:cubicBezTo>
                    <a:pt x="184" y="435"/>
                    <a:pt x="202" y="432"/>
                    <a:pt x="219" y="428"/>
                  </a:cubicBezTo>
                  <a:cubicBezTo>
                    <a:pt x="228" y="425"/>
                    <a:pt x="236" y="421"/>
                    <a:pt x="244" y="419"/>
                  </a:cubicBezTo>
                  <a:cubicBezTo>
                    <a:pt x="253" y="417"/>
                    <a:pt x="262" y="417"/>
                    <a:pt x="271" y="417"/>
                  </a:cubicBezTo>
                  <a:cubicBezTo>
                    <a:pt x="273" y="419"/>
                    <a:pt x="275" y="421"/>
                    <a:pt x="276" y="422"/>
                  </a:cubicBezTo>
                  <a:cubicBezTo>
                    <a:pt x="280" y="425"/>
                    <a:pt x="288" y="424"/>
                    <a:pt x="287" y="418"/>
                  </a:cubicBezTo>
                  <a:cubicBezTo>
                    <a:pt x="286" y="407"/>
                    <a:pt x="279" y="402"/>
                    <a:pt x="273" y="394"/>
                  </a:cubicBezTo>
                  <a:moveTo>
                    <a:pt x="91" y="268"/>
                  </a:moveTo>
                  <a:cubicBezTo>
                    <a:pt x="90" y="270"/>
                    <a:pt x="90" y="272"/>
                    <a:pt x="90" y="274"/>
                  </a:cubicBezTo>
                  <a:cubicBezTo>
                    <a:pt x="89" y="282"/>
                    <a:pt x="86" y="282"/>
                    <a:pt x="80" y="273"/>
                  </a:cubicBezTo>
                  <a:cubicBezTo>
                    <a:pt x="72" y="266"/>
                    <a:pt x="74" y="266"/>
                    <a:pt x="75" y="261"/>
                  </a:cubicBezTo>
                  <a:cubicBezTo>
                    <a:pt x="76" y="261"/>
                    <a:pt x="77" y="261"/>
                    <a:pt x="78" y="261"/>
                  </a:cubicBezTo>
                  <a:cubicBezTo>
                    <a:pt x="86" y="260"/>
                    <a:pt x="89" y="258"/>
                    <a:pt x="91" y="268"/>
                  </a:cubicBezTo>
                  <a:moveTo>
                    <a:pt x="84" y="218"/>
                  </a:moveTo>
                  <a:cubicBezTo>
                    <a:pt x="82" y="218"/>
                    <a:pt x="79" y="211"/>
                    <a:pt x="78" y="210"/>
                  </a:cubicBezTo>
                  <a:cubicBezTo>
                    <a:pt x="64" y="187"/>
                    <a:pt x="52" y="164"/>
                    <a:pt x="44" y="138"/>
                  </a:cubicBezTo>
                  <a:cubicBezTo>
                    <a:pt x="42" y="130"/>
                    <a:pt x="39" y="121"/>
                    <a:pt x="36" y="113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0" y="96"/>
                    <a:pt x="24" y="79"/>
                    <a:pt x="28" y="61"/>
                  </a:cubicBezTo>
                  <a:cubicBezTo>
                    <a:pt x="33" y="32"/>
                    <a:pt x="56" y="20"/>
                    <a:pt x="84" y="16"/>
                  </a:cubicBezTo>
                  <a:cubicBezTo>
                    <a:pt x="85" y="16"/>
                    <a:pt x="86" y="16"/>
                    <a:pt x="86" y="15"/>
                  </a:cubicBezTo>
                  <a:cubicBezTo>
                    <a:pt x="88" y="15"/>
                    <a:pt x="89" y="15"/>
                    <a:pt x="90" y="15"/>
                  </a:cubicBezTo>
                  <a:cubicBezTo>
                    <a:pt x="102" y="18"/>
                    <a:pt x="113" y="27"/>
                    <a:pt x="120" y="35"/>
                  </a:cubicBezTo>
                  <a:cubicBezTo>
                    <a:pt x="137" y="52"/>
                    <a:pt x="147" y="74"/>
                    <a:pt x="159" y="95"/>
                  </a:cubicBezTo>
                  <a:cubicBezTo>
                    <a:pt x="169" y="112"/>
                    <a:pt x="180" y="138"/>
                    <a:pt x="180" y="158"/>
                  </a:cubicBezTo>
                  <a:cubicBezTo>
                    <a:pt x="180" y="161"/>
                    <a:pt x="179" y="163"/>
                    <a:pt x="178" y="165"/>
                  </a:cubicBezTo>
                  <a:cubicBezTo>
                    <a:pt x="178" y="166"/>
                    <a:pt x="177" y="167"/>
                    <a:pt x="177" y="168"/>
                  </a:cubicBezTo>
                  <a:cubicBezTo>
                    <a:pt x="168" y="181"/>
                    <a:pt x="143" y="191"/>
                    <a:pt x="131" y="197"/>
                  </a:cubicBezTo>
                  <a:cubicBezTo>
                    <a:pt x="120" y="202"/>
                    <a:pt x="109" y="207"/>
                    <a:pt x="99" y="212"/>
                  </a:cubicBezTo>
                  <a:cubicBezTo>
                    <a:pt x="97" y="212"/>
                    <a:pt x="85" y="218"/>
                    <a:pt x="84" y="218"/>
                  </a:cubicBezTo>
                  <a:moveTo>
                    <a:pt x="164" y="336"/>
                  </a:moveTo>
                  <a:cubicBezTo>
                    <a:pt x="155" y="335"/>
                    <a:pt x="147" y="316"/>
                    <a:pt x="144" y="309"/>
                  </a:cubicBezTo>
                  <a:cubicBezTo>
                    <a:pt x="139" y="298"/>
                    <a:pt x="131" y="287"/>
                    <a:pt x="125" y="275"/>
                  </a:cubicBezTo>
                  <a:cubicBezTo>
                    <a:pt x="117" y="261"/>
                    <a:pt x="110" y="246"/>
                    <a:pt x="102" y="232"/>
                  </a:cubicBezTo>
                  <a:cubicBezTo>
                    <a:pt x="101" y="231"/>
                    <a:pt x="100" y="229"/>
                    <a:pt x="99" y="228"/>
                  </a:cubicBezTo>
                  <a:cubicBezTo>
                    <a:pt x="102" y="226"/>
                    <a:pt x="106" y="224"/>
                    <a:pt x="109" y="223"/>
                  </a:cubicBezTo>
                  <a:cubicBezTo>
                    <a:pt x="133" y="212"/>
                    <a:pt x="158" y="201"/>
                    <a:pt x="180" y="186"/>
                  </a:cubicBezTo>
                  <a:cubicBezTo>
                    <a:pt x="181" y="185"/>
                    <a:pt x="182" y="184"/>
                    <a:pt x="184" y="183"/>
                  </a:cubicBezTo>
                  <a:cubicBezTo>
                    <a:pt x="199" y="208"/>
                    <a:pt x="216" y="232"/>
                    <a:pt x="225" y="260"/>
                  </a:cubicBezTo>
                  <a:cubicBezTo>
                    <a:pt x="227" y="266"/>
                    <a:pt x="231" y="273"/>
                    <a:pt x="231" y="280"/>
                  </a:cubicBezTo>
                  <a:cubicBezTo>
                    <a:pt x="233" y="291"/>
                    <a:pt x="230" y="295"/>
                    <a:pt x="223" y="300"/>
                  </a:cubicBezTo>
                  <a:cubicBezTo>
                    <a:pt x="211" y="309"/>
                    <a:pt x="198" y="321"/>
                    <a:pt x="185" y="328"/>
                  </a:cubicBezTo>
                  <a:cubicBezTo>
                    <a:pt x="181" y="330"/>
                    <a:pt x="168" y="336"/>
                    <a:pt x="164" y="336"/>
                  </a:cubicBezTo>
                  <a:moveTo>
                    <a:pt x="258" y="366"/>
                  </a:moveTo>
                  <a:cubicBezTo>
                    <a:pt x="256" y="371"/>
                    <a:pt x="256" y="376"/>
                    <a:pt x="256" y="382"/>
                  </a:cubicBezTo>
                  <a:cubicBezTo>
                    <a:pt x="249" y="376"/>
                    <a:pt x="241" y="371"/>
                    <a:pt x="229" y="373"/>
                  </a:cubicBezTo>
                  <a:cubicBezTo>
                    <a:pt x="226" y="374"/>
                    <a:pt x="213" y="380"/>
                    <a:pt x="211" y="379"/>
                  </a:cubicBezTo>
                  <a:cubicBezTo>
                    <a:pt x="207" y="378"/>
                    <a:pt x="200" y="362"/>
                    <a:pt x="198" y="358"/>
                  </a:cubicBezTo>
                  <a:cubicBezTo>
                    <a:pt x="195" y="352"/>
                    <a:pt x="191" y="347"/>
                    <a:pt x="187" y="343"/>
                  </a:cubicBezTo>
                  <a:cubicBezTo>
                    <a:pt x="191" y="340"/>
                    <a:pt x="195" y="338"/>
                    <a:pt x="198" y="336"/>
                  </a:cubicBezTo>
                  <a:cubicBezTo>
                    <a:pt x="202" y="333"/>
                    <a:pt x="207" y="330"/>
                    <a:pt x="211" y="327"/>
                  </a:cubicBezTo>
                  <a:cubicBezTo>
                    <a:pt x="215" y="330"/>
                    <a:pt x="216" y="335"/>
                    <a:pt x="219" y="339"/>
                  </a:cubicBezTo>
                  <a:cubicBezTo>
                    <a:pt x="221" y="342"/>
                    <a:pt x="224" y="346"/>
                    <a:pt x="226" y="350"/>
                  </a:cubicBezTo>
                  <a:cubicBezTo>
                    <a:pt x="226" y="350"/>
                    <a:pt x="225" y="350"/>
                    <a:pt x="225" y="350"/>
                  </a:cubicBezTo>
                  <a:cubicBezTo>
                    <a:pt x="224" y="354"/>
                    <a:pt x="224" y="357"/>
                    <a:pt x="225" y="360"/>
                  </a:cubicBezTo>
                  <a:cubicBezTo>
                    <a:pt x="225" y="363"/>
                    <a:pt x="229" y="365"/>
                    <a:pt x="232" y="365"/>
                  </a:cubicBezTo>
                  <a:cubicBezTo>
                    <a:pt x="242" y="366"/>
                    <a:pt x="252" y="351"/>
                    <a:pt x="241" y="344"/>
                  </a:cubicBezTo>
                  <a:cubicBezTo>
                    <a:pt x="239" y="343"/>
                    <a:pt x="237" y="344"/>
                    <a:pt x="236" y="345"/>
                  </a:cubicBezTo>
                  <a:cubicBezTo>
                    <a:pt x="235" y="345"/>
                    <a:pt x="235" y="346"/>
                    <a:pt x="235" y="346"/>
                  </a:cubicBezTo>
                  <a:cubicBezTo>
                    <a:pt x="233" y="342"/>
                    <a:pt x="229" y="338"/>
                    <a:pt x="226" y="334"/>
                  </a:cubicBezTo>
                  <a:cubicBezTo>
                    <a:pt x="223" y="330"/>
                    <a:pt x="221" y="326"/>
                    <a:pt x="217" y="323"/>
                  </a:cubicBezTo>
                  <a:cubicBezTo>
                    <a:pt x="222" y="320"/>
                    <a:pt x="227" y="316"/>
                    <a:pt x="232" y="313"/>
                  </a:cubicBezTo>
                  <a:cubicBezTo>
                    <a:pt x="236" y="321"/>
                    <a:pt x="242" y="329"/>
                    <a:pt x="247" y="336"/>
                  </a:cubicBezTo>
                  <a:cubicBezTo>
                    <a:pt x="250" y="341"/>
                    <a:pt x="260" y="349"/>
                    <a:pt x="261" y="354"/>
                  </a:cubicBezTo>
                  <a:cubicBezTo>
                    <a:pt x="264" y="363"/>
                    <a:pt x="259" y="360"/>
                    <a:pt x="258" y="36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5" name="chenying0907 385"/>
            <p:cNvSpPr>
              <a:spLocks/>
            </p:cNvSpPr>
            <p:nvPr/>
          </p:nvSpPr>
          <p:spPr bwMode="auto">
            <a:xfrm>
              <a:off x="3392489" y="4124326"/>
              <a:ext cx="60325" cy="257175"/>
            </a:xfrm>
            <a:custGeom>
              <a:avLst/>
              <a:gdLst>
                <a:gd name="T0" fmla="*/ 28 w 28"/>
                <a:gd name="T1" fmla="*/ 2 h 120"/>
                <a:gd name="T2" fmla="*/ 25 w 28"/>
                <a:gd name="T3" fmla="*/ 2 h 120"/>
                <a:gd name="T4" fmla="*/ 19 w 28"/>
                <a:gd name="T5" fmla="*/ 27 h 120"/>
                <a:gd name="T6" fmla="*/ 10 w 28"/>
                <a:gd name="T7" fmla="*/ 59 h 120"/>
                <a:gd name="T8" fmla="*/ 1 w 28"/>
                <a:gd name="T9" fmla="*/ 119 h 120"/>
                <a:gd name="T10" fmla="*/ 2 w 28"/>
                <a:gd name="T11" fmla="*/ 119 h 120"/>
                <a:gd name="T12" fmla="*/ 14 w 28"/>
                <a:gd name="T13" fmla="*/ 53 h 120"/>
                <a:gd name="T14" fmla="*/ 22 w 28"/>
                <a:gd name="T15" fmla="*/ 22 h 120"/>
                <a:gd name="T16" fmla="*/ 28 w 28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0">
                  <a:moveTo>
                    <a:pt x="28" y="2"/>
                  </a:moveTo>
                  <a:cubicBezTo>
                    <a:pt x="27" y="0"/>
                    <a:pt x="25" y="0"/>
                    <a:pt x="25" y="2"/>
                  </a:cubicBezTo>
                  <a:cubicBezTo>
                    <a:pt x="26" y="10"/>
                    <a:pt x="21" y="19"/>
                    <a:pt x="19" y="27"/>
                  </a:cubicBezTo>
                  <a:cubicBezTo>
                    <a:pt x="16" y="38"/>
                    <a:pt x="13" y="48"/>
                    <a:pt x="10" y="59"/>
                  </a:cubicBezTo>
                  <a:cubicBezTo>
                    <a:pt x="5" y="78"/>
                    <a:pt x="0" y="99"/>
                    <a:pt x="1" y="119"/>
                  </a:cubicBezTo>
                  <a:cubicBezTo>
                    <a:pt x="1" y="120"/>
                    <a:pt x="2" y="120"/>
                    <a:pt x="2" y="119"/>
                  </a:cubicBezTo>
                  <a:cubicBezTo>
                    <a:pt x="4" y="97"/>
                    <a:pt x="8" y="74"/>
                    <a:pt x="14" y="53"/>
                  </a:cubicBezTo>
                  <a:cubicBezTo>
                    <a:pt x="17" y="43"/>
                    <a:pt x="19" y="33"/>
                    <a:pt x="22" y="22"/>
                  </a:cubicBezTo>
                  <a:cubicBezTo>
                    <a:pt x="24" y="15"/>
                    <a:pt x="28" y="9"/>
                    <a:pt x="28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6" name="chenying0907 386"/>
            <p:cNvSpPr>
              <a:spLocks/>
            </p:cNvSpPr>
            <p:nvPr/>
          </p:nvSpPr>
          <p:spPr bwMode="auto">
            <a:xfrm>
              <a:off x="3429001" y="4181476"/>
              <a:ext cx="46038" cy="242888"/>
            </a:xfrm>
            <a:custGeom>
              <a:avLst/>
              <a:gdLst>
                <a:gd name="T0" fmla="*/ 18 w 21"/>
                <a:gd name="T1" fmla="*/ 2 h 113"/>
                <a:gd name="T2" fmla="*/ 3 w 21"/>
                <a:gd name="T3" fmla="*/ 79 h 113"/>
                <a:gd name="T4" fmla="*/ 2 w 21"/>
                <a:gd name="T5" fmla="*/ 96 h 113"/>
                <a:gd name="T6" fmla="*/ 0 w 21"/>
                <a:gd name="T7" fmla="*/ 105 h 113"/>
                <a:gd name="T8" fmla="*/ 5 w 21"/>
                <a:gd name="T9" fmla="*/ 113 h 113"/>
                <a:gd name="T10" fmla="*/ 5 w 21"/>
                <a:gd name="T11" fmla="*/ 112 h 113"/>
                <a:gd name="T12" fmla="*/ 6 w 21"/>
                <a:gd name="T13" fmla="*/ 95 h 113"/>
                <a:gd name="T14" fmla="*/ 7 w 21"/>
                <a:gd name="T15" fmla="*/ 66 h 113"/>
                <a:gd name="T16" fmla="*/ 21 w 21"/>
                <a:gd name="T17" fmla="*/ 2 h 113"/>
                <a:gd name="T18" fmla="*/ 18 w 21"/>
                <a:gd name="T19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3">
                  <a:moveTo>
                    <a:pt x="18" y="2"/>
                  </a:moveTo>
                  <a:cubicBezTo>
                    <a:pt x="11" y="26"/>
                    <a:pt x="4" y="54"/>
                    <a:pt x="3" y="79"/>
                  </a:cubicBezTo>
                  <a:cubicBezTo>
                    <a:pt x="3" y="85"/>
                    <a:pt x="4" y="90"/>
                    <a:pt x="2" y="96"/>
                  </a:cubicBezTo>
                  <a:cubicBezTo>
                    <a:pt x="2" y="99"/>
                    <a:pt x="1" y="102"/>
                    <a:pt x="0" y="105"/>
                  </a:cubicBezTo>
                  <a:cubicBezTo>
                    <a:pt x="0" y="109"/>
                    <a:pt x="0" y="112"/>
                    <a:pt x="5" y="113"/>
                  </a:cubicBezTo>
                  <a:cubicBezTo>
                    <a:pt x="5" y="113"/>
                    <a:pt x="5" y="112"/>
                    <a:pt x="5" y="112"/>
                  </a:cubicBezTo>
                  <a:cubicBezTo>
                    <a:pt x="0" y="109"/>
                    <a:pt x="5" y="99"/>
                    <a:pt x="6" y="95"/>
                  </a:cubicBezTo>
                  <a:cubicBezTo>
                    <a:pt x="8" y="85"/>
                    <a:pt x="6" y="76"/>
                    <a:pt x="7" y="66"/>
                  </a:cubicBezTo>
                  <a:cubicBezTo>
                    <a:pt x="11" y="45"/>
                    <a:pt x="15" y="23"/>
                    <a:pt x="21" y="2"/>
                  </a:cubicBezTo>
                  <a:cubicBezTo>
                    <a:pt x="21" y="1"/>
                    <a:pt x="19" y="0"/>
                    <a:pt x="18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7" name="chenying0907 387"/>
            <p:cNvSpPr>
              <a:spLocks/>
            </p:cNvSpPr>
            <p:nvPr/>
          </p:nvSpPr>
          <p:spPr bwMode="auto">
            <a:xfrm>
              <a:off x="3440114" y="4198939"/>
              <a:ext cx="55563" cy="285750"/>
            </a:xfrm>
            <a:custGeom>
              <a:avLst/>
              <a:gdLst>
                <a:gd name="T0" fmla="*/ 23 w 26"/>
                <a:gd name="T1" fmla="*/ 1 h 133"/>
                <a:gd name="T2" fmla="*/ 16 w 26"/>
                <a:gd name="T3" fmla="*/ 35 h 133"/>
                <a:gd name="T4" fmla="*/ 8 w 26"/>
                <a:gd name="T5" fmla="*/ 74 h 133"/>
                <a:gd name="T6" fmla="*/ 6 w 26"/>
                <a:gd name="T7" fmla="*/ 109 h 133"/>
                <a:gd name="T8" fmla="*/ 6 w 26"/>
                <a:gd name="T9" fmla="*/ 132 h 133"/>
                <a:gd name="T10" fmla="*/ 8 w 26"/>
                <a:gd name="T11" fmla="*/ 131 h 133"/>
                <a:gd name="T12" fmla="*/ 8 w 26"/>
                <a:gd name="T13" fmla="*/ 113 h 133"/>
                <a:gd name="T14" fmla="*/ 8 w 26"/>
                <a:gd name="T15" fmla="*/ 101 h 133"/>
                <a:gd name="T16" fmla="*/ 13 w 26"/>
                <a:gd name="T17" fmla="*/ 66 h 133"/>
                <a:gd name="T18" fmla="*/ 19 w 26"/>
                <a:gd name="T19" fmla="*/ 36 h 133"/>
                <a:gd name="T20" fmla="*/ 26 w 26"/>
                <a:gd name="T21" fmla="*/ 2 h 133"/>
                <a:gd name="T22" fmla="*/ 23 w 26"/>
                <a:gd name="T23" fmla="*/ 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133">
                  <a:moveTo>
                    <a:pt x="23" y="1"/>
                  </a:moveTo>
                  <a:cubicBezTo>
                    <a:pt x="18" y="11"/>
                    <a:pt x="18" y="24"/>
                    <a:pt x="16" y="35"/>
                  </a:cubicBezTo>
                  <a:cubicBezTo>
                    <a:pt x="14" y="48"/>
                    <a:pt x="11" y="61"/>
                    <a:pt x="8" y="74"/>
                  </a:cubicBezTo>
                  <a:cubicBezTo>
                    <a:pt x="6" y="86"/>
                    <a:pt x="6" y="97"/>
                    <a:pt x="6" y="109"/>
                  </a:cubicBezTo>
                  <a:cubicBezTo>
                    <a:pt x="5" y="117"/>
                    <a:pt x="0" y="126"/>
                    <a:pt x="6" y="132"/>
                  </a:cubicBezTo>
                  <a:cubicBezTo>
                    <a:pt x="7" y="133"/>
                    <a:pt x="8" y="132"/>
                    <a:pt x="8" y="131"/>
                  </a:cubicBezTo>
                  <a:cubicBezTo>
                    <a:pt x="4" y="126"/>
                    <a:pt x="8" y="119"/>
                    <a:pt x="8" y="113"/>
                  </a:cubicBezTo>
                  <a:cubicBezTo>
                    <a:pt x="9" y="109"/>
                    <a:pt x="9" y="105"/>
                    <a:pt x="8" y="101"/>
                  </a:cubicBezTo>
                  <a:cubicBezTo>
                    <a:pt x="8" y="89"/>
                    <a:pt x="10" y="78"/>
                    <a:pt x="13" y="66"/>
                  </a:cubicBezTo>
                  <a:cubicBezTo>
                    <a:pt x="15" y="56"/>
                    <a:pt x="17" y="46"/>
                    <a:pt x="19" y="36"/>
                  </a:cubicBezTo>
                  <a:cubicBezTo>
                    <a:pt x="20" y="26"/>
                    <a:pt x="20" y="11"/>
                    <a:pt x="26" y="2"/>
                  </a:cubicBezTo>
                  <a:cubicBezTo>
                    <a:pt x="26" y="1"/>
                    <a:pt x="24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8" name="chenying0907 388"/>
            <p:cNvSpPr>
              <a:spLocks/>
            </p:cNvSpPr>
            <p:nvPr/>
          </p:nvSpPr>
          <p:spPr bwMode="auto">
            <a:xfrm>
              <a:off x="3476626" y="4268789"/>
              <a:ext cx="41275" cy="258763"/>
            </a:xfrm>
            <a:custGeom>
              <a:avLst/>
              <a:gdLst>
                <a:gd name="T0" fmla="*/ 16 w 19"/>
                <a:gd name="T1" fmla="*/ 1 h 120"/>
                <a:gd name="T2" fmla="*/ 1 w 19"/>
                <a:gd name="T3" fmla="*/ 119 h 120"/>
                <a:gd name="T4" fmla="*/ 4 w 19"/>
                <a:gd name="T5" fmla="*/ 119 h 120"/>
                <a:gd name="T6" fmla="*/ 10 w 19"/>
                <a:gd name="T7" fmla="*/ 56 h 120"/>
                <a:gd name="T8" fmla="*/ 19 w 19"/>
                <a:gd name="T9" fmla="*/ 1 h 120"/>
                <a:gd name="T10" fmla="*/ 16 w 19"/>
                <a:gd name="T11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0">
                  <a:moveTo>
                    <a:pt x="16" y="1"/>
                  </a:moveTo>
                  <a:cubicBezTo>
                    <a:pt x="13" y="41"/>
                    <a:pt x="0" y="78"/>
                    <a:pt x="1" y="119"/>
                  </a:cubicBezTo>
                  <a:cubicBezTo>
                    <a:pt x="1" y="120"/>
                    <a:pt x="4" y="120"/>
                    <a:pt x="4" y="119"/>
                  </a:cubicBezTo>
                  <a:cubicBezTo>
                    <a:pt x="5" y="97"/>
                    <a:pt x="6" y="77"/>
                    <a:pt x="10" y="56"/>
                  </a:cubicBezTo>
                  <a:cubicBezTo>
                    <a:pt x="13" y="38"/>
                    <a:pt x="17" y="20"/>
                    <a:pt x="19" y="1"/>
                  </a:cubicBezTo>
                  <a:cubicBezTo>
                    <a:pt x="19" y="0"/>
                    <a:pt x="16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9" name="chenying0907 389"/>
            <p:cNvSpPr>
              <a:spLocks/>
            </p:cNvSpPr>
            <p:nvPr/>
          </p:nvSpPr>
          <p:spPr bwMode="auto">
            <a:xfrm>
              <a:off x="3506789" y="4313239"/>
              <a:ext cx="36513" cy="257175"/>
            </a:xfrm>
            <a:custGeom>
              <a:avLst/>
              <a:gdLst>
                <a:gd name="T0" fmla="*/ 15 w 17"/>
                <a:gd name="T1" fmla="*/ 1 h 120"/>
                <a:gd name="T2" fmla="*/ 10 w 17"/>
                <a:gd name="T3" fmla="*/ 31 h 120"/>
                <a:gd name="T4" fmla="*/ 8 w 17"/>
                <a:gd name="T5" fmla="*/ 60 h 120"/>
                <a:gd name="T6" fmla="*/ 3 w 17"/>
                <a:gd name="T7" fmla="*/ 118 h 120"/>
                <a:gd name="T8" fmla="*/ 4 w 17"/>
                <a:gd name="T9" fmla="*/ 119 h 120"/>
                <a:gd name="T10" fmla="*/ 7 w 17"/>
                <a:gd name="T11" fmla="*/ 93 h 120"/>
                <a:gd name="T12" fmla="*/ 10 w 17"/>
                <a:gd name="T13" fmla="*/ 62 h 120"/>
                <a:gd name="T14" fmla="*/ 12 w 17"/>
                <a:gd name="T15" fmla="*/ 32 h 120"/>
                <a:gd name="T16" fmla="*/ 17 w 17"/>
                <a:gd name="T17" fmla="*/ 1 h 120"/>
                <a:gd name="T18" fmla="*/ 15 w 17"/>
                <a:gd name="T19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0">
                  <a:moveTo>
                    <a:pt x="15" y="1"/>
                  </a:moveTo>
                  <a:cubicBezTo>
                    <a:pt x="15" y="11"/>
                    <a:pt x="11" y="22"/>
                    <a:pt x="10" y="31"/>
                  </a:cubicBezTo>
                  <a:cubicBezTo>
                    <a:pt x="9" y="41"/>
                    <a:pt x="8" y="51"/>
                    <a:pt x="8" y="60"/>
                  </a:cubicBezTo>
                  <a:cubicBezTo>
                    <a:pt x="6" y="80"/>
                    <a:pt x="0" y="99"/>
                    <a:pt x="3" y="118"/>
                  </a:cubicBezTo>
                  <a:cubicBezTo>
                    <a:pt x="3" y="119"/>
                    <a:pt x="4" y="120"/>
                    <a:pt x="4" y="119"/>
                  </a:cubicBezTo>
                  <a:cubicBezTo>
                    <a:pt x="5" y="110"/>
                    <a:pt x="6" y="101"/>
                    <a:pt x="7" y="93"/>
                  </a:cubicBezTo>
                  <a:cubicBezTo>
                    <a:pt x="7" y="83"/>
                    <a:pt x="10" y="72"/>
                    <a:pt x="10" y="62"/>
                  </a:cubicBezTo>
                  <a:cubicBezTo>
                    <a:pt x="11" y="52"/>
                    <a:pt x="11" y="42"/>
                    <a:pt x="12" y="32"/>
                  </a:cubicBezTo>
                  <a:cubicBezTo>
                    <a:pt x="14" y="22"/>
                    <a:pt x="17" y="11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0" name="chenying0907 390"/>
            <p:cNvSpPr>
              <a:spLocks/>
            </p:cNvSpPr>
            <p:nvPr/>
          </p:nvSpPr>
          <p:spPr bwMode="auto">
            <a:xfrm>
              <a:off x="3535364" y="4398964"/>
              <a:ext cx="25400" cy="201613"/>
            </a:xfrm>
            <a:custGeom>
              <a:avLst/>
              <a:gdLst>
                <a:gd name="T0" fmla="*/ 12 w 12"/>
                <a:gd name="T1" fmla="*/ 1 h 94"/>
                <a:gd name="T2" fmla="*/ 9 w 12"/>
                <a:gd name="T3" fmla="*/ 1 h 94"/>
                <a:gd name="T4" fmla="*/ 4 w 12"/>
                <a:gd name="T5" fmla="*/ 53 h 94"/>
                <a:gd name="T6" fmla="*/ 2 w 12"/>
                <a:gd name="T7" fmla="*/ 76 h 94"/>
                <a:gd name="T8" fmla="*/ 0 w 12"/>
                <a:gd name="T9" fmla="*/ 93 h 94"/>
                <a:gd name="T10" fmla="*/ 0 w 12"/>
                <a:gd name="T11" fmla="*/ 94 h 94"/>
                <a:gd name="T12" fmla="*/ 4 w 12"/>
                <a:gd name="T13" fmla="*/ 89 h 94"/>
                <a:gd name="T14" fmla="*/ 4 w 12"/>
                <a:gd name="T15" fmla="*/ 82 h 94"/>
                <a:gd name="T16" fmla="*/ 6 w 12"/>
                <a:gd name="T17" fmla="*/ 67 h 94"/>
                <a:gd name="T18" fmla="*/ 9 w 12"/>
                <a:gd name="T19" fmla="*/ 32 h 94"/>
                <a:gd name="T20" fmla="*/ 12 w 12"/>
                <a:gd name="T21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94">
                  <a:moveTo>
                    <a:pt x="12" y="1"/>
                  </a:moveTo>
                  <a:cubicBezTo>
                    <a:pt x="12" y="0"/>
                    <a:pt x="9" y="0"/>
                    <a:pt x="9" y="1"/>
                  </a:cubicBezTo>
                  <a:cubicBezTo>
                    <a:pt x="10" y="19"/>
                    <a:pt x="5" y="35"/>
                    <a:pt x="4" y="53"/>
                  </a:cubicBezTo>
                  <a:cubicBezTo>
                    <a:pt x="4" y="61"/>
                    <a:pt x="3" y="68"/>
                    <a:pt x="2" y="76"/>
                  </a:cubicBezTo>
                  <a:cubicBezTo>
                    <a:pt x="1" y="80"/>
                    <a:pt x="4" y="91"/>
                    <a:pt x="0" y="93"/>
                  </a:cubicBezTo>
                  <a:cubicBezTo>
                    <a:pt x="0" y="93"/>
                    <a:pt x="0" y="94"/>
                    <a:pt x="0" y="94"/>
                  </a:cubicBezTo>
                  <a:cubicBezTo>
                    <a:pt x="3" y="94"/>
                    <a:pt x="4" y="92"/>
                    <a:pt x="4" y="89"/>
                  </a:cubicBezTo>
                  <a:cubicBezTo>
                    <a:pt x="5" y="87"/>
                    <a:pt x="4" y="84"/>
                    <a:pt x="4" y="82"/>
                  </a:cubicBezTo>
                  <a:cubicBezTo>
                    <a:pt x="4" y="77"/>
                    <a:pt x="6" y="72"/>
                    <a:pt x="6" y="67"/>
                  </a:cubicBezTo>
                  <a:cubicBezTo>
                    <a:pt x="8" y="55"/>
                    <a:pt x="8" y="44"/>
                    <a:pt x="9" y="32"/>
                  </a:cubicBezTo>
                  <a:cubicBezTo>
                    <a:pt x="11" y="22"/>
                    <a:pt x="12" y="12"/>
                    <a:pt x="12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1" name="chenying0907 391"/>
            <p:cNvSpPr>
              <a:spLocks/>
            </p:cNvSpPr>
            <p:nvPr/>
          </p:nvSpPr>
          <p:spPr bwMode="auto">
            <a:xfrm>
              <a:off x="3562351" y="4508501"/>
              <a:ext cx="19050" cy="166688"/>
            </a:xfrm>
            <a:custGeom>
              <a:avLst/>
              <a:gdLst>
                <a:gd name="T0" fmla="*/ 6 w 9"/>
                <a:gd name="T1" fmla="*/ 2 h 78"/>
                <a:gd name="T2" fmla="*/ 1 w 9"/>
                <a:gd name="T3" fmla="*/ 42 h 78"/>
                <a:gd name="T4" fmla="*/ 2 w 9"/>
                <a:gd name="T5" fmla="*/ 78 h 78"/>
                <a:gd name="T6" fmla="*/ 3 w 9"/>
                <a:gd name="T7" fmla="*/ 78 h 78"/>
                <a:gd name="T8" fmla="*/ 5 w 9"/>
                <a:gd name="T9" fmla="*/ 39 h 78"/>
                <a:gd name="T10" fmla="*/ 9 w 9"/>
                <a:gd name="T11" fmla="*/ 3 h 78"/>
                <a:gd name="T12" fmla="*/ 6 w 9"/>
                <a:gd name="T13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8">
                  <a:moveTo>
                    <a:pt x="6" y="2"/>
                  </a:moveTo>
                  <a:cubicBezTo>
                    <a:pt x="3" y="15"/>
                    <a:pt x="3" y="29"/>
                    <a:pt x="1" y="42"/>
                  </a:cubicBezTo>
                  <a:cubicBezTo>
                    <a:pt x="0" y="53"/>
                    <a:pt x="0" y="66"/>
                    <a:pt x="2" y="78"/>
                  </a:cubicBezTo>
                  <a:cubicBezTo>
                    <a:pt x="2" y="78"/>
                    <a:pt x="3" y="78"/>
                    <a:pt x="3" y="78"/>
                  </a:cubicBezTo>
                  <a:cubicBezTo>
                    <a:pt x="5" y="65"/>
                    <a:pt x="3" y="52"/>
                    <a:pt x="5" y="39"/>
                  </a:cubicBezTo>
                  <a:cubicBezTo>
                    <a:pt x="7" y="27"/>
                    <a:pt x="6" y="15"/>
                    <a:pt x="9" y="3"/>
                  </a:cubicBezTo>
                  <a:cubicBezTo>
                    <a:pt x="9" y="1"/>
                    <a:pt x="6" y="0"/>
                    <a:pt x="6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2" name="chenying0907 392"/>
            <p:cNvSpPr>
              <a:spLocks/>
            </p:cNvSpPr>
            <p:nvPr/>
          </p:nvSpPr>
          <p:spPr bwMode="auto">
            <a:xfrm>
              <a:off x="3598864" y="4503739"/>
              <a:ext cx="26988" cy="184150"/>
            </a:xfrm>
            <a:custGeom>
              <a:avLst/>
              <a:gdLst>
                <a:gd name="T0" fmla="*/ 6 w 12"/>
                <a:gd name="T1" fmla="*/ 1 h 86"/>
                <a:gd name="T2" fmla="*/ 5 w 12"/>
                <a:gd name="T3" fmla="*/ 3 h 86"/>
                <a:gd name="T4" fmla="*/ 6 w 12"/>
                <a:gd name="T5" fmla="*/ 22 h 86"/>
                <a:gd name="T6" fmla="*/ 3 w 12"/>
                <a:gd name="T7" fmla="*/ 43 h 86"/>
                <a:gd name="T8" fmla="*/ 2 w 12"/>
                <a:gd name="T9" fmla="*/ 84 h 86"/>
                <a:gd name="T10" fmla="*/ 4 w 12"/>
                <a:gd name="T11" fmla="*/ 84 h 86"/>
                <a:gd name="T12" fmla="*/ 4 w 12"/>
                <a:gd name="T13" fmla="*/ 57 h 86"/>
                <a:gd name="T14" fmla="*/ 7 w 12"/>
                <a:gd name="T15" fmla="*/ 28 h 86"/>
                <a:gd name="T16" fmla="*/ 6 w 12"/>
                <a:gd name="T17" fmla="*/ 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6">
                  <a:moveTo>
                    <a:pt x="6" y="1"/>
                  </a:moveTo>
                  <a:cubicBezTo>
                    <a:pt x="5" y="0"/>
                    <a:pt x="4" y="2"/>
                    <a:pt x="5" y="3"/>
                  </a:cubicBezTo>
                  <a:cubicBezTo>
                    <a:pt x="9" y="8"/>
                    <a:pt x="7" y="16"/>
                    <a:pt x="6" y="22"/>
                  </a:cubicBezTo>
                  <a:cubicBezTo>
                    <a:pt x="5" y="29"/>
                    <a:pt x="4" y="36"/>
                    <a:pt x="3" y="43"/>
                  </a:cubicBezTo>
                  <a:cubicBezTo>
                    <a:pt x="1" y="56"/>
                    <a:pt x="0" y="71"/>
                    <a:pt x="2" y="84"/>
                  </a:cubicBezTo>
                  <a:cubicBezTo>
                    <a:pt x="2" y="86"/>
                    <a:pt x="4" y="86"/>
                    <a:pt x="4" y="84"/>
                  </a:cubicBezTo>
                  <a:cubicBezTo>
                    <a:pt x="5" y="75"/>
                    <a:pt x="4" y="66"/>
                    <a:pt x="4" y="57"/>
                  </a:cubicBezTo>
                  <a:cubicBezTo>
                    <a:pt x="4" y="47"/>
                    <a:pt x="6" y="38"/>
                    <a:pt x="7" y="28"/>
                  </a:cubicBezTo>
                  <a:cubicBezTo>
                    <a:pt x="8" y="20"/>
                    <a:pt x="12" y="8"/>
                    <a:pt x="6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3" name="chenying0907 393"/>
            <p:cNvSpPr>
              <a:spLocks/>
            </p:cNvSpPr>
            <p:nvPr/>
          </p:nvSpPr>
          <p:spPr bwMode="auto">
            <a:xfrm>
              <a:off x="3621089" y="4594226"/>
              <a:ext cx="20638" cy="195263"/>
            </a:xfrm>
            <a:custGeom>
              <a:avLst/>
              <a:gdLst>
                <a:gd name="T0" fmla="*/ 9 w 10"/>
                <a:gd name="T1" fmla="*/ 3 h 91"/>
                <a:gd name="T2" fmla="*/ 6 w 10"/>
                <a:gd name="T3" fmla="*/ 2 h 91"/>
                <a:gd name="T4" fmla="*/ 2 w 10"/>
                <a:gd name="T5" fmla="*/ 43 h 91"/>
                <a:gd name="T6" fmla="*/ 2 w 10"/>
                <a:gd name="T7" fmla="*/ 90 h 91"/>
                <a:gd name="T8" fmla="*/ 4 w 10"/>
                <a:gd name="T9" fmla="*/ 90 h 91"/>
                <a:gd name="T10" fmla="*/ 5 w 10"/>
                <a:gd name="T11" fmla="*/ 47 h 91"/>
                <a:gd name="T12" fmla="*/ 9 w 10"/>
                <a:gd name="T13" fmla="*/ 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1">
                  <a:moveTo>
                    <a:pt x="9" y="3"/>
                  </a:moveTo>
                  <a:cubicBezTo>
                    <a:pt x="10" y="1"/>
                    <a:pt x="7" y="0"/>
                    <a:pt x="6" y="2"/>
                  </a:cubicBezTo>
                  <a:cubicBezTo>
                    <a:pt x="3" y="15"/>
                    <a:pt x="2" y="30"/>
                    <a:pt x="2" y="43"/>
                  </a:cubicBezTo>
                  <a:cubicBezTo>
                    <a:pt x="1" y="58"/>
                    <a:pt x="0" y="75"/>
                    <a:pt x="2" y="90"/>
                  </a:cubicBezTo>
                  <a:cubicBezTo>
                    <a:pt x="2" y="91"/>
                    <a:pt x="4" y="91"/>
                    <a:pt x="4" y="90"/>
                  </a:cubicBezTo>
                  <a:cubicBezTo>
                    <a:pt x="6" y="76"/>
                    <a:pt x="4" y="61"/>
                    <a:pt x="5" y="47"/>
                  </a:cubicBezTo>
                  <a:cubicBezTo>
                    <a:pt x="5" y="33"/>
                    <a:pt x="6" y="16"/>
                    <a:pt x="9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4" name="chenying0907 394"/>
            <p:cNvSpPr>
              <a:spLocks/>
            </p:cNvSpPr>
            <p:nvPr/>
          </p:nvSpPr>
          <p:spPr bwMode="auto">
            <a:xfrm>
              <a:off x="3648076" y="4584701"/>
              <a:ext cx="23813" cy="207963"/>
            </a:xfrm>
            <a:custGeom>
              <a:avLst/>
              <a:gdLst>
                <a:gd name="T0" fmla="*/ 11 w 11"/>
                <a:gd name="T1" fmla="*/ 1 h 97"/>
                <a:gd name="T2" fmla="*/ 9 w 11"/>
                <a:gd name="T3" fmla="*/ 1 h 97"/>
                <a:gd name="T4" fmla="*/ 4 w 11"/>
                <a:gd name="T5" fmla="*/ 97 h 97"/>
                <a:gd name="T6" fmla="*/ 6 w 11"/>
                <a:gd name="T7" fmla="*/ 97 h 97"/>
                <a:gd name="T8" fmla="*/ 7 w 11"/>
                <a:gd name="T9" fmla="*/ 51 h 97"/>
                <a:gd name="T10" fmla="*/ 11 w 11"/>
                <a:gd name="T11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7">
                  <a:moveTo>
                    <a:pt x="11" y="1"/>
                  </a:moveTo>
                  <a:cubicBezTo>
                    <a:pt x="11" y="0"/>
                    <a:pt x="9" y="0"/>
                    <a:pt x="9" y="1"/>
                  </a:cubicBezTo>
                  <a:cubicBezTo>
                    <a:pt x="7" y="33"/>
                    <a:pt x="0" y="65"/>
                    <a:pt x="4" y="97"/>
                  </a:cubicBezTo>
                  <a:cubicBezTo>
                    <a:pt x="4" y="97"/>
                    <a:pt x="6" y="97"/>
                    <a:pt x="6" y="97"/>
                  </a:cubicBezTo>
                  <a:cubicBezTo>
                    <a:pt x="8" y="82"/>
                    <a:pt x="6" y="66"/>
                    <a:pt x="7" y="51"/>
                  </a:cubicBezTo>
                  <a:cubicBezTo>
                    <a:pt x="8" y="34"/>
                    <a:pt x="11" y="18"/>
                    <a:pt x="11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5" name="chenying0907 395"/>
            <p:cNvSpPr>
              <a:spLocks/>
            </p:cNvSpPr>
            <p:nvPr/>
          </p:nvSpPr>
          <p:spPr bwMode="auto">
            <a:xfrm>
              <a:off x="3676651" y="4664076"/>
              <a:ext cx="23813" cy="168275"/>
            </a:xfrm>
            <a:custGeom>
              <a:avLst/>
              <a:gdLst>
                <a:gd name="T0" fmla="*/ 6 w 11"/>
                <a:gd name="T1" fmla="*/ 74 h 78"/>
                <a:gd name="T2" fmla="*/ 5 w 11"/>
                <a:gd name="T3" fmla="*/ 68 h 78"/>
                <a:gd name="T4" fmla="*/ 6 w 11"/>
                <a:gd name="T5" fmla="*/ 60 h 78"/>
                <a:gd name="T6" fmla="*/ 6 w 11"/>
                <a:gd name="T7" fmla="*/ 43 h 78"/>
                <a:gd name="T8" fmla="*/ 11 w 11"/>
                <a:gd name="T9" fmla="*/ 2 h 78"/>
                <a:gd name="T10" fmla="*/ 8 w 11"/>
                <a:gd name="T11" fmla="*/ 2 h 78"/>
                <a:gd name="T12" fmla="*/ 3 w 11"/>
                <a:gd name="T13" fmla="*/ 48 h 78"/>
                <a:gd name="T14" fmla="*/ 4 w 11"/>
                <a:gd name="T15" fmla="*/ 77 h 78"/>
                <a:gd name="T16" fmla="*/ 5 w 11"/>
                <a:gd name="T17" fmla="*/ 78 h 78"/>
                <a:gd name="T18" fmla="*/ 7 w 11"/>
                <a:gd name="T19" fmla="*/ 77 h 78"/>
                <a:gd name="T20" fmla="*/ 8 w 11"/>
                <a:gd name="T21" fmla="*/ 76 h 78"/>
                <a:gd name="T22" fmla="*/ 8 w 11"/>
                <a:gd name="T23" fmla="*/ 74 h 78"/>
                <a:gd name="T24" fmla="*/ 6 w 11"/>
                <a:gd name="T2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78">
                  <a:moveTo>
                    <a:pt x="6" y="74"/>
                  </a:moveTo>
                  <a:cubicBezTo>
                    <a:pt x="6" y="75"/>
                    <a:pt x="5" y="68"/>
                    <a:pt x="5" y="68"/>
                  </a:cubicBezTo>
                  <a:cubicBezTo>
                    <a:pt x="5" y="65"/>
                    <a:pt x="5" y="63"/>
                    <a:pt x="6" y="60"/>
                  </a:cubicBezTo>
                  <a:cubicBezTo>
                    <a:pt x="6" y="54"/>
                    <a:pt x="6" y="49"/>
                    <a:pt x="6" y="43"/>
                  </a:cubicBezTo>
                  <a:cubicBezTo>
                    <a:pt x="8" y="29"/>
                    <a:pt x="10" y="16"/>
                    <a:pt x="11" y="2"/>
                  </a:cubicBezTo>
                  <a:cubicBezTo>
                    <a:pt x="11" y="0"/>
                    <a:pt x="8" y="0"/>
                    <a:pt x="8" y="2"/>
                  </a:cubicBezTo>
                  <a:cubicBezTo>
                    <a:pt x="7" y="17"/>
                    <a:pt x="4" y="33"/>
                    <a:pt x="3" y="48"/>
                  </a:cubicBezTo>
                  <a:cubicBezTo>
                    <a:pt x="3" y="57"/>
                    <a:pt x="0" y="69"/>
                    <a:pt x="4" y="77"/>
                  </a:cubicBezTo>
                  <a:cubicBezTo>
                    <a:pt x="4" y="78"/>
                    <a:pt x="5" y="78"/>
                    <a:pt x="5" y="78"/>
                  </a:cubicBezTo>
                  <a:cubicBezTo>
                    <a:pt x="6" y="78"/>
                    <a:pt x="6" y="78"/>
                    <a:pt x="7" y="77"/>
                  </a:cubicBezTo>
                  <a:cubicBezTo>
                    <a:pt x="7" y="77"/>
                    <a:pt x="8" y="77"/>
                    <a:pt x="8" y="7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7" y="73"/>
                    <a:pt x="6" y="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" name="chenying0907 396"/>
            <p:cNvSpPr>
              <a:spLocks/>
            </p:cNvSpPr>
            <p:nvPr/>
          </p:nvSpPr>
          <p:spPr bwMode="auto">
            <a:xfrm>
              <a:off x="3725864" y="4735514"/>
              <a:ext cx="17463" cy="49213"/>
            </a:xfrm>
            <a:custGeom>
              <a:avLst/>
              <a:gdLst>
                <a:gd name="T0" fmla="*/ 5 w 8"/>
                <a:gd name="T1" fmla="*/ 1 h 23"/>
                <a:gd name="T2" fmla="*/ 0 w 8"/>
                <a:gd name="T3" fmla="*/ 21 h 23"/>
                <a:gd name="T4" fmla="*/ 2 w 8"/>
                <a:gd name="T5" fmla="*/ 22 h 23"/>
                <a:gd name="T6" fmla="*/ 8 w 8"/>
                <a:gd name="T7" fmla="*/ 2 h 23"/>
                <a:gd name="T8" fmla="*/ 5 w 8"/>
                <a:gd name="T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5" y="1"/>
                  </a:moveTo>
                  <a:cubicBezTo>
                    <a:pt x="4" y="8"/>
                    <a:pt x="1" y="14"/>
                    <a:pt x="0" y="21"/>
                  </a:cubicBezTo>
                  <a:cubicBezTo>
                    <a:pt x="0" y="22"/>
                    <a:pt x="2" y="23"/>
                    <a:pt x="2" y="22"/>
                  </a:cubicBezTo>
                  <a:cubicBezTo>
                    <a:pt x="5" y="15"/>
                    <a:pt x="6" y="8"/>
                    <a:pt x="8" y="2"/>
                  </a:cubicBezTo>
                  <a:cubicBezTo>
                    <a:pt x="8" y="0"/>
                    <a:pt x="6" y="0"/>
                    <a:pt x="5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grpSp>
        <p:nvGrpSpPr>
          <p:cNvPr id="17" name="PA_组合 16"/>
          <p:cNvGrpSpPr/>
          <p:nvPr>
            <p:custDataLst>
              <p:tags r:id="rId2"/>
            </p:custDataLst>
          </p:nvPr>
        </p:nvGrpSpPr>
        <p:grpSpPr>
          <a:xfrm>
            <a:off x="1261314" y="260723"/>
            <a:ext cx="5375831" cy="823109"/>
            <a:chOff x="1786655" y="491683"/>
            <a:chExt cx="5375831" cy="823109"/>
          </a:xfrm>
        </p:grpSpPr>
        <p:sp>
          <p:nvSpPr>
            <p:cNvPr id="18" name="矩形 17"/>
            <p:cNvSpPr/>
            <p:nvPr/>
          </p:nvSpPr>
          <p:spPr>
            <a:xfrm>
              <a:off x="1786655" y="945460"/>
              <a:ext cx="53758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基于</a:t>
              </a: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yii2-admin</a:t>
              </a: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模板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1786655" y="491683"/>
              <a:ext cx="44421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用户管理</a:t>
              </a:r>
            </a:p>
          </p:txBody>
        </p:sp>
      </p:grpSp>
      <p:grpSp>
        <p:nvGrpSpPr>
          <p:cNvPr id="21" name="PA_组合 20"/>
          <p:cNvGrpSpPr/>
          <p:nvPr>
            <p:custDataLst>
              <p:tags r:id="rId3"/>
            </p:custDataLst>
          </p:nvPr>
        </p:nvGrpSpPr>
        <p:grpSpPr>
          <a:xfrm>
            <a:off x="1364674" y="1798173"/>
            <a:ext cx="3673254" cy="1805683"/>
            <a:chOff x="6323013" y="1538288"/>
            <a:chExt cx="3203575" cy="1574800"/>
          </a:xfrm>
          <a:solidFill>
            <a:schemeClr val="accent3"/>
          </a:solidFill>
        </p:grpSpPr>
        <p:grpSp>
          <p:nvGrpSpPr>
            <p:cNvPr id="47" name="组合 46"/>
            <p:cNvGrpSpPr/>
            <p:nvPr/>
          </p:nvGrpSpPr>
          <p:grpSpPr>
            <a:xfrm>
              <a:off x="6323013" y="1544638"/>
              <a:ext cx="1435100" cy="1430337"/>
              <a:chOff x="6323013" y="1544638"/>
              <a:chExt cx="1435100" cy="1430337"/>
            </a:xfrm>
            <a:grpFill/>
          </p:grpSpPr>
          <p:sp>
            <p:nvSpPr>
              <p:cNvPr id="114" name="chenying0907 173"/>
              <p:cNvSpPr>
                <a:spLocks/>
              </p:cNvSpPr>
              <p:nvPr/>
            </p:nvSpPr>
            <p:spPr bwMode="auto">
              <a:xfrm>
                <a:off x="6942138" y="2005013"/>
                <a:ext cx="242887" cy="80963"/>
              </a:xfrm>
              <a:custGeom>
                <a:avLst/>
                <a:gdLst>
                  <a:gd name="T0" fmla="*/ 59 w 113"/>
                  <a:gd name="T1" fmla="*/ 27 h 38"/>
                  <a:gd name="T2" fmla="*/ 27 w 113"/>
                  <a:gd name="T3" fmla="*/ 33 h 38"/>
                  <a:gd name="T4" fmla="*/ 20 w 113"/>
                  <a:gd name="T5" fmla="*/ 31 h 38"/>
                  <a:gd name="T6" fmla="*/ 5 w 113"/>
                  <a:gd name="T7" fmla="*/ 18 h 38"/>
                  <a:gd name="T8" fmla="*/ 3 w 113"/>
                  <a:gd name="T9" fmla="*/ 8 h 38"/>
                  <a:gd name="T10" fmla="*/ 14 w 113"/>
                  <a:gd name="T11" fmla="*/ 6 h 38"/>
                  <a:gd name="T12" fmla="*/ 19 w 113"/>
                  <a:gd name="T13" fmla="*/ 10 h 38"/>
                  <a:gd name="T14" fmla="*/ 38 w 113"/>
                  <a:gd name="T15" fmla="*/ 16 h 38"/>
                  <a:gd name="T16" fmla="*/ 49 w 113"/>
                  <a:gd name="T17" fmla="*/ 13 h 38"/>
                  <a:gd name="T18" fmla="*/ 63 w 113"/>
                  <a:gd name="T19" fmla="*/ 21 h 38"/>
                  <a:gd name="T20" fmla="*/ 73 w 113"/>
                  <a:gd name="T21" fmla="*/ 8 h 38"/>
                  <a:gd name="T22" fmla="*/ 87 w 113"/>
                  <a:gd name="T23" fmla="*/ 8 h 38"/>
                  <a:gd name="T24" fmla="*/ 92 w 113"/>
                  <a:gd name="T25" fmla="*/ 10 h 38"/>
                  <a:gd name="T26" fmla="*/ 105 w 113"/>
                  <a:gd name="T27" fmla="*/ 12 h 38"/>
                  <a:gd name="T28" fmla="*/ 112 w 113"/>
                  <a:gd name="T29" fmla="*/ 20 h 38"/>
                  <a:gd name="T30" fmla="*/ 103 w 113"/>
                  <a:gd name="T31" fmla="*/ 27 h 38"/>
                  <a:gd name="T32" fmla="*/ 83 w 113"/>
                  <a:gd name="T33" fmla="*/ 26 h 38"/>
                  <a:gd name="T34" fmla="*/ 77 w 113"/>
                  <a:gd name="T35" fmla="*/ 29 h 38"/>
                  <a:gd name="T36" fmla="*/ 59 w 113"/>
                  <a:gd name="T37" fmla="*/ 2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3" h="38">
                    <a:moveTo>
                      <a:pt x="59" y="27"/>
                    </a:moveTo>
                    <a:cubicBezTo>
                      <a:pt x="49" y="29"/>
                      <a:pt x="38" y="31"/>
                      <a:pt x="27" y="33"/>
                    </a:cubicBezTo>
                    <a:cubicBezTo>
                      <a:pt x="25" y="33"/>
                      <a:pt x="22" y="32"/>
                      <a:pt x="20" y="31"/>
                    </a:cubicBezTo>
                    <a:cubicBezTo>
                      <a:pt x="14" y="27"/>
                      <a:pt x="10" y="23"/>
                      <a:pt x="5" y="18"/>
                    </a:cubicBezTo>
                    <a:cubicBezTo>
                      <a:pt x="1" y="15"/>
                      <a:pt x="0" y="11"/>
                      <a:pt x="3" y="8"/>
                    </a:cubicBezTo>
                    <a:cubicBezTo>
                      <a:pt x="6" y="4"/>
                      <a:pt x="10" y="4"/>
                      <a:pt x="14" y="6"/>
                    </a:cubicBezTo>
                    <a:cubicBezTo>
                      <a:pt x="16" y="8"/>
                      <a:pt x="18" y="9"/>
                      <a:pt x="19" y="10"/>
                    </a:cubicBezTo>
                    <a:cubicBezTo>
                      <a:pt x="24" y="17"/>
                      <a:pt x="31" y="18"/>
                      <a:pt x="38" y="16"/>
                    </a:cubicBezTo>
                    <a:cubicBezTo>
                      <a:pt x="42" y="15"/>
                      <a:pt x="46" y="14"/>
                      <a:pt x="49" y="13"/>
                    </a:cubicBezTo>
                    <a:cubicBezTo>
                      <a:pt x="57" y="12"/>
                      <a:pt x="60" y="13"/>
                      <a:pt x="63" y="21"/>
                    </a:cubicBezTo>
                    <a:cubicBezTo>
                      <a:pt x="66" y="16"/>
                      <a:pt x="70" y="12"/>
                      <a:pt x="73" y="8"/>
                    </a:cubicBezTo>
                    <a:cubicBezTo>
                      <a:pt x="78" y="0"/>
                      <a:pt x="83" y="0"/>
                      <a:pt x="87" y="8"/>
                    </a:cubicBezTo>
                    <a:cubicBezTo>
                      <a:pt x="88" y="9"/>
                      <a:pt x="90" y="10"/>
                      <a:pt x="92" y="10"/>
                    </a:cubicBezTo>
                    <a:cubicBezTo>
                      <a:pt x="96" y="11"/>
                      <a:pt x="101" y="12"/>
                      <a:pt x="105" y="12"/>
                    </a:cubicBezTo>
                    <a:cubicBezTo>
                      <a:pt x="110" y="13"/>
                      <a:pt x="113" y="16"/>
                      <a:pt x="112" y="20"/>
                    </a:cubicBezTo>
                    <a:cubicBezTo>
                      <a:pt x="112" y="25"/>
                      <a:pt x="108" y="27"/>
                      <a:pt x="103" y="27"/>
                    </a:cubicBezTo>
                    <a:cubicBezTo>
                      <a:pt x="96" y="26"/>
                      <a:pt x="89" y="26"/>
                      <a:pt x="83" y="26"/>
                    </a:cubicBezTo>
                    <a:cubicBezTo>
                      <a:pt x="81" y="26"/>
                      <a:pt x="78" y="27"/>
                      <a:pt x="77" y="29"/>
                    </a:cubicBezTo>
                    <a:cubicBezTo>
                      <a:pt x="69" y="38"/>
                      <a:pt x="65" y="38"/>
                      <a:pt x="59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15" name="chenying0907 174"/>
              <p:cNvSpPr>
                <a:spLocks/>
              </p:cNvSpPr>
              <p:nvPr/>
            </p:nvSpPr>
            <p:spPr bwMode="auto">
              <a:xfrm>
                <a:off x="7202488" y="2089150"/>
                <a:ext cx="138112" cy="109538"/>
              </a:xfrm>
              <a:custGeom>
                <a:avLst/>
                <a:gdLst>
                  <a:gd name="T0" fmla="*/ 39 w 64"/>
                  <a:gd name="T1" fmla="*/ 22 h 51"/>
                  <a:gd name="T2" fmla="*/ 17 w 64"/>
                  <a:gd name="T3" fmla="*/ 26 h 51"/>
                  <a:gd name="T4" fmla="*/ 16 w 64"/>
                  <a:gd name="T5" fmla="*/ 31 h 51"/>
                  <a:gd name="T6" fmla="*/ 8 w 64"/>
                  <a:gd name="T7" fmla="*/ 37 h 51"/>
                  <a:gd name="T8" fmla="*/ 1 w 64"/>
                  <a:gd name="T9" fmla="*/ 29 h 51"/>
                  <a:gd name="T10" fmla="*/ 5 w 64"/>
                  <a:gd name="T11" fmla="*/ 7 h 51"/>
                  <a:gd name="T12" fmla="*/ 14 w 64"/>
                  <a:gd name="T13" fmla="*/ 1 h 51"/>
                  <a:gd name="T14" fmla="*/ 20 w 64"/>
                  <a:gd name="T15" fmla="*/ 9 h 51"/>
                  <a:gd name="T16" fmla="*/ 18 w 64"/>
                  <a:gd name="T17" fmla="*/ 19 h 51"/>
                  <a:gd name="T18" fmla="*/ 38 w 64"/>
                  <a:gd name="T19" fmla="*/ 6 h 51"/>
                  <a:gd name="T20" fmla="*/ 51 w 64"/>
                  <a:gd name="T21" fmla="*/ 11 h 51"/>
                  <a:gd name="T22" fmla="*/ 57 w 64"/>
                  <a:gd name="T23" fmla="*/ 26 h 51"/>
                  <a:gd name="T24" fmla="*/ 62 w 64"/>
                  <a:gd name="T25" fmla="*/ 39 h 51"/>
                  <a:gd name="T26" fmla="*/ 58 w 64"/>
                  <a:gd name="T27" fmla="*/ 49 h 51"/>
                  <a:gd name="T28" fmla="*/ 48 w 64"/>
                  <a:gd name="T29" fmla="*/ 44 h 51"/>
                  <a:gd name="T30" fmla="*/ 39 w 64"/>
                  <a:gd name="T31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4" h="51">
                    <a:moveTo>
                      <a:pt x="39" y="22"/>
                    </a:moveTo>
                    <a:cubicBezTo>
                      <a:pt x="25" y="33"/>
                      <a:pt x="24" y="34"/>
                      <a:pt x="17" y="26"/>
                    </a:cubicBezTo>
                    <a:cubicBezTo>
                      <a:pt x="17" y="28"/>
                      <a:pt x="16" y="29"/>
                      <a:pt x="16" y="31"/>
                    </a:cubicBezTo>
                    <a:cubicBezTo>
                      <a:pt x="15" y="35"/>
                      <a:pt x="12" y="38"/>
                      <a:pt x="8" y="37"/>
                    </a:cubicBezTo>
                    <a:cubicBezTo>
                      <a:pt x="4" y="36"/>
                      <a:pt x="0" y="33"/>
                      <a:pt x="1" y="29"/>
                    </a:cubicBezTo>
                    <a:cubicBezTo>
                      <a:pt x="2" y="21"/>
                      <a:pt x="3" y="14"/>
                      <a:pt x="5" y="7"/>
                    </a:cubicBezTo>
                    <a:cubicBezTo>
                      <a:pt x="6" y="3"/>
                      <a:pt x="9" y="0"/>
                      <a:pt x="14" y="1"/>
                    </a:cubicBezTo>
                    <a:cubicBezTo>
                      <a:pt x="18" y="2"/>
                      <a:pt x="20" y="5"/>
                      <a:pt x="20" y="9"/>
                    </a:cubicBezTo>
                    <a:cubicBezTo>
                      <a:pt x="19" y="13"/>
                      <a:pt x="19" y="16"/>
                      <a:pt x="18" y="19"/>
                    </a:cubicBezTo>
                    <a:cubicBezTo>
                      <a:pt x="25" y="15"/>
                      <a:pt x="31" y="10"/>
                      <a:pt x="38" y="6"/>
                    </a:cubicBezTo>
                    <a:cubicBezTo>
                      <a:pt x="44" y="2"/>
                      <a:pt x="49" y="4"/>
                      <a:pt x="51" y="11"/>
                    </a:cubicBezTo>
                    <a:cubicBezTo>
                      <a:pt x="52" y="17"/>
                      <a:pt x="55" y="21"/>
                      <a:pt x="57" y="26"/>
                    </a:cubicBezTo>
                    <a:cubicBezTo>
                      <a:pt x="59" y="30"/>
                      <a:pt x="61" y="35"/>
                      <a:pt x="62" y="39"/>
                    </a:cubicBezTo>
                    <a:cubicBezTo>
                      <a:pt x="64" y="43"/>
                      <a:pt x="63" y="47"/>
                      <a:pt x="58" y="49"/>
                    </a:cubicBezTo>
                    <a:cubicBezTo>
                      <a:pt x="53" y="51"/>
                      <a:pt x="50" y="49"/>
                      <a:pt x="48" y="44"/>
                    </a:cubicBezTo>
                    <a:cubicBezTo>
                      <a:pt x="45" y="37"/>
                      <a:pt x="42" y="30"/>
                      <a:pt x="39" y="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16" name="chenying0907 175"/>
              <p:cNvSpPr>
                <a:spLocks/>
              </p:cNvSpPr>
              <p:nvPr/>
            </p:nvSpPr>
            <p:spPr bwMode="auto">
              <a:xfrm>
                <a:off x="6805613" y="1703388"/>
                <a:ext cx="147637" cy="136525"/>
              </a:xfrm>
              <a:custGeom>
                <a:avLst/>
                <a:gdLst>
                  <a:gd name="T0" fmla="*/ 30 w 68"/>
                  <a:gd name="T1" fmla="*/ 35 h 63"/>
                  <a:gd name="T2" fmla="*/ 15 w 68"/>
                  <a:gd name="T3" fmla="*/ 61 h 63"/>
                  <a:gd name="T4" fmla="*/ 6 w 68"/>
                  <a:gd name="T5" fmla="*/ 63 h 63"/>
                  <a:gd name="T6" fmla="*/ 2 w 68"/>
                  <a:gd name="T7" fmla="*/ 53 h 63"/>
                  <a:gd name="T8" fmla="*/ 8 w 68"/>
                  <a:gd name="T9" fmla="*/ 44 h 63"/>
                  <a:gd name="T10" fmla="*/ 12 w 68"/>
                  <a:gd name="T11" fmla="*/ 28 h 63"/>
                  <a:gd name="T12" fmla="*/ 18 w 68"/>
                  <a:gd name="T13" fmla="*/ 21 h 63"/>
                  <a:gd name="T14" fmla="*/ 25 w 68"/>
                  <a:gd name="T15" fmla="*/ 20 h 63"/>
                  <a:gd name="T16" fmla="*/ 36 w 68"/>
                  <a:gd name="T17" fmla="*/ 15 h 63"/>
                  <a:gd name="T18" fmla="*/ 59 w 68"/>
                  <a:gd name="T19" fmla="*/ 0 h 63"/>
                  <a:gd name="T20" fmla="*/ 67 w 68"/>
                  <a:gd name="T21" fmla="*/ 5 h 63"/>
                  <a:gd name="T22" fmla="*/ 64 w 68"/>
                  <a:gd name="T23" fmla="*/ 13 h 63"/>
                  <a:gd name="T24" fmla="*/ 56 w 68"/>
                  <a:gd name="T25" fmla="*/ 18 h 63"/>
                  <a:gd name="T26" fmla="*/ 48 w 68"/>
                  <a:gd name="T27" fmla="*/ 29 h 63"/>
                  <a:gd name="T28" fmla="*/ 40 w 68"/>
                  <a:gd name="T29" fmla="*/ 35 h 63"/>
                  <a:gd name="T30" fmla="*/ 30 w 68"/>
                  <a:gd name="T31" fmla="*/ 35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8" h="63">
                    <a:moveTo>
                      <a:pt x="30" y="35"/>
                    </a:moveTo>
                    <a:cubicBezTo>
                      <a:pt x="25" y="45"/>
                      <a:pt x="20" y="53"/>
                      <a:pt x="15" y="61"/>
                    </a:cubicBezTo>
                    <a:cubicBezTo>
                      <a:pt x="13" y="63"/>
                      <a:pt x="8" y="63"/>
                      <a:pt x="6" y="63"/>
                    </a:cubicBezTo>
                    <a:cubicBezTo>
                      <a:pt x="2" y="61"/>
                      <a:pt x="0" y="57"/>
                      <a:pt x="2" y="53"/>
                    </a:cubicBezTo>
                    <a:cubicBezTo>
                      <a:pt x="4" y="50"/>
                      <a:pt x="6" y="47"/>
                      <a:pt x="8" y="44"/>
                    </a:cubicBezTo>
                    <a:cubicBezTo>
                      <a:pt x="10" y="39"/>
                      <a:pt x="15" y="35"/>
                      <a:pt x="12" y="28"/>
                    </a:cubicBezTo>
                    <a:cubicBezTo>
                      <a:pt x="11" y="25"/>
                      <a:pt x="14" y="21"/>
                      <a:pt x="18" y="21"/>
                    </a:cubicBezTo>
                    <a:cubicBezTo>
                      <a:pt x="20" y="20"/>
                      <a:pt x="22" y="20"/>
                      <a:pt x="25" y="20"/>
                    </a:cubicBezTo>
                    <a:cubicBezTo>
                      <a:pt x="29" y="20"/>
                      <a:pt x="32" y="19"/>
                      <a:pt x="36" y="15"/>
                    </a:cubicBezTo>
                    <a:cubicBezTo>
                      <a:pt x="42" y="8"/>
                      <a:pt x="51" y="4"/>
                      <a:pt x="59" y="0"/>
                    </a:cubicBezTo>
                    <a:cubicBezTo>
                      <a:pt x="61" y="0"/>
                      <a:pt x="66" y="3"/>
                      <a:pt x="67" y="5"/>
                    </a:cubicBezTo>
                    <a:cubicBezTo>
                      <a:pt x="68" y="7"/>
                      <a:pt x="66" y="11"/>
                      <a:pt x="64" y="13"/>
                    </a:cubicBezTo>
                    <a:cubicBezTo>
                      <a:pt x="62" y="16"/>
                      <a:pt x="59" y="16"/>
                      <a:pt x="56" y="18"/>
                    </a:cubicBezTo>
                    <a:cubicBezTo>
                      <a:pt x="52" y="21"/>
                      <a:pt x="48" y="22"/>
                      <a:pt x="48" y="29"/>
                    </a:cubicBezTo>
                    <a:cubicBezTo>
                      <a:pt x="48" y="31"/>
                      <a:pt x="43" y="34"/>
                      <a:pt x="40" y="35"/>
                    </a:cubicBezTo>
                    <a:cubicBezTo>
                      <a:pt x="37" y="36"/>
                      <a:pt x="33" y="35"/>
                      <a:pt x="30" y="3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17" name="chenying0907 176"/>
              <p:cNvSpPr>
                <a:spLocks/>
              </p:cNvSpPr>
              <p:nvPr/>
            </p:nvSpPr>
            <p:spPr bwMode="auto">
              <a:xfrm>
                <a:off x="6896100" y="2151063"/>
                <a:ext cx="111125" cy="117475"/>
              </a:xfrm>
              <a:custGeom>
                <a:avLst/>
                <a:gdLst>
                  <a:gd name="T0" fmla="*/ 51 w 51"/>
                  <a:gd name="T1" fmla="*/ 26 h 55"/>
                  <a:gd name="T2" fmla="*/ 46 w 51"/>
                  <a:gd name="T3" fmla="*/ 36 h 55"/>
                  <a:gd name="T4" fmla="*/ 41 w 51"/>
                  <a:gd name="T5" fmla="*/ 47 h 55"/>
                  <a:gd name="T6" fmla="*/ 31 w 51"/>
                  <a:gd name="T7" fmla="*/ 53 h 55"/>
                  <a:gd name="T8" fmla="*/ 26 w 51"/>
                  <a:gd name="T9" fmla="*/ 43 h 55"/>
                  <a:gd name="T10" fmla="*/ 30 w 51"/>
                  <a:gd name="T11" fmla="*/ 34 h 55"/>
                  <a:gd name="T12" fmla="*/ 20 w 51"/>
                  <a:gd name="T13" fmla="*/ 23 h 55"/>
                  <a:gd name="T14" fmla="*/ 11 w 51"/>
                  <a:gd name="T15" fmla="*/ 26 h 55"/>
                  <a:gd name="T16" fmla="*/ 1 w 51"/>
                  <a:gd name="T17" fmla="*/ 21 h 55"/>
                  <a:gd name="T18" fmla="*/ 7 w 51"/>
                  <a:gd name="T19" fmla="*/ 11 h 55"/>
                  <a:gd name="T20" fmla="*/ 12 w 51"/>
                  <a:gd name="T21" fmla="*/ 6 h 55"/>
                  <a:gd name="T22" fmla="*/ 24 w 51"/>
                  <a:gd name="T23" fmla="*/ 2 h 55"/>
                  <a:gd name="T24" fmla="*/ 29 w 51"/>
                  <a:gd name="T25" fmla="*/ 4 h 55"/>
                  <a:gd name="T26" fmla="*/ 36 w 51"/>
                  <a:gd name="T27" fmla="*/ 10 h 55"/>
                  <a:gd name="T28" fmla="*/ 45 w 51"/>
                  <a:gd name="T29" fmla="*/ 20 h 55"/>
                  <a:gd name="T30" fmla="*/ 51 w 51"/>
                  <a:gd name="T31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" h="55">
                    <a:moveTo>
                      <a:pt x="51" y="26"/>
                    </a:moveTo>
                    <a:cubicBezTo>
                      <a:pt x="49" y="30"/>
                      <a:pt x="47" y="33"/>
                      <a:pt x="46" y="36"/>
                    </a:cubicBezTo>
                    <a:cubicBezTo>
                      <a:pt x="44" y="40"/>
                      <a:pt x="43" y="44"/>
                      <a:pt x="41" y="47"/>
                    </a:cubicBezTo>
                    <a:cubicBezTo>
                      <a:pt x="39" y="52"/>
                      <a:pt x="36" y="55"/>
                      <a:pt x="31" y="53"/>
                    </a:cubicBezTo>
                    <a:cubicBezTo>
                      <a:pt x="25" y="52"/>
                      <a:pt x="25" y="47"/>
                      <a:pt x="26" y="43"/>
                    </a:cubicBezTo>
                    <a:cubicBezTo>
                      <a:pt x="27" y="40"/>
                      <a:pt x="29" y="37"/>
                      <a:pt x="30" y="34"/>
                    </a:cubicBezTo>
                    <a:cubicBezTo>
                      <a:pt x="32" y="28"/>
                      <a:pt x="26" y="22"/>
                      <a:pt x="20" y="23"/>
                    </a:cubicBezTo>
                    <a:cubicBezTo>
                      <a:pt x="17" y="24"/>
                      <a:pt x="14" y="25"/>
                      <a:pt x="11" y="26"/>
                    </a:cubicBezTo>
                    <a:cubicBezTo>
                      <a:pt x="7" y="27"/>
                      <a:pt x="3" y="25"/>
                      <a:pt x="1" y="21"/>
                    </a:cubicBezTo>
                    <a:cubicBezTo>
                      <a:pt x="0" y="16"/>
                      <a:pt x="2" y="13"/>
                      <a:pt x="7" y="11"/>
                    </a:cubicBezTo>
                    <a:cubicBezTo>
                      <a:pt x="9" y="10"/>
                      <a:pt x="11" y="8"/>
                      <a:pt x="12" y="6"/>
                    </a:cubicBezTo>
                    <a:cubicBezTo>
                      <a:pt x="15" y="1"/>
                      <a:pt x="19" y="0"/>
                      <a:pt x="24" y="2"/>
                    </a:cubicBezTo>
                    <a:cubicBezTo>
                      <a:pt x="26" y="3"/>
                      <a:pt x="28" y="3"/>
                      <a:pt x="29" y="4"/>
                    </a:cubicBezTo>
                    <a:cubicBezTo>
                      <a:pt x="32" y="5"/>
                      <a:pt x="35" y="7"/>
                      <a:pt x="36" y="10"/>
                    </a:cubicBezTo>
                    <a:cubicBezTo>
                      <a:pt x="37" y="15"/>
                      <a:pt x="40" y="17"/>
                      <a:pt x="45" y="20"/>
                    </a:cubicBezTo>
                    <a:cubicBezTo>
                      <a:pt x="47" y="21"/>
                      <a:pt x="49" y="24"/>
                      <a:pt x="51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18" name="chenying0907 177"/>
              <p:cNvSpPr>
                <a:spLocks/>
              </p:cNvSpPr>
              <p:nvPr/>
            </p:nvSpPr>
            <p:spPr bwMode="auto">
              <a:xfrm>
                <a:off x="7140575" y="2389188"/>
                <a:ext cx="92075" cy="84138"/>
              </a:xfrm>
              <a:custGeom>
                <a:avLst/>
                <a:gdLst>
                  <a:gd name="T0" fmla="*/ 25 w 43"/>
                  <a:gd name="T1" fmla="*/ 24 h 39"/>
                  <a:gd name="T2" fmla="*/ 27 w 43"/>
                  <a:gd name="T3" fmla="*/ 10 h 39"/>
                  <a:gd name="T4" fmla="*/ 36 w 43"/>
                  <a:gd name="T5" fmla="*/ 2 h 39"/>
                  <a:gd name="T6" fmla="*/ 42 w 43"/>
                  <a:gd name="T7" fmla="*/ 12 h 39"/>
                  <a:gd name="T8" fmla="*/ 39 w 43"/>
                  <a:gd name="T9" fmla="*/ 28 h 39"/>
                  <a:gd name="T10" fmla="*/ 33 w 43"/>
                  <a:gd name="T11" fmla="*/ 38 h 39"/>
                  <a:gd name="T12" fmla="*/ 22 w 43"/>
                  <a:gd name="T13" fmla="*/ 34 h 39"/>
                  <a:gd name="T14" fmla="*/ 9 w 43"/>
                  <a:gd name="T15" fmla="*/ 29 h 39"/>
                  <a:gd name="T16" fmla="*/ 2 w 43"/>
                  <a:gd name="T17" fmla="*/ 11 h 39"/>
                  <a:gd name="T18" fmla="*/ 5 w 43"/>
                  <a:gd name="T19" fmla="*/ 2 h 39"/>
                  <a:gd name="T20" fmla="*/ 15 w 43"/>
                  <a:gd name="T21" fmla="*/ 5 h 39"/>
                  <a:gd name="T22" fmla="*/ 22 w 43"/>
                  <a:gd name="T23" fmla="*/ 21 h 39"/>
                  <a:gd name="T24" fmla="*/ 24 w 43"/>
                  <a:gd name="T25" fmla="*/ 25 h 39"/>
                  <a:gd name="T26" fmla="*/ 25 w 43"/>
                  <a:gd name="T27" fmla="*/ 2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3" h="39">
                    <a:moveTo>
                      <a:pt x="25" y="24"/>
                    </a:moveTo>
                    <a:cubicBezTo>
                      <a:pt x="26" y="19"/>
                      <a:pt x="26" y="15"/>
                      <a:pt x="27" y="10"/>
                    </a:cubicBezTo>
                    <a:cubicBezTo>
                      <a:pt x="28" y="5"/>
                      <a:pt x="30" y="1"/>
                      <a:pt x="36" y="2"/>
                    </a:cubicBezTo>
                    <a:cubicBezTo>
                      <a:pt x="41" y="3"/>
                      <a:pt x="43" y="7"/>
                      <a:pt x="42" y="12"/>
                    </a:cubicBezTo>
                    <a:cubicBezTo>
                      <a:pt x="41" y="17"/>
                      <a:pt x="41" y="23"/>
                      <a:pt x="39" y="28"/>
                    </a:cubicBezTo>
                    <a:cubicBezTo>
                      <a:pt x="38" y="32"/>
                      <a:pt x="36" y="36"/>
                      <a:pt x="33" y="38"/>
                    </a:cubicBezTo>
                    <a:cubicBezTo>
                      <a:pt x="30" y="39"/>
                      <a:pt x="26" y="36"/>
                      <a:pt x="22" y="34"/>
                    </a:cubicBezTo>
                    <a:cubicBezTo>
                      <a:pt x="16" y="38"/>
                      <a:pt x="12" y="37"/>
                      <a:pt x="9" y="29"/>
                    </a:cubicBezTo>
                    <a:cubicBezTo>
                      <a:pt x="6" y="23"/>
                      <a:pt x="4" y="17"/>
                      <a:pt x="2" y="11"/>
                    </a:cubicBezTo>
                    <a:cubicBezTo>
                      <a:pt x="0" y="7"/>
                      <a:pt x="2" y="4"/>
                      <a:pt x="5" y="2"/>
                    </a:cubicBezTo>
                    <a:cubicBezTo>
                      <a:pt x="9" y="0"/>
                      <a:pt x="13" y="1"/>
                      <a:pt x="15" y="5"/>
                    </a:cubicBezTo>
                    <a:cubicBezTo>
                      <a:pt x="18" y="10"/>
                      <a:pt x="20" y="16"/>
                      <a:pt x="22" y="21"/>
                    </a:cubicBezTo>
                    <a:cubicBezTo>
                      <a:pt x="23" y="22"/>
                      <a:pt x="23" y="23"/>
                      <a:pt x="24" y="25"/>
                    </a:cubicBezTo>
                    <a:cubicBezTo>
                      <a:pt x="24" y="24"/>
                      <a:pt x="25" y="24"/>
                      <a:pt x="25" y="2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19" name="chenying0907 178"/>
              <p:cNvSpPr>
                <a:spLocks/>
              </p:cNvSpPr>
              <p:nvPr/>
            </p:nvSpPr>
            <p:spPr bwMode="auto">
              <a:xfrm>
                <a:off x="7335838" y="2328863"/>
                <a:ext cx="100012" cy="104775"/>
              </a:xfrm>
              <a:custGeom>
                <a:avLst/>
                <a:gdLst>
                  <a:gd name="T0" fmla="*/ 17 w 46"/>
                  <a:gd name="T1" fmla="*/ 34 h 49"/>
                  <a:gd name="T2" fmla="*/ 35 w 46"/>
                  <a:gd name="T3" fmla="*/ 33 h 49"/>
                  <a:gd name="T4" fmla="*/ 46 w 46"/>
                  <a:gd name="T5" fmla="*/ 39 h 49"/>
                  <a:gd name="T6" fmla="*/ 38 w 46"/>
                  <a:gd name="T7" fmla="*/ 48 h 49"/>
                  <a:gd name="T8" fmla="*/ 17 w 46"/>
                  <a:gd name="T9" fmla="*/ 49 h 49"/>
                  <a:gd name="T10" fmla="*/ 11 w 46"/>
                  <a:gd name="T11" fmla="*/ 45 h 49"/>
                  <a:gd name="T12" fmla="*/ 2 w 46"/>
                  <a:gd name="T13" fmla="*/ 30 h 49"/>
                  <a:gd name="T14" fmla="*/ 0 w 46"/>
                  <a:gd name="T15" fmla="*/ 11 h 49"/>
                  <a:gd name="T16" fmla="*/ 7 w 46"/>
                  <a:gd name="T17" fmla="*/ 1 h 49"/>
                  <a:gd name="T18" fmla="*/ 15 w 46"/>
                  <a:gd name="T19" fmla="*/ 10 h 49"/>
                  <a:gd name="T20" fmla="*/ 17 w 46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49">
                    <a:moveTo>
                      <a:pt x="17" y="34"/>
                    </a:moveTo>
                    <a:cubicBezTo>
                      <a:pt x="23" y="34"/>
                      <a:pt x="29" y="33"/>
                      <a:pt x="35" y="33"/>
                    </a:cubicBezTo>
                    <a:cubicBezTo>
                      <a:pt x="41" y="32"/>
                      <a:pt x="45" y="35"/>
                      <a:pt x="46" y="39"/>
                    </a:cubicBezTo>
                    <a:cubicBezTo>
                      <a:pt x="46" y="45"/>
                      <a:pt x="43" y="47"/>
                      <a:pt x="38" y="48"/>
                    </a:cubicBezTo>
                    <a:cubicBezTo>
                      <a:pt x="31" y="48"/>
                      <a:pt x="24" y="49"/>
                      <a:pt x="17" y="49"/>
                    </a:cubicBezTo>
                    <a:cubicBezTo>
                      <a:pt x="15" y="49"/>
                      <a:pt x="11" y="46"/>
                      <a:pt x="11" y="45"/>
                    </a:cubicBezTo>
                    <a:cubicBezTo>
                      <a:pt x="12" y="38"/>
                      <a:pt x="2" y="37"/>
                      <a:pt x="2" y="30"/>
                    </a:cubicBezTo>
                    <a:cubicBezTo>
                      <a:pt x="1" y="24"/>
                      <a:pt x="1" y="17"/>
                      <a:pt x="0" y="11"/>
                    </a:cubicBezTo>
                    <a:cubicBezTo>
                      <a:pt x="0" y="6"/>
                      <a:pt x="2" y="2"/>
                      <a:pt x="7" y="1"/>
                    </a:cubicBezTo>
                    <a:cubicBezTo>
                      <a:pt x="11" y="0"/>
                      <a:pt x="15" y="4"/>
                      <a:pt x="15" y="10"/>
                    </a:cubicBezTo>
                    <a:cubicBezTo>
                      <a:pt x="16" y="18"/>
                      <a:pt x="16" y="26"/>
                      <a:pt x="17" y="3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0" name="chenying0907 179"/>
              <p:cNvSpPr>
                <a:spLocks/>
              </p:cNvSpPr>
              <p:nvPr/>
            </p:nvSpPr>
            <p:spPr bwMode="auto">
              <a:xfrm>
                <a:off x="6788150" y="2068513"/>
                <a:ext cx="125412" cy="73025"/>
              </a:xfrm>
              <a:custGeom>
                <a:avLst/>
                <a:gdLst>
                  <a:gd name="T0" fmla="*/ 35 w 58"/>
                  <a:gd name="T1" fmla="*/ 22 h 34"/>
                  <a:gd name="T2" fmla="*/ 11 w 58"/>
                  <a:gd name="T3" fmla="*/ 31 h 34"/>
                  <a:gd name="T4" fmla="*/ 1 w 58"/>
                  <a:gd name="T5" fmla="*/ 26 h 34"/>
                  <a:gd name="T6" fmla="*/ 7 w 58"/>
                  <a:gd name="T7" fmla="*/ 16 h 34"/>
                  <a:gd name="T8" fmla="*/ 20 w 58"/>
                  <a:gd name="T9" fmla="*/ 12 h 34"/>
                  <a:gd name="T10" fmla="*/ 30 w 58"/>
                  <a:gd name="T11" fmla="*/ 4 h 34"/>
                  <a:gd name="T12" fmla="*/ 41 w 58"/>
                  <a:gd name="T13" fmla="*/ 4 h 34"/>
                  <a:gd name="T14" fmla="*/ 56 w 58"/>
                  <a:gd name="T15" fmla="*/ 22 h 34"/>
                  <a:gd name="T16" fmla="*/ 54 w 58"/>
                  <a:gd name="T17" fmla="*/ 31 h 34"/>
                  <a:gd name="T18" fmla="*/ 45 w 58"/>
                  <a:gd name="T19" fmla="*/ 31 h 34"/>
                  <a:gd name="T20" fmla="*/ 35 w 58"/>
                  <a:gd name="T21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" h="34">
                    <a:moveTo>
                      <a:pt x="35" y="22"/>
                    </a:moveTo>
                    <a:cubicBezTo>
                      <a:pt x="27" y="25"/>
                      <a:pt x="19" y="28"/>
                      <a:pt x="11" y="31"/>
                    </a:cubicBezTo>
                    <a:cubicBezTo>
                      <a:pt x="7" y="32"/>
                      <a:pt x="2" y="32"/>
                      <a:pt x="1" y="26"/>
                    </a:cubicBezTo>
                    <a:cubicBezTo>
                      <a:pt x="0" y="21"/>
                      <a:pt x="2" y="18"/>
                      <a:pt x="7" y="16"/>
                    </a:cubicBezTo>
                    <a:cubicBezTo>
                      <a:pt x="11" y="15"/>
                      <a:pt x="16" y="14"/>
                      <a:pt x="20" y="12"/>
                    </a:cubicBezTo>
                    <a:cubicBezTo>
                      <a:pt x="23" y="10"/>
                      <a:pt x="27" y="7"/>
                      <a:pt x="30" y="4"/>
                    </a:cubicBezTo>
                    <a:cubicBezTo>
                      <a:pt x="33" y="1"/>
                      <a:pt x="37" y="0"/>
                      <a:pt x="41" y="4"/>
                    </a:cubicBezTo>
                    <a:cubicBezTo>
                      <a:pt x="46" y="10"/>
                      <a:pt x="51" y="15"/>
                      <a:pt x="56" y="22"/>
                    </a:cubicBezTo>
                    <a:cubicBezTo>
                      <a:pt x="58" y="25"/>
                      <a:pt x="57" y="28"/>
                      <a:pt x="54" y="31"/>
                    </a:cubicBezTo>
                    <a:cubicBezTo>
                      <a:pt x="51" y="34"/>
                      <a:pt x="48" y="34"/>
                      <a:pt x="45" y="31"/>
                    </a:cubicBezTo>
                    <a:cubicBezTo>
                      <a:pt x="41" y="28"/>
                      <a:pt x="38" y="25"/>
                      <a:pt x="35" y="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1" name="chenying0907 180"/>
              <p:cNvSpPr>
                <a:spLocks/>
              </p:cNvSpPr>
              <p:nvPr/>
            </p:nvSpPr>
            <p:spPr bwMode="auto">
              <a:xfrm>
                <a:off x="7208838" y="1981200"/>
                <a:ext cx="77787" cy="123825"/>
              </a:xfrm>
              <a:custGeom>
                <a:avLst/>
                <a:gdLst>
                  <a:gd name="T0" fmla="*/ 21 w 36"/>
                  <a:gd name="T1" fmla="*/ 35 h 58"/>
                  <a:gd name="T2" fmla="*/ 32 w 36"/>
                  <a:gd name="T3" fmla="*/ 43 h 58"/>
                  <a:gd name="T4" fmla="*/ 33 w 36"/>
                  <a:gd name="T5" fmla="*/ 54 h 58"/>
                  <a:gd name="T6" fmla="*/ 22 w 36"/>
                  <a:gd name="T7" fmla="*/ 55 h 58"/>
                  <a:gd name="T8" fmla="*/ 7 w 36"/>
                  <a:gd name="T9" fmla="*/ 45 h 58"/>
                  <a:gd name="T10" fmla="*/ 4 w 36"/>
                  <a:gd name="T11" fmla="*/ 32 h 58"/>
                  <a:gd name="T12" fmla="*/ 8 w 36"/>
                  <a:gd name="T13" fmla="*/ 20 h 58"/>
                  <a:gd name="T14" fmla="*/ 10 w 36"/>
                  <a:gd name="T15" fmla="*/ 7 h 58"/>
                  <a:gd name="T16" fmla="*/ 19 w 36"/>
                  <a:gd name="T17" fmla="*/ 1 h 58"/>
                  <a:gd name="T18" fmla="*/ 25 w 36"/>
                  <a:gd name="T19" fmla="*/ 9 h 58"/>
                  <a:gd name="T20" fmla="*/ 21 w 36"/>
                  <a:gd name="T21" fmla="*/ 3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" h="58">
                    <a:moveTo>
                      <a:pt x="21" y="35"/>
                    </a:moveTo>
                    <a:cubicBezTo>
                      <a:pt x="24" y="38"/>
                      <a:pt x="28" y="40"/>
                      <a:pt x="32" y="43"/>
                    </a:cubicBezTo>
                    <a:cubicBezTo>
                      <a:pt x="35" y="46"/>
                      <a:pt x="36" y="50"/>
                      <a:pt x="33" y="54"/>
                    </a:cubicBezTo>
                    <a:cubicBezTo>
                      <a:pt x="30" y="57"/>
                      <a:pt x="26" y="58"/>
                      <a:pt x="22" y="55"/>
                    </a:cubicBezTo>
                    <a:cubicBezTo>
                      <a:pt x="17" y="51"/>
                      <a:pt x="12" y="48"/>
                      <a:pt x="7" y="45"/>
                    </a:cubicBezTo>
                    <a:cubicBezTo>
                      <a:pt x="0" y="42"/>
                      <a:pt x="0" y="37"/>
                      <a:pt x="4" y="32"/>
                    </a:cubicBezTo>
                    <a:cubicBezTo>
                      <a:pt x="6" y="28"/>
                      <a:pt x="7" y="24"/>
                      <a:pt x="8" y="20"/>
                    </a:cubicBezTo>
                    <a:cubicBezTo>
                      <a:pt x="9" y="16"/>
                      <a:pt x="9" y="11"/>
                      <a:pt x="10" y="7"/>
                    </a:cubicBezTo>
                    <a:cubicBezTo>
                      <a:pt x="11" y="3"/>
                      <a:pt x="14" y="0"/>
                      <a:pt x="19" y="1"/>
                    </a:cubicBezTo>
                    <a:cubicBezTo>
                      <a:pt x="24" y="2"/>
                      <a:pt x="26" y="5"/>
                      <a:pt x="25" y="9"/>
                    </a:cubicBezTo>
                    <a:cubicBezTo>
                      <a:pt x="24" y="18"/>
                      <a:pt x="23" y="26"/>
                      <a:pt x="21" y="3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2" name="chenying0907 181"/>
              <p:cNvSpPr>
                <a:spLocks/>
              </p:cNvSpPr>
              <p:nvPr/>
            </p:nvSpPr>
            <p:spPr bwMode="auto">
              <a:xfrm>
                <a:off x="7023100" y="2493963"/>
                <a:ext cx="87312" cy="103188"/>
              </a:xfrm>
              <a:custGeom>
                <a:avLst/>
                <a:gdLst>
                  <a:gd name="T0" fmla="*/ 11 w 40"/>
                  <a:gd name="T1" fmla="*/ 32 h 48"/>
                  <a:gd name="T2" fmla="*/ 3 w 40"/>
                  <a:gd name="T3" fmla="*/ 15 h 48"/>
                  <a:gd name="T4" fmla="*/ 5 w 40"/>
                  <a:gd name="T5" fmla="*/ 2 h 48"/>
                  <a:gd name="T6" fmla="*/ 16 w 40"/>
                  <a:gd name="T7" fmla="*/ 8 h 48"/>
                  <a:gd name="T8" fmla="*/ 22 w 40"/>
                  <a:gd name="T9" fmla="*/ 20 h 48"/>
                  <a:gd name="T10" fmla="*/ 33 w 40"/>
                  <a:gd name="T11" fmla="*/ 28 h 48"/>
                  <a:gd name="T12" fmla="*/ 38 w 40"/>
                  <a:gd name="T13" fmla="*/ 34 h 48"/>
                  <a:gd name="T14" fmla="*/ 33 w 40"/>
                  <a:gd name="T15" fmla="*/ 43 h 48"/>
                  <a:gd name="T16" fmla="*/ 13 w 40"/>
                  <a:gd name="T17" fmla="*/ 47 h 48"/>
                  <a:gd name="T18" fmla="*/ 3 w 40"/>
                  <a:gd name="T19" fmla="*/ 43 h 48"/>
                  <a:gd name="T20" fmla="*/ 8 w 40"/>
                  <a:gd name="T21" fmla="*/ 33 h 48"/>
                  <a:gd name="T22" fmla="*/ 11 w 40"/>
                  <a:gd name="T23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0" h="48">
                    <a:moveTo>
                      <a:pt x="11" y="32"/>
                    </a:moveTo>
                    <a:cubicBezTo>
                      <a:pt x="8" y="26"/>
                      <a:pt x="5" y="20"/>
                      <a:pt x="3" y="15"/>
                    </a:cubicBezTo>
                    <a:cubicBezTo>
                      <a:pt x="0" y="9"/>
                      <a:pt x="0" y="4"/>
                      <a:pt x="5" y="2"/>
                    </a:cubicBezTo>
                    <a:cubicBezTo>
                      <a:pt x="9" y="0"/>
                      <a:pt x="13" y="2"/>
                      <a:pt x="16" y="8"/>
                    </a:cubicBezTo>
                    <a:cubicBezTo>
                      <a:pt x="18" y="12"/>
                      <a:pt x="20" y="16"/>
                      <a:pt x="22" y="20"/>
                    </a:cubicBezTo>
                    <a:cubicBezTo>
                      <a:pt x="25" y="25"/>
                      <a:pt x="26" y="29"/>
                      <a:pt x="33" y="28"/>
                    </a:cubicBezTo>
                    <a:cubicBezTo>
                      <a:pt x="35" y="28"/>
                      <a:pt x="38" y="32"/>
                      <a:pt x="38" y="34"/>
                    </a:cubicBezTo>
                    <a:cubicBezTo>
                      <a:pt x="40" y="39"/>
                      <a:pt x="37" y="42"/>
                      <a:pt x="33" y="43"/>
                    </a:cubicBezTo>
                    <a:cubicBezTo>
                      <a:pt x="26" y="45"/>
                      <a:pt x="20" y="46"/>
                      <a:pt x="13" y="47"/>
                    </a:cubicBezTo>
                    <a:cubicBezTo>
                      <a:pt x="9" y="48"/>
                      <a:pt x="5" y="47"/>
                      <a:pt x="3" y="43"/>
                    </a:cubicBezTo>
                    <a:cubicBezTo>
                      <a:pt x="2" y="38"/>
                      <a:pt x="4" y="35"/>
                      <a:pt x="8" y="33"/>
                    </a:cubicBezTo>
                    <a:cubicBezTo>
                      <a:pt x="9" y="33"/>
                      <a:pt x="10" y="32"/>
                      <a:pt x="11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3" name="chenying0907 182"/>
              <p:cNvSpPr>
                <a:spLocks/>
              </p:cNvSpPr>
              <p:nvPr/>
            </p:nvSpPr>
            <p:spPr bwMode="auto">
              <a:xfrm>
                <a:off x="6678613" y="2125663"/>
                <a:ext cx="88900" cy="80963"/>
              </a:xfrm>
              <a:custGeom>
                <a:avLst/>
                <a:gdLst>
                  <a:gd name="T0" fmla="*/ 23 w 41"/>
                  <a:gd name="T1" fmla="*/ 21 h 38"/>
                  <a:gd name="T2" fmla="*/ 32 w 41"/>
                  <a:gd name="T3" fmla="*/ 24 h 38"/>
                  <a:gd name="T4" fmla="*/ 37 w 41"/>
                  <a:gd name="T5" fmla="*/ 31 h 38"/>
                  <a:gd name="T6" fmla="*/ 31 w 41"/>
                  <a:gd name="T7" fmla="*/ 38 h 38"/>
                  <a:gd name="T8" fmla="*/ 6 w 41"/>
                  <a:gd name="T9" fmla="*/ 34 h 38"/>
                  <a:gd name="T10" fmla="*/ 2 w 41"/>
                  <a:gd name="T11" fmla="*/ 29 h 38"/>
                  <a:gd name="T12" fmla="*/ 13 w 41"/>
                  <a:gd name="T13" fmla="*/ 9 h 38"/>
                  <a:gd name="T14" fmla="*/ 28 w 41"/>
                  <a:gd name="T15" fmla="*/ 3 h 38"/>
                  <a:gd name="T16" fmla="*/ 39 w 41"/>
                  <a:gd name="T17" fmla="*/ 6 h 38"/>
                  <a:gd name="T18" fmla="*/ 33 w 41"/>
                  <a:gd name="T19" fmla="*/ 17 h 38"/>
                  <a:gd name="T20" fmla="*/ 28 w 41"/>
                  <a:gd name="T21" fmla="*/ 19 h 38"/>
                  <a:gd name="T22" fmla="*/ 23 w 41"/>
                  <a:gd name="T23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1" h="38">
                    <a:moveTo>
                      <a:pt x="23" y="21"/>
                    </a:moveTo>
                    <a:cubicBezTo>
                      <a:pt x="27" y="22"/>
                      <a:pt x="29" y="23"/>
                      <a:pt x="32" y="24"/>
                    </a:cubicBezTo>
                    <a:cubicBezTo>
                      <a:pt x="36" y="24"/>
                      <a:pt x="38" y="27"/>
                      <a:pt x="37" y="31"/>
                    </a:cubicBezTo>
                    <a:cubicBezTo>
                      <a:pt x="36" y="34"/>
                      <a:pt x="33" y="38"/>
                      <a:pt x="31" y="38"/>
                    </a:cubicBezTo>
                    <a:cubicBezTo>
                      <a:pt x="23" y="37"/>
                      <a:pt x="14" y="36"/>
                      <a:pt x="6" y="34"/>
                    </a:cubicBezTo>
                    <a:cubicBezTo>
                      <a:pt x="4" y="34"/>
                      <a:pt x="2" y="31"/>
                      <a:pt x="2" y="29"/>
                    </a:cubicBezTo>
                    <a:cubicBezTo>
                      <a:pt x="0" y="22"/>
                      <a:pt x="7" y="11"/>
                      <a:pt x="13" y="9"/>
                    </a:cubicBezTo>
                    <a:cubicBezTo>
                      <a:pt x="18" y="7"/>
                      <a:pt x="23" y="5"/>
                      <a:pt x="28" y="3"/>
                    </a:cubicBezTo>
                    <a:cubicBezTo>
                      <a:pt x="33" y="0"/>
                      <a:pt x="36" y="2"/>
                      <a:pt x="39" y="6"/>
                    </a:cubicBezTo>
                    <a:cubicBezTo>
                      <a:pt x="41" y="10"/>
                      <a:pt x="38" y="14"/>
                      <a:pt x="33" y="17"/>
                    </a:cubicBezTo>
                    <a:cubicBezTo>
                      <a:pt x="32" y="17"/>
                      <a:pt x="30" y="18"/>
                      <a:pt x="28" y="19"/>
                    </a:cubicBezTo>
                    <a:cubicBezTo>
                      <a:pt x="27" y="20"/>
                      <a:pt x="25" y="20"/>
                      <a:pt x="23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4" name="chenying0907 183"/>
              <p:cNvSpPr>
                <a:spLocks/>
              </p:cNvSpPr>
              <p:nvPr/>
            </p:nvSpPr>
            <p:spPr bwMode="auto">
              <a:xfrm>
                <a:off x="7127875" y="2486025"/>
                <a:ext cx="109537" cy="84138"/>
              </a:xfrm>
              <a:custGeom>
                <a:avLst/>
                <a:gdLst>
                  <a:gd name="T0" fmla="*/ 29 w 51"/>
                  <a:gd name="T1" fmla="*/ 20 h 39"/>
                  <a:gd name="T2" fmla="*/ 13 w 51"/>
                  <a:gd name="T3" fmla="*/ 33 h 39"/>
                  <a:gd name="T4" fmla="*/ 3 w 51"/>
                  <a:gd name="T5" fmla="*/ 30 h 39"/>
                  <a:gd name="T6" fmla="*/ 5 w 51"/>
                  <a:gd name="T7" fmla="*/ 20 h 39"/>
                  <a:gd name="T8" fmla="*/ 18 w 51"/>
                  <a:gd name="T9" fmla="*/ 8 h 39"/>
                  <a:gd name="T10" fmla="*/ 43 w 51"/>
                  <a:gd name="T11" fmla="*/ 12 h 39"/>
                  <a:gd name="T12" fmla="*/ 48 w 51"/>
                  <a:gd name="T13" fmla="*/ 25 h 39"/>
                  <a:gd name="T14" fmla="*/ 45 w 51"/>
                  <a:gd name="T15" fmla="*/ 37 h 39"/>
                  <a:gd name="T16" fmla="*/ 35 w 51"/>
                  <a:gd name="T17" fmla="*/ 32 h 39"/>
                  <a:gd name="T18" fmla="*/ 29 w 51"/>
                  <a:gd name="T19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39">
                    <a:moveTo>
                      <a:pt x="29" y="20"/>
                    </a:moveTo>
                    <a:cubicBezTo>
                      <a:pt x="24" y="24"/>
                      <a:pt x="19" y="29"/>
                      <a:pt x="13" y="33"/>
                    </a:cubicBezTo>
                    <a:cubicBezTo>
                      <a:pt x="9" y="36"/>
                      <a:pt x="5" y="34"/>
                      <a:pt x="3" y="30"/>
                    </a:cubicBezTo>
                    <a:cubicBezTo>
                      <a:pt x="0" y="27"/>
                      <a:pt x="2" y="23"/>
                      <a:pt x="5" y="20"/>
                    </a:cubicBezTo>
                    <a:cubicBezTo>
                      <a:pt x="10" y="16"/>
                      <a:pt x="14" y="12"/>
                      <a:pt x="18" y="8"/>
                    </a:cubicBezTo>
                    <a:cubicBezTo>
                      <a:pt x="26" y="0"/>
                      <a:pt x="39" y="2"/>
                      <a:pt x="43" y="12"/>
                    </a:cubicBezTo>
                    <a:cubicBezTo>
                      <a:pt x="45" y="17"/>
                      <a:pt x="47" y="21"/>
                      <a:pt x="48" y="25"/>
                    </a:cubicBezTo>
                    <a:cubicBezTo>
                      <a:pt x="51" y="31"/>
                      <a:pt x="50" y="35"/>
                      <a:pt x="45" y="37"/>
                    </a:cubicBezTo>
                    <a:cubicBezTo>
                      <a:pt x="40" y="39"/>
                      <a:pt x="37" y="37"/>
                      <a:pt x="35" y="32"/>
                    </a:cubicBezTo>
                    <a:cubicBezTo>
                      <a:pt x="33" y="28"/>
                      <a:pt x="31" y="24"/>
                      <a:pt x="29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5" name="chenying0907 184"/>
              <p:cNvSpPr>
                <a:spLocks/>
              </p:cNvSpPr>
              <p:nvPr/>
            </p:nvSpPr>
            <p:spPr bwMode="auto">
              <a:xfrm>
                <a:off x="7083425" y="1603375"/>
                <a:ext cx="80962" cy="92075"/>
              </a:xfrm>
              <a:custGeom>
                <a:avLst/>
                <a:gdLst>
                  <a:gd name="T0" fmla="*/ 21 w 37"/>
                  <a:gd name="T1" fmla="*/ 27 h 43"/>
                  <a:gd name="T2" fmla="*/ 12 w 37"/>
                  <a:gd name="T3" fmla="*/ 16 h 43"/>
                  <a:gd name="T4" fmla="*/ 11 w 37"/>
                  <a:gd name="T5" fmla="*/ 3 h 43"/>
                  <a:gd name="T6" fmla="*/ 23 w 37"/>
                  <a:gd name="T7" fmla="*/ 5 h 43"/>
                  <a:gd name="T8" fmla="*/ 35 w 37"/>
                  <a:gd name="T9" fmla="*/ 21 h 43"/>
                  <a:gd name="T10" fmla="*/ 36 w 37"/>
                  <a:gd name="T11" fmla="*/ 39 h 43"/>
                  <a:gd name="T12" fmla="*/ 29 w 37"/>
                  <a:gd name="T13" fmla="*/ 43 h 43"/>
                  <a:gd name="T14" fmla="*/ 8 w 37"/>
                  <a:gd name="T15" fmla="*/ 43 h 43"/>
                  <a:gd name="T16" fmla="*/ 1 w 37"/>
                  <a:gd name="T17" fmla="*/ 36 h 43"/>
                  <a:gd name="T18" fmla="*/ 7 w 37"/>
                  <a:gd name="T19" fmla="*/ 28 h 43"/>
                  <a:gd name="T20" fmla="*/ 21 w 37"/>
                  <a:gd name="T21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43">
                    <a:moveTo>
                      <a:pt x="21" y="27"/>
                    </a:moveTo>
                    <a:cubicBezTo>
                      <a:pt x="18" y="23"/>
                      <a:pt x="15" y="19"/>
                      <a:pt x="12" y="16"/>
                    </a:cubicBezTo>
                    <a:cubicBezTo>
                      <a:pt x="8" y="11"/>
                      <a:pt x="7" y="7"/>
                      <a:pt x="11" y="3"/>
                    </a:cubicBezTo>
                    <a:cubicBezTo>
                      <a:pt x="14" y="0"/>
                      <a:pt x="19" y="0"/>
                      <a:pt x="23" y="5"/>
                    </a:cubicBezTo>
                    <a:cubicBezTo>
                      <a:pt x="28" y="10"/>
                      <a:pt x="33" y="15"/>
                      <a:pt x="35" y="21"/>
                    </a:cubicBezTo>
                    <a:cubicBezTo>
                      <a:pt x="37" y="26"/>
                      <a:pt x="37" y="33"/>
                      <a:pt x="36" y="39"/>
                    </a:cubicBezTo>
                    <a:cubicBezTo>
                      <a:pt x="36" y="40"/>
                      <a:pt x="32" y="43"/>
                      <a:pt x="29" y="43"/>
                    </a:cubicBezTo>
                    <a:cubicBezTo>
                      <a:pt x="22" y="43"/>
                      <a:pt x="15" y="43"/>
                      <a:pt x="8" y="43"/>
                    </a:cubicBezTo>
                    <a:cubicBezTo>
                      <a:pt x="4" y="43"/>
                      <a:pt x="1" y="41"/>
                      <a:pt x="1" y="36"/>
                    </a:cubicBezTo>
                    <a:cubicBezTo>
                      <a:pt x="0" y="32"/>
                      <a:pt x="3" y="29"/>
                      <a:pt x="7" y="28"/>
                    </a:cubicBezTo>
                    <a:cubicBezTo>
                      <a:pt x="11" y="28"/>
                      <a:pt x="15" y="28"/>
                      <a:pt x="21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6" name="chenying0907 185"/>
              <p:cNvSpPr>
                <a:spLocks/>
              </p:cNvSpPr>
              <p:nvPr/>
            </p:nvSpPr>
            <p:spPr bwMode="auto">
              <a:xfrm>
                <a:off x="7251700" y="2643188"/>
                <a:ext cx="66675" cy="130175"/>
              </a:xfrm>
              <a:custGeom>
                <a:avLst/>
                <a:gdLst>
                  <a:gd name="T0" fmla="*/ 15 w 31"/>
                  <a:gd name="T1" fmla="*/ 60 h 61"/>
                  <a:gd name="T2" fmla="*/ 8 w 31"/>
                  <a:gd name="T3" fmla="*/ 52 h 61"/>
                  <a:gd name="T4" fmla="*/ 5 w 31"/>
                  <a:gd name="T5" fmla="*/ 36 h 61"/>
                  <a:gd name="T6" fmla="*/ 4 w 31"/>
                  <a:gd name="T7" fmla="*/ 33 h 61"/>
                  <a:gd name="T8" fmla="*/ 9 w 31"/>
                  <a:gd name="T9" fmla="*/ 14 h 61"/>
                  <a:gd name="T10" fmla="*/ 16 w 31"/>
                  <a:gd name="T11" fmla="*/ 6 h 61"/>
                  <a:gd name="T12" fmla="*/ 28 w 31"/>
                  <a:gd name="T13" fmla="*/ 4 h 61"/>
                  <a:gd name="T14" fmla="*/ 28 w 31"/>
                  <a:gd name="T15" fmla="*/ 15 h 61"/>
                  <a:gd name="T16" fmla="*/ 22 w 31"/>
                  <a:gd name="T17" fmla="*/ 42 h 61"/>
                  <a:gd name="T18" fmla="*/ 23 w 31"/>
                  <a:gd name="T19" fmla="*/ 54 h 61"/>
                  <a:gd name="T20" fmla="*/ 15 w 31"/>
                  <a:gd name="T21" fmla="*/ 6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61">
                    <a:moveTo>
                      <a:pt x="15" y="60"/>
                    </a:moveTo>
                    <a:cubicBezTo>
                      <a:pt x="10" y="60"/>
                      <a:pt x="9" y="57"/>
                      <a:pt x="8" y="52"/>
                    </a:cubicBezTo>
                    <a:cubicBezTo>
                      <a:pt x="7" y="47"/>
                      <a:pt x="6" y="42"/>
                      <a:pt x="5" y="36"/>
                    </a:cubicBezTo>
                    <a:cubicBezTo>
                      <a:pt x="5" y="35"/>
                      <a:pt x="4" y="34"/>
                      <a:pt x="4" y="33"/>
                    </a:cubicBezTo>
                    <a:cubicBezTo>
                      <a:pt x="0" y="22"/>
                      <a:pt x="0" y="22"/>
                      <a:pt x="9" y="14"/>
                    </a:cubicBezTo>
                    <a:cubicBezTo>
                      <a:pt x="11" y="11"/>
                      <a:pt x="14" y="8"/>
                      <a:pt x="16" y="6"/>
                    </a:cubicBezTo>
                    <a:cubicBezTo>
                      <a:pt x="20" y="2"/>
                      <a:pt x="23" y="0"/>
                      <a:pt x="28" y="4"/>
                    </a:cubicBezTo>
                    <a:cubicBezTo>
                      <a:pt x="31" y="8"/>
                      <a:pt x="31" y="12"/>
                      <a:pt x="28" y="15"/>
                    </a:cubicBezTo>
                    <a:cubicBezTo>
                      <a:pt x="19" y="23"/>
                      <a:pt x="17" y="31"/>
                      <a:pt x="22" y="42"/>
                    </a:cubicBezTo>
                    <a:cubicBezTo>
                      <a:pt x="23" y="46"/>
                      <a:pt x="23" y="50"/>
                      <a:pt x="23" y="54"/>
                    </a:cubicBezTo>
                    <a:cubicBezTo>
                      <a:pt x="23" y="58"/>
                      <a:pt x="20" y="61"/>
                      <a:pt x="15" y="6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7" name="chenying0907 186"/>
              <p:cNvSpPr>
                <a:spLocks/>
              </p:cNvSpPr>
              <p:nvPr/>
            </p:nvSpPr>
            <p:spPr bwMode="auto">
              <a:xfrm>
                <a:off x="6573838" y="2141538"/>
                <a:ext cx="90487" cy="82550"/>
              </a:xfrm>
              <a:custGeom>
                <a:avLst/>
                <a:gdLst>
                  <a:gd name="T0" fmla="*/ 19 w 42"/>
                  <a:gd name="T1" fmla="*/ 19 h 38"/>
                  <a:gd name="T2" fmla="*/ 7 w 42"/>
                  <a:gd name="T3" fmla="*/ 16 h 38"/>
                  <a:gd name="T4" fmla="*/ 1 w 42"/>
                  <a:gd name="T5" fmla="*/ 7 h 38"/>
                  <a:gd name="T6" fmla="*/ 11 w 42"/>
                  <a:gd name="T7" fmla="*/ 1 h 38"/>
                  <a:gd name="T8" fmla="*/ 30 w 42"/>
                  <a:gd name="T9" fmla="*/ 6 h 38"/>
                  <a:gd name="T10" fmla="*/ 41 w 42"/>
                  <a:gd name="T11" fmla="*/ 20 h 38"/>
                  <a:gd name="T12" fmla="*/ 37 w 42"/>
                  <a:gd name="T13" fmla="*/ 28 h 38"/>
                  <a:gd name="T14" fmla="*/ 17 w 42"/>
                  <a:gd name="T15" fmla="*/ 37 h 38"/>
                  <a:gd name="T16" fmla="*/ 8 w 42"/>
                  <a:gd name="T17" fmla="*/ 33 h 38"/>
                  <a:gd name="T18" fmla="*/ 11 w 42"/>
                  <a:gd name="T19" fmla="*/ 23 h 38"/>
                  <a:gd name="T20" fmla="*/ 19 w 42"/>
                  <a:gd name="T21" fmla="*/ 1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" h="38">
                    <a:moveTo>
                      <a:pt x="19" y="19"/>
                    </a:moveTo>
                    <a:cubicBezTo>
                      <a:pt x="14" y="18"/>
                      <a:pt x="11" y="17"/>
                      <a:pt x="7" y="16"/>
                    </a:cubicBezTo>
                    <a:cubicBezTo>
                      <a:pt x="3" y="15"/>
                      <a:pt x="0" y="12"/>
                      <a:pt x="1" y="7"/>
                    </a:cubicBezTo>
                    <a:cubicBezTo>
                      <a:pt x="1" y="3"/>
                      <a:pt x="6" y="0"/>
                      <a:pt x="11" y="1"/>
                    </a:cubicBezTo>
                    <a:cubicBezTo>
                      <a:pt x="17" y="3"/>
                      <a:pt x="24" y="4"/>
                      <a:pt x="30" y="6"/>
                    </a:cubicBezTo>
                    <a:cubicBezTo>
                      <a:pt x="37" y="9"/>
                      <a:pt x="39" y="15"/>
                      <a:pt x="41" y="20"/>
                    </a:cubicBezTo>
                    <a:cubicBezTo>
                      <a:pt x="42" y="22"/>
                      <a:pt x="39" y="26"/>
                      <a:pt x="37" y="28"/>
                    </a:cubicBezTo>
                    <a:cubicBezTo>
                      <a:pt x="31" y="31"/>
                      <a:pt x="24" y="35"/>
                      <a:pt x="17" y="37"/>
                    </a:cubicBezTo>
                    <a:cubicBezTo>
                      <a:pt x="14" y="38"/>
                      <a:pt x="10" y="36"/>
                      <a:pt x="8" y="33"/>
                    </a:cubicBezTo>
                    <a:cubicBezTo>
                      <a:pt x="6" y="30"/>
                      <a:pt x="7" y="26"/>
                      <a:pt x="11" y="23"/>
                    </a:cubicBezTo>
                    <a:cubicBezTo>
                      <a:pt x="13" y="22"/>
                      <a:pt x="15" y="21"/>
                      <a:pt x="19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8" name="chenying0907 187"/>
              <p:cNvSpPr>
                <a:spLocks/>
              </p:cNvSpPr>
              <p:nvPr/>
            </p:nvSpPr>
            <p:spPr bwMode="auto">
              <a:xfrm>
                <a:off x="7148513" y="1797050"/>
                <a:ext cx="76200" cy="87313"/>
              </a:xfrm>
              <a:custGeom>
                <a:avLst/>
                <a:gdLst>
                  <a:gd name="T0" fmla="*/ 23 w 35"/>
                  <a:gd name="T1" fmla="*/ 29 h 41"/>
                  <a:gd name="T2" fmla="*/ 20 w 35"/>
                  <a:gd name="T3" fmla="*/ 36 h 41"/>
                  <a:gd name="T4" fmla="*/ 12 w 35"/>
                  <a:gd name="T5" fmla="*/ 40 h 41"/>
                  <a:gd name="T6" fmla="*/ 7 w 35"/>
                  <a:gd name="T7" fmla="*/ 33 h 41"/>
                  <a:gd name="T8" fmla="*/ 7 w 35"/>
                  <a:gd name="T9" fmla="*/ 26 h 41"/>
                  <a:gd name="T10" fmla="*/ 3 w 35"/>
                  <a:gd name="T11" fmla="*/ 12 h 41"/>
                  <a:gd name="T12" fmla="*/ 3 w 35"/>
                  <a:gd name="T13" fmla="*/ 3 h 41"/>
                  <a:gd name="T14" fmla="*/ 13 w 35"/>
                  <a:gd name="T15" fmla="*/ 2 h 41"/>
                  <a:gd name="T16" fmla="*/ 31 w 35"/>
                  <a:gd name="T17" fmla="*/ 16 h 41"/>
                  <a:gd name="T18" fmla="*/ 28 w 35"/>
                  <a:gd name="T19" fmla="*/ 28 h 41"/>
                  <a:gd name="T20" fmla="*/ 23 w 35"/>
                  <a:gd name="T21" fmla="*/ 2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41">
                    <a:moveTo>
                      <a:pt x="23" y="29"/>
                    </a:moveTo>
                    <a:cubicBezTo>
                      <a:pt x="22" y="31"/>
                      <a:pt x="22" y="35"/>
                      <a:pt x="20" y="36"/>
                    </a:cubicBezTo>
                    <a:cubicBezTo>
                      <a:pt x="18" y="38"/>
                      <a:pt x="14" y="41"/>
                      <a:pt x="12" y="40"/>
                    </a:cubicBezTo>
                    <a:cubicBezTo>
                      <a:pt x="10" y="40"/>
                      <a:pt x="8" y="36"/>
                      <a:pt x="7" y="33"/>
                    </a:cubicBezTo>
                    <a:cubicBezTo>
                      <a:pt x="6" y="31"/>
                      <a:pt x="6" y="28"/>
                      <a:pt x="7" y="26"/>
                    </a:cubicBezTo>
                    <a:cubicBezTo>
                      <a:pt x="8" y="20"/>
                      <a:pt x="9" y="16"/>
                      <a:pt x="3" y="12"/>
                    </a:cubicBezTo>
                    <a:cubicBezTo>
                      <a:pt x="0" y="10"/>
                      <a:pt x="0" y="6"/>
                      <a:pt x="3" y="3"/>
                    </a:cubicBezTo>
                    <a:cubicBezTo>
                      <a:pt x="5" y="2"/>
                      <a:pt x="10" y="0"/>
                      <a:pt x="13" y="2"/>
                    </a:cubicBezTo>
                    <a:cubicBezTo>
                      <a:pt x="19" y="6"/>
                      <a:pt x="26" y="11"/>
                      <a:pt x="31" y="16"/>
                    </a:cubicBezTo>
                    <a:cubicBezTo>
                      <a:pt x="35" y="20"/>
                      <a:pt x="33" y="26"/>
                      <a:pt x="28" y="28"/>
                    </a:cubicBezTo>
                    <a:cubicBezTo>
                      <a:pt x="26" y="28"/>
                      <a:pt x="24" y="28"/>
                      <a:pt x="23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29" name="chenying0907 188"/>
              <p:cNvSpPr>
                <a:spLocks/>
              </p:cNvSpPr>
              <p:nvPr/>
            </p:nvSpPr>
            <p:spPr bwMode="auto">
              <a:xfrm>
                <a:off x="6599238" y="1749425"/>
                <a:ext cx="92075" cy="68263"/>
              </a:xfrm>
              <a:custGeom>
                <a:avLst/>
                <a:gdLst>
                  <a:gd name="T0" fmla="*/ 0 w 43"/>
                  <a:gd name="T1" fmla="*/ 6 h 32"/>
                  <a:gd name="T2" fmla="*/ 5 w 43"/>
                  <a:gd name="T3" fmla="*/ 0 h 32"/>
                  <a:gd name="T4" fmla="*/ 14 w 43"/>
                  <a:gd name="T5" fmla="*/ 2 h 32"/>
                  <a:gd name="T6" fmla="*/ 25 w 43"/>
                  <a:gd name="T7" fmla="*/ 5 h 32"/>
                  <a:gd name="T8" fmla="*/ 36 w 43"/>
                  <a:gd name="T9" fmla="*/ 4 h 32"/>
                  <a:gd name="T10" fmla="*/ 43 w 43"/>
                  <a:gd name="T11" fmla="*/ 11 h 32"/>
                  <a:gd name="T12" fmla="*/ 37 w 43"/>
                  <a:gd name="T13" fmla="*/ 19 h 32"/>
                  <a:gd name="T14" fmla="*/ 30 w 43"/>
                  <a:gd name="T15" fmla="*/ 25 h 32"/>
                  <a:gd name="T16" fmla="*/ 20 w 43"/>
                  <a:gd name="T17" fmla="*/ 29 h 32"/>
                  <a:gd name="T18" fmla="*/ 2 w 43"/>
                  <a:gd name="T19" fmla="*/ 10 h 32"/>
                  <a:gd name="T20" fmla="*/ 0 w 43"/>
                  <a:gd name="T21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32">
                    <a:moveTo>
                      <a:pt x="0" y="6"/>
                    </a:moveTo>
                    <a:cubicBezTo>
                      <a:pt x="2" y="4"/>
                      <a:pt x="3" y="1"/>
                      <a:pt x="5" y="0"/>
                    </a:cubicBezTo>
                    <a:cubicBezTo>
                      <a:pt x="8" y="0"/>
                      <a:pt x="12" y="0"/>
                      <a:pt x="14" y="2"/>
                    </a:cubicBezTo>
                    <a:cubicBezTo>
                      <a:pt x="17" y="6"/>
                      <a:pt x="21" y="6"/>
                      <a:pt x="25" y="5"/>
                    </a:cubicBezTo>
                    <a:cubicBezTo>
                      <a:pt x="28" y="4"/>
                      <a:pt x="32" y="4"/>
                      <a:pt x="36" y="4"/>
                    </a:cubicBezTo>
                    <a:cubicBezTo>
                      <a:pt x="40" y="4"/>
                      <a:pt x="43" y="7"/>
                      <a:pt x="43" y="11"/>
                    </a:cubicBezTo>
                    <a:cubicBezTo>
                      <a:pt x="42" y="14"/>
                      <a:pt x="39" y="18"/>
                      <a:pt x="37" y="19"/>
                    </a:cubicBezTo>
                    <a:cubicBezTo>
                      <a:pt x="32" y="19"/>
                      <a:pt x="31" y="21"/>
                      <a:pt x="30" y="25"/>
                    </a:cubicBezTo>
                    <a:cubicBezTo>
                      <a:pt x="28" y="30"/>
                      <a:pt x="23" y="32"/>
                      <a:pt x="20" y="29"/>
                    </a:cubicBezTo>
                    <a:cubicBezTo>
                      <a:pt x="13" y="23"/>
                      <a:pt x="8" y="17"/>
                      <a:pt x="2" y="10"/>
                    </a:cubicBezTo>
                    <a:cubicBezTo>
                      <a:pt x="1" y="9"/>
                      <a:pt x="1" y="8"/>
                      <a:pt x="0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0" name="chenying0907 189"/>
              <p:cNvSpPr>
                <a:spLocks/>
              </p:cNvSpPr>
              <p:nvPr/>
            </p:nvSpPr>
            <p:spPr bwMode="auto">
              <a:xfrm>
                <a:off x="7189788" y="2171700"/>
                <a:ext cx="53975" cy="103188"/>
              </a:xfrm>
              <a:custGeom>
                <a:avLst/>
                <a:gdLst>
                  <a:gd name="T0" fmla="*/ 1 w 25"/>
                  <a:gd name="T1" fmla="*/ 37 h 48"/>
                  <a:gd name="T2" fmla="*/ 3 w 25"/>
                  <a:gd name="T3" fmla="*/ 18 h 48"/>
                  <a:gd name="T4" fmla="*/ 5 w 25"/>
                  <a:gd name="T5" fmla="*/ 13 h 48"/>
                  <a:gd name="T6" fmla="*/ 10 w 25"/>
                  <a:gd name="T7" fmla="*/ 7 h 48"/>
                  <a:gd name="T8" fmla="*/ 19 w 25"/>
                  <a:gd name="T9" fmla="*/ 3 h 48"/>
                  <a:gd name="T10" fmla="*/ 25 w 25"/>
                  <a:gd name="T11" fmla="*/ 11 h 48"/>
                  <a:gd name="T12" fmla="*/ 21 w 25"/>
                  <a:gd name="T13" fmla="*/ 32 h 48"/>
                  <a:gd name="T14" fmla="*/ 13 w 25"/>
                  <a:gd name="T15" fmla="*/ 46 h 48"/>
                  <a:gd name="T16" fmla="*/ 6 w 25"/>
                  <a:gd name="T17" fmla="*/ 47 h 48"/>
                  <a:gd name="T18" fmla="*/ 1 w 25"/>
                  <a:gd name="T19" fmla="*/ 42 h 48"/>
                  <a:gd name="T20" fmla="*/ 1 w 25"/>
                  <a:gd name="T21" fmla="*/ 3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48">
                    <a:moveTo>
                      <a:pt x="1" y="37"/>
                    </a:moveTo>
                    <a:cubicBezTo>
                      <a:pt x="1" y="30"/>
                      <a:pt x="2" y="24"/>
                      <a:pt x="3" y="18"/>
                    </a:cubicBezTo>
                    <a:cubicBezTo>
                      <a:pt x="3" y="16"/>
                      <a:pt x="4" y="15"/>
                      <a:pt x="5" y="13"/>
                    </a:cubicBezTo>
                    <a:cubicBezTo>
                      <a:pt x="7" y="11"/>
                      <a:pt x="9" y="9"/>
                      <a:pt x="10" y="7"/>
                    </a:cubicBezTo>
                    <a:cubicBezTo>
                      <a:pt x="13" y="3"/>
                      <a:pt x="16" y="0"/>
                      <a:pt x="19" y="3"/>
                    </a:cubicBezTo>
                    <a:cubicBezTo>
                      <a:pt x="22" y="4"/>
                      <a:pt x="25" y="8"/>
                      <a:pt x="25" y="11"/>
                    </a:cubicBezTo>
                    <a:cubicBezTo>
                      <a:pt x="24" y="18"/>
                      <a:pt x="23" y="25"/>
                      <a:pt x="21" y="32"/>
                    </a:cubicBezTo>
                    <a:cubicBezTo>
                      <a:pt x="20" y="37"/>
                      <a:pt x="16" y="42"/>
                      <a:pt x="13" y="46"/>
                    </a:cubicBezTo>
                    <a:cubicBezTo>
                      <a:pt x="12" y="47"/>
                      <a:pt x="8" y="48"/>
                      <a:pt x="6" y="47"/>
                    </a:cubicBezTo>
                    <a:cubicBezTo>
                      <a:pt x="4" y="46"/>
                      <a:pt x="2" y="44"/>
                      <a:pt x="1" y="42"/>
                    </a:cubicBezTo>
                    <a:cubicBezTo>
                      <a:pt x="0" y="40"/>
                      <a:pt x="1" y="38"/>
                      <a:pt x="1" y="3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1" name="chenying0907 190"/>
              <p:cNvSpPr>
                <a:spLocks/>
              </p:cNvSpPr>
              <p:nvPr/>
            </p:nvSpPr>
            <p:spPr bwMode="auto">
              <a:xfrm>
                <a:off x="6761163" y="1870075"/>
                <a:ext cx="77787" cy="82550"/>
              </a:xfrm>
              <a:custGeom>
                <a:avLst/>
                <a:gdLst>
                  <a:gd name="T0" fmla="*/ 14 w 36"/>
                  <a:gd name="T1" fmla="*/ 7 h 39"/>
                  <a:gd name="T2" fmla="*/ 23 w 36"/>
                  <a:gd name="T3" fmla="*/ 0 h 39"/>
                  <a:gd name="T4" fmla="*/ 29 w 36"/>
                  <a:gd name="T5" fmla="*/ 11 h 39"/>
                  <a:gd name="T6" fmla="*/ 33 w 36"/>
                  <a:gd name="T7" fmla="*/ 26 h 39"/>
                  <a:gd name="T8" fmla="*/ 30 w 36"/>
                  <a:gd name="T9" fmla="*/ 36 h 39"/>
                  <a:gd name="T10" fmla="*/ 14 w 36"/>
                  <a:gd name="T11" fmla="*/ 31 h 39"/>
                  <a:gd name="T12" fmla="*/ 9 w 36"/>
                  <a:gd name="T13" fmla="*/ 26 h 39"/>
                  <a:gd name="T14" fmla="*/ 3 w 36"/>
                  <a:gd name="T15" fmla="*/ 14 h 39"/>
                  <a:gd name="T16" fmla="*/ 14 w 36"/>
                  <a:gd name="T17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9">
                    <a:moveTo>
                      <a:pt x="14" y="7"/>
                    </a:moveTo>
                    <a:cubicBezTo>
                      <a:pt x="14" y="3"/>
                      <a:pt x="17" y="0"/>
                      <a:pt x="23" y="0"/>
                    </a:cubicBezTo>
                    <a:cubicBezTo>
                      <a:pt x="28" y="1"/>
                      <a:pt x="30" y="4"/>
                      <a:pt x="29" y="11"/>
                    </a:cubicBezTo>
                    <a:cubicBezTo>
                      <a:pt x="29" y="16"/>
                      <a:pt x="28" y="21"/>
                      <a:pt x="33" y="26"/>
                    </a:cubicBezTo>
                    <a:cubicBezTo>
                      <a:pt x="36" y="29"/>
                      <a:pt x="34" y="34"/>
                      <a:pt x="30" y="36"/>
                    </a:cubicBezTo>
                    <a:cubicBezTo>
                      <a:pt x="26" y="39"/>
                      <a:pt x="17" y="36"/>
                      <a:pt x="14" y="31"/>
                    </a:cubicBezTo>
                    <a:cubicBezTo>
                      <a:pt x="13" y="29"/>
                      <a:pt x="11" y="27"/>
                      <a:pt x="9" y="26"/>
                    </a:cubicBezTo>
                    <a:cubicBezTo>
                      <a:pt x="5" y="23"/>
                      <a:pt x="0" y="19"/>
                      <a:pt x="3" y="14"/>
                    </a:cubicBezTo>
                    <a:cubicBezTo>
                      <a:pt x="5" y="11"/>
                      <a:pt x="9" y="10"/>
                      <a:pt x="14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2" name="chenying0907 191"/>
              <p:cNvSpPr>
                <a:spLocks/>
              </p:cNvSpPr>
              <p:nvPr/>
            </p:nvSpPr>
            <p:spPr bwMode="auto">
              <a:xfrm>
                <a:off x="7191375" y="2284413"/>
                <a:ext cx="46037" cy="100013"/>
              </a:xfrm>
              <a:custGeom>
                <a:avLst/>
                <a:gdLst>
                  <a:gd name="T0" fmla="*/ 19 w 21"/>
                  <a:gd name="T1" fmla="*/ 20 h 47"/>
                  <a:gd name="T2" fmla="*/ 21 w 21"/>
                  <a:gd name="T3" fmla="*/ 37 h 47"/>
                  <a:gd name="T4" fmla="*/ 16 w 21"/>
                  <a:gd name="T5" fmla="*/ 45 h 47"/>
                  <a:gd name="T6" fmla="*/ 6 w 21"/>
                  <a:gd name="T7" fmla="*/ 41 h 47"/>
                  <a:gd name="T8" fmla="*/ 1 w 21"/>
                  <a:gd name="T9" fmla="*/ 18 h 47"/>
                  <a:gd name="T10" fmla="*/ 6 w 21"/>
                  <a:gd name="T11" fmla="*/ 3 h 47"/>
                  <a:gd name="T12" fmla="*/ 14 w 21"/>
                  <a:gd name="T13" fmla="*/ 1 h 47"/>
                  <a:gd name="T14" fmla="*/ 19 w 21"/>
                  <a:gd name="T15" fmla="*/ 8 h 47"/>
                  <a:gd name="T16" fmla="*/ 19 w 21"/>
                  <a:gd name="T17" fmla="*/ 20 h 47"/>
                  <a:gd name="T18" fmla="*/ 19 w 21"/>
                  <a:gd name="T1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7">
                    <a:moveTo>
                      <a:pt x="19" y="20"/>
                    </a:moveTo>
                    <a:cubicBezTo>
                      <a:pt x="19" y="25"/>
                      <a:pt x="20" y="31"/>
                      <a:pt x="21" y="37"/>
                    </a:cubicBezTo>
                    <a:cubicBezTo>
                      <a:pt x="21" y="41"/>
                      <a:pt x="19" y="44"/>
                      <a:pt x="16" y="45"/>
                    </a:cubicBezTo>
                    <a:cubicBezTo>
                      <a:pt x="11" y="47"/>
                      <a:pt x="8" y="45"/>
                      <a:pt x="6" y="41"/>
                    </a:cubicBezTo>
                    <a:cubicBezTo>
                      <a:pt x="4" y="34"/>
                      <a:pt x="1" y="26"/>
                      <a:pt x="1" y="18"/>
                    </a:cubicBezTo>
                    <a:cubicBezTo>
                      <a:pt x="0" y="13"/>
                      <a:pt x="4" y="8"/>
                      <a:pt x="6" y="3"/>
                    </a:cubicBezTo>
                    <a:cubicBezTo>
                      <a:pt x="7" y="1"/>
                      <a:pt x="12" y="0"/>
                      <a:pt x="14" y="1"/>
                    </a:cubicBezTo>
                    <a:cubicBezTo>
                      <a:pt x="16" y="2"/>
                      <a:pt x="18" y="5"/>
                      <a:pt x="19" y="8"/>
                    </a:cubicBezTo>
                    <a:cubicBezTo>
                      <a:pt x="20" y="11"/>
                      <a:pt x="19" y="16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3" name="chenying0907 192"/>
              <p:cNvSpPr>
                <a:spLocks/>
              </p:cNvSpPr>
              <p:nvPr/>
            </p:nvSpPr>
            <p:spPr bwMode="auto">
              <a:xfrm>
                <a:off x="6991350" y="2092325"/>
                <a:ext cx="76200" cy="76200"/>
              </a:xfrm>
              <a:custGeom>
                <a:avLst/>
                <a:gdLst>
                  <a:gd name="T0" fmla="*/ 23 w 35"/>
                  <a:gd name="T1" fmla="*/ 0 h 35"/>
                  <a:gd name="T2" fmla="*/ 32 w 35"/>
                  <a:gd name="T3" fmla="*/ 6 h 35"/>
                  <a:gd name="T4" fmla="*/ 29 w 35"/>
                  <a:gd name="T5" fmla="*/ 16 h 35"/>
                  <a:gd name="T6" fmla="*/ 20 w 35"/>
                  <a:gd name="T7" fmla="*/ 30 h 35"/>
                  <a:gd name="T8" fmla="*/ 13 w 35"/>
                  <a:gd name="T9" fmla="*/ 35 h 35"/>
                  <a:gd name="T10" fmla="*/ 6 w 35"/>
                  <a:gd name="T11" fmla="*/ 31 h 35"/>
                  <a:gd name="T12" fmla="*/ 8 w 35"/>
                  <a:gd name="T13" fmla="*/ 13 h 35"/>
                  <a:gd name="T14" fmla="*/ 11 w 35"/>
                  <a:gd name="T15" fmla="*/ 10 h 35"/>
                  <a:gd name="T16" fmla="*/ 23 w 35"/>
                  <a:gd name="T17" fmla="*/ 1 h 35"/>
                  <a:gd name="T18" fmla="*/ 23 w 3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5" h="35">
                    <a:moveTo>
                      <a:pt x="23" y="0"/>
                    </a:moveTo>
                    <a:cubicBezTo>
                      <a:pt x="26" y="2"/>
                      <a:pt x="30" y="3"/>
                      <a:pt x="32" y="6"/>
                    </a:cubicBezTo>
                    <a:cubicBezTo>
                      <a:pt x="35" y="10"/>
                      <a:pt x="31" y="13"/>
                      <a:pt x="29" y="16"/>
                    </a:cubicBezTo>
                    <a:cubicBezTo>
                      <a:pt x="25" y="21"/>
                      <a:pt x="23" y="26"/>
                      <a:pt x="20" y="30"/>
                    </a:cubicBezTo>
                    <a:cubicBezTo>
                      <a:pt x="18" y="33"/>
                      <a:pt x="15" y="35"/>
                      <a:pt x="13" y="35"/>
                    </a:cubicBezTo>
                    <a:cubicBezTo>
                      <a:pt x="10" y="35"/>
                      <a:pt x="7" y="33"/>
                      <a:pt x="6" y="31"/>
                    </a:cubicBezTo>
                    <a:cubicBezTo>
                      <a:pt x="0" y="21"/>
                      <a:pt x="0" y="21"/>
                      <a:pt x="8" y="13"/>
                    </a:cubicBezTo>
                    <a:cubicBezTo>
                      <a:pt x="9" y="12"/>
                      <a:pt x="11" y="11"/>
                      <a:pt x="11" y="10"/>
                    </a:cubicBezTo>
                    <a:cubicBezTo>
                      <a:pt x="11" y="2"/>
                      <a:pt x="16" y="0"/>
                      <a:pt x="23" y="1"/>
                    </a:cubicBezTo>
                    <a:cubicBezTo>
                      <a:pt x="23" y="1"/>
                      <a:pt x="23" y="0"/>
                      <a:pt x="2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4" name="chenying0907 195"/>
              <p:cNvSpPr>
                <a:spLocks/>
              </p:cNvSpPr>
              <p:nvPr/>
            </p:nvSpPr>
            <p:spPr bwMode="auto">
              <a:xfrm>
                <a:off x="6923088" y="2571750"/>
                <a:ext cx="79375" cy="36513"/>
              </a:xfrm>
              <a:custGeom>
                <a:avLst/>
                <a:gdLst>
                  <a:gd name="T0" fmla="*/ 18 w 37"/>
                  <a:gd name="T1" fmla="*/ 1 h 17"/>
                  <a:gd name="T2" fmla="*/ 29 w 37"/>
                  <a:gd name="T3" fmla="*/ 1 h 17"/>
                  <a:gd name="T4" fmla="*/ 36 w 37"/>
                  <a:gd name="T5" fmla="*/ 8 h 17"/>
                  <a:gd name="T6" fmla="*/ 30 w 37"/>
                  <a:gd name="T7" fmla="*/ 15 h 17"/>
                  <a:gd name="T8" fmla="*/ 6 w 37"/>
                  <a:gd name="T9" fmla="*/ 16 h 17"/>
                  <a:gd name="T10" fmla="*/ 0 w 37"/>
                  <a:gd name="T11" fmla="*/ 9 h 17"/>
                  <a:gd name="T12" fmla="*/ 7 w 37"/>
                  <a:gd name="T13" fmla="*/ 2 h 17"/>
                  <a:gd name="T14" fmla="*/ 18 w 37"/>
                  <a:gd name="T15" fmla="*/ 1 h 17"/>
                  <a:gd name="T16" fmla="*/ 18 w 37"/>
                  <a:gd name="T17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7">
                    <a:moveTo>
                      <a:pt x="18" y="1"/>
                    </a:moveTo>
                    <a:cubicBezTo>
                      <a:pt x="22" y="1"/>
                      <a:pt x="26" y="0"/>
                      <a:pt x="29" y="1"/>
                    </a:cubicBezTo>
                    <a:cubicBezTo>
                      <a:pt x="32" y="2"/>
                      <a:pt x="35" y="5"/>
                      <a:pt x="36" y="8"/>
                    </a:cubicBezTo>
                    <a:cubicBezTo>
                      <a:pt x="37" y="10"/>
                      <a:pt x="33" y="14"/>
                      <a:pt x="30" y="15"/>
                    </a:cubicBezTo>
                    <a:cubicBezTo>
                      <a:pt x="23" y="16"/>
                      <a:pt x="14" y="17"/>
                      <a:pt x="6" y="16"/>
                    </a:cubicBezTo>
                    <a:cubicBezTo>
                      <a:pt x="4" y="16"/>
                      <a:pt x="0" y="11"/>
                      <a:pt x="0" y="9"/>
                    </a:cubicBezTo>
                    <a:cubicBezTo>
                      <a:pt x="0" y="6"/>
                      <a:pt x="4" y="3"/>
                      <a:pt x="7" y="2"/>
                    </a:cubicBezTo>
                    <a:cubicBezTo>
                      <a:pt x="10" y="0"/>
                      <a:pt x="14" y="1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5" name="chenying0907 196"/>
              <p:cNvSpPr>
                <a:spLocks/>
              </p:cNvSpPr>
              <p:nvPr/>
            </p:nvSpPr>
            <p:spPr bwMode="auto">
              <a:xfrm>
                <a:off x="6788150" y="2178050"/>
                <a:ext cx="80962" cy="34925"/>
              </a:xfrm>
              <a:custGeom>
                <a:avLst/>
                <a:gdLst>
                  <a:gd name="T0" fmla="*/ 19 w 37"/>
                  <a:gd name="T1" fmla="*/ 1 h 16"/>
                  <a:gd name="T2" fmla="*/ 30 w 37"/>
                  <a:gd name="T3" fmla="*/ 1 h 16"/>
                  <a:gd name="T4" fmla="*/ 37 w 37"/>
                  <a:gd name="T5" fmla="*/ 8 h 16"/>
                  <a:gd name="T6" fmla="*/ 30 w 37"/>
                  <a:gd name="T7" fmla="*/ 16 h 16"/>
                  <a:gd name="T8" fmla="*/ 9 w 37"/>
                  <a:gd name="T9" fmla="*/ 16 h 16"/>
                  <a:gd name="T10" fmla="*/ 1 w 37"/>
                  <a:gd name="T11" fmla="*/ 7 h 16"/>
                  <a:gd name="T12" fmla="*/ 10 w 37"/>
                  <a:gd name="T13" fmla="*/ 1 h 16"/>
                  <a:gd name="T14" fmla="*/ 19 w 37"/>
                  <a:gd name="T15" fmla="*/ 0 h 16"/>
                  <a:gd name="T16" fmla="*/ 19 w 37"/>
                  <a:gd name="T17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6">
                    <a:moveTo>
                      <a:pt x="19" y="1"/>
                    </a:moveTo>
                    <a:cubicBezTo>
                      <a:pt x="22" y="1"/>
                      <a:pt x="26" y="0"/>
                      <a:pt x="30" y="1"/>
                    </a:cubicBezTo>
                    <a:cubicBezTo>
                      <a:pt x="34" y="1"/>
                      <a:pt x="37" y="4"/>
                      <a:pt x="37" y="8"/>
                    </a:cubicBezTo>
                    <a:cubicBezTo>
                      <a:pt x="37" y="13"/>
                      <a:pt x="34" y="16"/>
                      <a:pt x="30" y="16"/>
                    </a:cubicBezTo>
                    <a:cubicBezTo>
                      <a:pt x="23" y="16"/>
                      <a:pt x="16" y="16"/>
                      <a:pt x="9" y="16"/>
                    </a:cubicBezTo>
                    <a:cubicBezTo>
                      <a:pt x="4" y="15"/>
                      <a:pt x="0" y="13"/>
                      <a:pt x="1" y="7"/>
                    </a:cubicBezTo>
                    <a:cubicBezTo>
                      <a:pt x="1" y="2"/>
                      <a:pt x="5" y="1"/>
                      <a:pt x="10" y="1"/>
                    </a:cubicBezTo>
                    <a:cubicBezTo>
                      <a:pt x="13" y="0"/>
                      <a:pt x="16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6" name="chenying0907 199"/>
              <p:cNvSpPr>
                <a:spLocks/>
              </p:cNvSpPr>
              <p:nvPr/>
            </p:nvSpPr>
            <p:spPr bwMode="auto">
              <a:xfrm>
                <a:off x="6977063" y="1670050"/>
                <a:ext cx="79375" cy="44450"/>
              </a:xfrm>
              <a:custGeom>
                <a:avLst/>
                <a:gdLst>
                  <a:gd name="T0" fmla="*/ 7 w 37"/>
                  <a:gd name="T1" fmla="*/ 21 h 21"/>
                  <a:gd name="T2" fmla="*/ 1 w 37"/>
                  <a:gd name="T3" fmla="*/ 15 h 21"/>
                  <a:gd name="T4" fmla="*/ 4 w 37"/>
                  <a:gd name="T5" fmla="*/ 7 h 21"/>
                  <a:gd name="T6" fmla="*/ 30 w 37"/>
                  <a:gd name="T7" fmla="*/ 0 h 21"/>
                  <a:gd name="T8" fmla="*/ 36 w 37"/>
                  <a:gd name="T9" fmla="*/ 7 h 21"/>
                  <a:gd name="T10" fmla="*/ 32 w 37"/>
                  <a:gd name="T11" fmla="*/ 14 h 21"/>
                  <a:gd name="T12" fmla="*/ 7 w 37"/>
                  <a:gd name="T13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21">
                    <a:moveTo>
                      <a:pt x="7" y="21"/>
                    </a:moveTo>
                    <a:cubicBezTo>
                      <a:pt x="5" y="19"/>
                      <a:pt x="2" y="18"/>
                      <a:pt x="1" y="15"/>
                    </a:cubicBezTo>
                    <a:cubicBezTo>
                      <a:pt x="0" y="13"/>
                      <a:pt x="2" y="8"/>
                      <a:pt x="4" y="7"/>
                    </a:cubicBezTo>
                    <a:cubicBezTo>
                      <a:pt x="12" y="4"/>
                      <a:pt x="21" y="2"/>
                      <a:pt x="30" y="0"/>
                    </a:cubicBezTo>
                    <a:cubicBezTo>
                      <a:pt x="32" y="0"/>
                      <a:pt x="36" y="4"/>
                      <a:pt x="36" y="7"/>
                    </a:cubicBezTo>
                    <a:cubicBezTo>
                      <a:pt x="37" y="9"/>
                      <a:pt x="34" y="14"/>
                      <a:pt x="32" y="14"/>
                    </a:cubicBezTo>
                    <a:cubicBezTo>
                      <a:pt x="25" y="17"/>
                      <a:pt x="17" y="18"/>
                      <a:pt x="7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7" name="chenying0907 203"/>
              <p:cNvSpPr>
                <a:spLocks/>
              </p:cNvSpPr>
              <p:nvPr/>
            </p:nvSpPr>
            <p:spPr bwMode="auto">
              <a:xfrm>
                <a:off x="6683375" y="1566863"/>
                <a:ext cx="77787" cy="44450"/>
              </a:xfrm>
              <a:custGeom>
                <a:avLst/>
                <a:gdLst>
                  <a:gd name="T0" fmla="*/ 6 w 36"/>
                  <a:gd name="T1" fmla="*/ 21 h 21"/>
                  <a:gd name="T2" fmla="*/ 0 w 36"/>
                  <a:gd name="T3" fmla="*/ 14 h 21"/>
                  <a:gd name="T4" fmla="*/ 4 w 36"/>
                  <a:gd name="T5" fmla="*/ 7 h 21"/>
                  <a:gd name="T6" fmla="*/ 28 w 36"/>
                  <a:gd name="T7" fmla="*/ 0 h 21"/>
                  <a:gd name="T8" fmla="*/ 35 w 36"/>
                  <a:gd name="T9" fmla="*/ 5 h 21"/>
                  <a:gd name="T10" fmla="*/ 32 w 36"/>
                  <a:gd name="T11" fmla="*/ 13 h 21"/>
                  <a:gd name="T12" fmla="*/ 6 w 36"/>
                  <a:gd name="T13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1">
                    <a:moveTo>
                      <a:pt x="6" y="21"/>
                    </a:moveTo>
                    <a:cubicBezTo>
                      <a:pt x="4" y="19"/>
                      <a:pt x="1" y="17"/>
                      <a:pt x="0" y="14"/>
                    </a:cubicBezTo>
                    <a:cubicBezTo>
                      <a:pt x="0" y="12"/>
                      <a:pt x="2" y="7"/>
                      <a:pt x="4" y="7"/>
                    </a:cubicBezTo>
                    <a:cubicBezTo>
                      <a:pt x="12" y="4"/>
                      <a:pt x="20" y="1"/>
                      <a:pt x="28" y="0"/>
                    </a:cubicBezTo>
                    <a:cubicBezTo>
                      <a:pt x="30" y="0"/>
                      <a:pt x="34" y="3"/>
                      <a:pt x="35" y="5"/>
                    </a:cubicBezTo>
                    <a:cubicBezTo>
                      <a:pt x="36" y="8"/>
                      <a:pt x="34" y="13"/>
                      <a:pt x="32" y="13"/>
                    </a:cubicBezTo>
                    <a:cubicBezTo>
                      <a:pt x="24" y="16"/>
                      <a:pt x="16" y="18"/>
                      <a:pt x="6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8" name="chenying0907 205"/>
              <p:cNvSpPr>
                <a:spLocks/>
              </p:cNvSpPr>
              <p:nvPr/>
            </p:nvSpPr>
            <p:spPr bwMode="auto">
              <a:xfrm>
                <a:off x="6675438" y="1819275"/>
                <a:ext cx="73025" cy="66675"/>
              </a:xfrm>
              <a:custGeom>
                <a:avLst/>
                <a:gdLst>
                  <a:gd name="T0" fmla="*/ 27 w 34"/>
                  <a:gd name="T1" fmla="*/ 31 h 31"/>
                  <a:gd name="T2" fmla="*/ 21 w 34"/>
                  <a:gd name="T3" fmla="*/ 28 h 31"/>
                  <a:gd name="T4" fmla="*/ 5 w 34"/>
                  <a:gd name="T5" fmla="*/ 15 h 31"/>
                  <a:gd name="T6" fmla="*/ 4 w 34"/>
                  <a:gd name="T7" fmla="*/ 4 h 31"/>
                  <a:gd name="T8" fmla="*/ 15 w 34"/>
                  <a:gd name="T9" fmla="*/ 3 h 31"/>
                  <a:gd name="T10" fmla="*/ 31 w 34"/>
                  <a:gd name="T11" fmla="*/ 16 h 31"/>
                  <a:gd name="T12" fmla="*/ 33 w 34"/>
                  <a:gd name="T13" fmla="*/ 25 h 31"/>
                  <a:gd name="T14" fmla="*/ 27 w 34"/>
                  <a:gd name="T15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31">
                    <a:moveTo>
                      <a:pt x="27" y="31"/>
                    </a:moveTo>
                    <a:cubicBezTo>
                      <a:pt x="24" y="29"/>
                      <a:pt x="22" y="29"/>
                      <a:pt x="21" y="28"/>
                    </a:cubicBezTo>
                    <a:cubicBezTo>
                      <a:pt x="16" y="23"/>
                      <a:pt x="10" y="19"/>
                      <a:pt x="5" y="15"/>
                    </a:cubicBezTo>
                    <a:cubicBezTo>
                      <a:pt x="2" y="12"/>
                      <a:pt x="0" y="8"/>
                      <a:pt x="4" y="4"/>
                    </a:cubicBezTo>
                    <a:cubicBezTo>
                      <a:pt x="7" y="0"/>
                      <a:pt x="11" y="0"/>
                      <a:pt x="15" y="3"/>
                    </a:cubicBezTo>
                    <a:cubicBezTo>
                      <a:pt x="20" y="8"/>
                      <a:pt x="26" y="12"/>
                      <a:pt x="31" y="16"/>
                    </a:cubicBezTo>
                    <a:cubicBezTo>
                      <a:pt x="33" y="18"/>
                      <a:pt x="34" y="22"/>
                      <a:pt x="33" y="25"/>
                    </a:cubicBezTo>
                    <a:cubicBezTo>
                      <a:pt x="33" y="27"/>
                      <a:pt x="29" y="29"/>
                      <a:pt x="27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39" name="chenying0907 208"/>
              <p:cNvSpPr>
                <a:spLocks/>
              </p:cNvSpPr>
              <p:nvPr/>
            </p:nvSpPr>
            <p:spPr bwMode="auto">
              <a:xfrm>
                <a:off x="7466013" y="2384425"/>
                <a:ext cx="76200" cy="41275"/>
              </a:xfrm>
              <a:custGeom>
                <a:avLst/>
                <a:gdLst>
                  <a:gd name="T0" fmla="*/ 36 w 36"/>
                  <a:gd name="T1" fmla="*/ 10 h 19"/>
                  <a:gd name="T2" fmla="*/ 30 w 36"/>
                  <a:gd name="T3" fmla="*/ 15 h 19"/>
                  <a:gd name="T4" fmla="*/ 9 w 36"/>
                  <a:gd name="T5" fmla="*/ 19 h 19"/>
                  <a:gd name="T6" fmla="*/ 0 w 36"/>
                  <a:gd name="T7" fmla="*/ 12 h 19"/>
                  <a:gd name="T8" fmla="*/ 7 w 36"/>
                  <a:gd name="T9" fmla="*/ 4 h 19"/>
                  <a:gd name="T10" fmla="*/ 26 w 36"/>
                  <a:gd name="T11" fmla="*/ 1 h 19"/>
                  <a:gd name="T12" fmla="*/ 36 w 36"/>
                  <a:gd name="T13" fmla="*/ 1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9">
                    <a:moveTo>
                      <a:pt x="36" y="10"/>
                    </a:moveTo>
                    <a:cubicBezTo>
                      <a:pt x="35" y="11"/>
                      <a:pt x="33" y="15"/>
                      <a:pt x="30" y="15"/>
                    </a:cubicBezTo>
                    <a:cubicBezTo>
                      <a:pt x="23" y="17"/>
                      <a:pt x="16" y="18"/>
                      <a:pt x="9" y="19"/>
                    </a:cubicBezTo>
                    <a:cubicBezTo>
                      <a:pt x="4" y="19"/>
                      <a:pt x="0" y="16"/>
                      <a:pt x="0" y="12"/>
                    </a:cubicBezTo>
                    <a:cubicBezTo>
                      <a:pt x="0" y="7"/>
                      <a:pt x="2" y="4"/>
                      <a:pt x="7" y="4"/>
                    </a:cubicBezTo>
                    <a:cubicBezTo>
                      <a:pt x="13" y="3"/>
                      <a:pt x="20" y="2"/>
                      <a:pt x="26" y="1"/>
                    </a:cubicBezTo>
                    <a:cubicBezTo>
                      <a:pt x="32" y="0"/>
                      <a:pt x="36" y="3"/>
                      <a:pt x="36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0" name="chenying0907 210"/>
              <p:cNvSpPr>
                <a:spLocks/>
              </p:cNvSpPr>
              <p:nvPr/>
            </p:nvSpPr>
            <p:spPr bwMode="auto">
              <a:xfrm>
                <a:off x="6473825" y="2105025"/>
                <a:ext cx="73025" cy="52388"/>
              </a:xfrm>
              <a:custGeom>
                <a:avLst/>
                <a:gdLst>
                  <a:gd name="T0" fmla="*/ 6 w 34"/>
                  <a:gd name="T1" fmla="*/ 0 h 24"/>
                  <a:gd name="T2" fmla="*/ 32 w 34"/>
                  <a:gd name="T3" fmla="*/ 12 h 24"/>
                  <a:gd name="T4" fmla="*/ 33 w 34"/>
                  <a:gd name="T5" fmla="*/ 19 h 24"/>
                  <a:gd name="T6" fmla="*/ 25 w 34"/>
                  <a:gd name="T7" fmla="*/ 23 h 24"/>
                  <a:gd name="T8" fmla="*/ 3 w 34"/>
                  <a:gd name="T9" fmla="*/ 14 h 24"/>
                  <a:gd name="T10" fmla="*/ 0 w 34"/>
                  <a:gd name="T11" fmla="*/ 6 h 24"/>
                  <a:gd name="T12" fmla="*/ 6 w 3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24">
                    <a:moveTo>
                      <a:pt x="6" y="0"/>
                    </a:moveTo>
                    <a:cubicBezTo>
                      <a:pt x="16" y="4"/>
                      <a:pt x="24" y="7"/>
                      <a:pt x="32" y="12"/>
                    </a:cubicBezTo>
                    <a:cubicBezTo>
                      <a:pt x="33" y="12"/>
                      <a:pt x="34" y="18"/>
                      <a:pt x="33" y="19"/>
                    </a:cubicBezTo>
                    <a:cubicBezTo>
                      <a:pt x="32" y="22"/>
                      <a:pt x="27" y="24"/>
                      <a:pt x="25" y="23"/>
                    </a:cubicBezTo>
                    <a:cubicBezTo>
                      <a:pt x="17" y="21"/>
                      <a:pt x="10" y="18"/>
                      <a:pt x="3" y="14"/>
                    </a:cubicBezTo>
                    <a:cubicBezTo>
                      <a:pt x="1" y="13"/>
                      <a:pt x="0" y="9"/>
                      <a:pt x="0" y="6"/>
                    </a:cubicBezTo>
                    <a:cubicBezTo>
                      <a:pt x="0" y="4"/>
                      <a:pt x="4" y="2"/>
                      <a:pt x="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1" name="chenying0907 212"/>
              <p:cNvSpPr>
                <a:spLocks/>
              </p:cNvSpPr>
              <p:nvPr/>
            </p:nvSpPr>
            <p:spPr bwMode="auto">
              <a:xfrm>
                <a:off x="7007225" y="1554163"/>
                <a:ext cx="79375" cy="49213"/>
              </a:xfrm>
              <a:custGeom>
                <a:avLst/>
                <a:gdLst>
                  <a:gd name="T0" fmla="*/ 7 w 37"/>
                  <a:gd name="T1" fmla="*/ 0 h 23"/>
                  <a:gd name="T2" fmla="*/ 32 w 37"/>
                  <a:gd name="T3" fmla="*/ 10 h 23"/>
                  <a:gd name="T4" fmla="*/ 34 w 37"/>
                  <a:gd name="T5" fmla="*/ 19 h 23"/>
                  <a:gd name="T6" fmla="*/ 26 w 37"/>
                  <a:gd name="T7" fmla="*/ 23 h 23"/>
                  <a:gd name="T8" fmla="*/ 5 w 37"/>
                  <a:gd name="T9" fmla="*/ 16 h 23"/>
                  <a:gd name="T10" fmla="*/ 0 w 37"/>
                  <a:gd name="T11" fmla="*/ 8 h 23"/>
                  <a:gd name="T12" fmla="*/ 7 w 37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23">
                    <a:moveTo>
                      <a:pt x="7" y="0"/>
                    </a:moveTo>
                    <a:cubicBezTo>
                      <a:pt x="16" y="4"/>
                      <a:pt x="24" y="6"/>
                      <a:pt x="32" y="10"/>
                    </a:cubicBezTo>
                    <a:cubicBezTo>
                      <a:pt x="36" y="12"/>
                      <a:pt x="37" y="16"/>
                      <a:pt x="34" y="19"/>
                    </a:cubicBezTo>
                    <a:cubicBezTo>
                      <a:pt x="33" y="21"/>
                      <a:pt x="28" y="23"/>
                      <a:pt x="26" y="23"/>
                    </a:cubicBezTo>
                    <a:cubicBezTo>
                      <a:pt x="19" y="21"/>
                      <a:pt x="12" y="19"/>
                      <a:pt x="5" y="16"/>
                    </a:cubicBezTo>
                    <a:cubicBezTo>
                      <a:pt x="3" y="15"/>
                      <a:pt x="0" y="10"/>
                      <a:pt x="0" y="8"/>
                    </a:cubicBezTo>
                    <a:cubicBezTo>
                      <a:pt x="1" y="5"/>
                      <a:pt x="4" y="3"/>
                      <a:pt x="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2" name="chenying0907 215"/>
              <p:cNvSpPr>
                <a:spLocks/>
              </p:cNvSpPr>
              <p:nvPr/>
            </p:nvSpPr>
            <p:spPr bwMode="auto">
              <a:xfrm>
                <a:off x="6411913" y="2400300"/>
                <a:ext cx="73025" cy="60325"/>
              </a:xfrm>
              <a:custGeom>
                <a:avLst/>
                <a:gdLst>
                  <a:gd name="T0" fmla="*/ 27 w 34"/>
                  <a:gd name="T1" fmla="*/ 28 h 28"/>
                  <a:gd name="T2" fmla="*/ 22 w 34"/>
                  <a:gd name="T3" fmla="*/ 26 h 28"/>
                  <a:gd name="T4" fmla="*/ 5 w 34"/>
                  <a:gd name="T5" fmla="*/ 15 h 28"/>
                  <a:gd name="T6" fmla="*/ 3 w 34"/>
                  <a:gd name="T7" fmla="*/ 3 h 28"/>
                  <a:gd name="T8" fmla="*/ 15 w 34"/>
                  <a:gd name="T9" fmla="*/ 3 h 28"/>
                  <a:gd name="T10" fmla="*/ 31 w 34"/>
                  <a:gd name="T11" fmla="*/ 14 h 28"/>
                  <a:gd name="T12" fmla="*/ 33 w 34"/>
                  <a:gd name="T13" fmla="*/ 22 h 28"/>
                  <a:gd name="T14" fmla="*/ 27 w 34"/>
                  <a:gd name="T1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28">
                    <a:moveTo>
                      <a:pt x="27" y="28"/>
                    </a:moveTo>
                    <a:cubicBezTo>
                      <a:pt x="25" y="27"/>
                      <a:pt x="24" y="27"/>
                      <a:pt x="22" y="26"/>
                    </a:cubicBezTo>
                    <a:cubicBezTo>
                      <a:pt x="17" y="22"/>
                      <a:pt x="11" y="19"/>
                      <a:pt x="5" y="15"/>
                    </a:cubicBezTo>
                    <a:cubicBezTo>
                      <a:pt x="0" y="11"/>
                      <a:pt x="0" y="7"/>
                      <a:pt x="3" y="3"/>
                    </a:cubicBezTo>
                    <a:cubicBezTo>
                      <a:pt x="5" y="0"/>
                      <a:pt x="10" y="0"/>
                      <a:pt x="15" y="3"/>
                    </a:cubicBezTo>
                    <a:cubicBezTo>
                      <a:pt x="20" y="6"/>
                      <a:pt x="26" y="10"/>
                      <a:pt x="31" y="14"/>
                    </a:cubicBezTo>
                    <a:cubicBezTo>
                      <a:pt x="33" y="16"/>
                      <a:pt x="34" y="20"/>
                      <a:pt x="33" y="22"/>
                    </a:cubicBezTo>
                    <a:cubicBezTo>
                      <a:pt x="33" y="25"/>
                      <a:pt x="29" y="26"/>
                      <a:pt x="27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3" name="chenying0907 216"/>
              <p:cNvSpPr>
                <a:spLocks/>
              </p:cNvSpPr>
              <p:nvPr/>
            </p:nvSpPr>
            <p:spPr bwMode="auto">
              <a:xfrm>
                <a:off x="7385050" y="1766888"/>
                <a:ext cx="60325" cy="68263"/>
              </a:xfrm>
              <a:custGeom>
                <a:avLst/>
                <a:gdLst>
                  <a:gd name="T0" fmla="*/ 28 w 28"/>
                  <a:gd name="T1" fmla="*/ 26 h 32"/>
                  <a:gd name="T2" fmla="*/ 23 w 28"/>
                  <a:gd name="T3" fmla="*/ 31 h 32"/>
                  <a:gd name="T4" fmla="*/ 16 w 28"/>
                  <a:gd name="T5" fmla="*/ 30 h 32"/>
                  <a:gd name="T6" fmla="*/ 1 w 28"/>
                  <a:gd name="T7" fmla="*/ 10 h 32"/>
                  <a:gd name="T8" fmla="*/ 3 w 28"/>
                  <a:gd name="T9" fmla="*/ 2 h 32"/>
                  <a:gd name="T10" fmla="*/ 11 w 28"/>
                  <a:gd name="T11" fmla="*/ 1 h 32"/>
                  <a:gd name="T12" fmla="*/ 28 w 28"/>
                  <a:gd name="T13" fmla="*/ 23 h 32"/>
                  <a:gd name="T14" fmla="*/ 28 w 28"/>
                  <a:gd name="T15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32">
                    <a:moveTo>
                      <a:pt x="28" y="26"/>
                    </a:moveTo>
                    <a:cubicBezTo>
                      <a:pt x="27" y="27"/>
                      <a:pt x="26" y="30"/>
                      <a:pt x="23" y="31"/>
                    </a:cubicBezTo>
                    <a:cubicBezTo>
                      <a:pt x="21" y="32"/>
                      <a:pt x="17" y="31"/>
                      <a:pt x="16" y="30"/>
                    </a:cubicBezTo>
                    <a:cubicBezTo>
                      <a:pt x="10" y="24"/>
                      <a:pt x="5" y="17"/>
                      <a:pt x="1" y="10"/>
                    </a:cubicBezTo>
                    <a:cubicBezTo>
                      <a:pt x="0" y="8"/>
                      <a:pt x="1" y="4"/>
                      <a:pt x="3" y="2"/>
                    </a:cubicBezTo>
                    <a:cubicBezTo>
                      <a:pt x="4" y="0"/>
                      <a:pt x="10" y="0"/>
                      <a:pt x="11" y="1"/>
                    </a:cubicBezTo>
                    <a:cubicBezTo>
                      <a:pt x="17" y="8"/>
                      <a:pt x="22" y="15"/>
                      <a:pt x="28" y="23"/>
                    </a:cubicBezTo>
                    <a:cubicBezTo>
                      <a:pt x="28" y="23"/>
                      <a:pt x="28" y="24"/>
                      <a:pt x="28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4" name="chenying0907 219"/>
              <p:cNvSpPr>
                <a:spLocks/>
              </p:cNvSpPr>
              <p:nvPr/>
            </p:nvSpPr>
            <p:spPr bwMode="auto">
              <a:xfrm>
                <a:off x="6351588" y="2314575"/>
                <a:ext cx="52387" cy="79375"/>
              </a:xfrm>
              <a:custGeom>
                <a:avLst/>
                <a:gdLst>
                  <a:gd name="T0" fmla="*/ 0 w 24"/>
                  <a:gd name="T1" fmla="*/ 10 h 37"/>
                  <a:gd name="T2" fmla="*/ 6 w 24"/>
                  <a:gd name="T3" fmla="*/ 1 h 37"/>
                  <a:gd name="T4" fmla="*/ 15 w 24"/>
                  <a:gd name="T5" fmla="*/ 7 h 37"/>
                  <a:gd name="T6" fmla="*/ 22 w 24"/>
                  <a:gd name="T7" fmla="*/ 24 h 37"/>
                  <a:gd name="T8" fmla="*/ 20 w 24"/>
                  <a:gd name="T9" fmla="*/ 34 h 37"/>
                  <a:gd name="T10" fmla="*/ 10 w 24"/>
                  <a:gd name="T11" fmla="*/ 33 h 37"/>
                  <a:gd name="T12" fmla="*/ 0 w 24"/>
                  <a:gd name="T13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7">
                    <a:moveTo>
                      <a:pt x="0" y="10"/>
                    </a:moveTo>
                    <a:cubicBezTo>
                      <a:pt x="0" y="5"/>
                      <a:pt x="1" y="2"/>
                      <a:pt x="6" y="1"/>
                    </a:cubicBezTo>
                    <a:cubicBezTo>
                      <a:pt x="11" y="0"/>
                      <a:pt x="13" y="3"/>
                      <a:pt x="15" y="7"/>
                    </a:cubicBezTo>
                    <a:cubicBezTo>
                      <a:pt x="17" y="13"/>
                      <a:pt x="19" y="19"/>
                      <a:pt x="22" y="24"/>
                    </a:cubicBezTo>
                    <a:cubicBezTo>
                      <a:pt x="24" y="28"/>
                      <a:pt x="23" y="31"/>
                      <a:pt x="20" y="34"/>
                    </a:cubicBezTo>
                    <a:cubicBezTo>
                      <a:pt x="16" y="37"/>
                      <a:pt x="13" y="36"/>
                      <a:pt x="10" y="33"/>
                    </a:cubicBezTo>
                    <a:cubicBezTo>
                      <a:pt x="4" y="26"/>
                      <a:pt x="1" y="19"/>
                      <a:pt x="0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5" name="chenying0907 221"/>
              <p:cNvSpPr>
                <a:spLocks/>
              </p:cNvSpPr>
              <p:nvPr/>
            </p:nvSpPr>
            <p:spPr bwMode="auto">
              <a:xfrm>
                <a:off x="6327775" y="1855788"/>
                <a:ext cx="60325" cy="73025"/>
              </a:xfrm>
              <a:custGeom>
                <a:avLst/>
                <a:gdLst>
                  <a:gd name="T0" fmla="*/ 10 w 28"/>
                  <a:gd name="T1" fmla="*/ 34 h 34"/>
                  <a:gd name="T2" fmla="*/ 2 w 28"/>
                  <a:gd name="T3" fmla="*/ 24 h 34"/>
                  <a:gd name="T4" fmla="*/ 15 w 28"/>
                  <a:gd name="T5" fmla="*/ 3 h 34"/>
                  <a:gd name="T6" fmla="*/ 25 w 28"/>
                  <a:gd name="T7" fmla="*/ 3 h 34"/>
                  <a:gd name="T8" fmla="*/ 26 w 28"/>
                  <a:gd name="T9" fmla="*/ 13 h 34"/>
                  <a:gd name="T10" fmla="*/ 16 w 28"/>
                  <a:gd name="T11" fmla="*/ 30 h 34"/>
                  <a:gd name="T12" fmla="*/ 10 w 28"/>
                  <a:gd name="T13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34">
                    <a:moveTo>
                      <a:pt x="10" y="34"/>
                    </a:moveTo>
                    <a:cubicBezTo>
                      <a:pt x="3" y="34"/>
                      <a:pt x="0" y="29"/>
                      <a:pt x="2" y="24"/>
                    </a:cubicBezTo>
                    <a:cubicBezTo>
                      <a:pt x="6" y="16"/>
                      <a:pt x="10" y="9"/>
                      <a:pt x="15" y="3"/>
                    </a:cubicBezTo>
                    <a:cubicBezTo>
                      <a:pt x="18" y="0"/>
                      <a:pt x="22" y="0"/>
                      <a:pt x="25" y="3"/>
                    </a:cubicBezTo>
                    <a:cubicBezTo>
                      <a:pt x="28" y="6"/>
                      <a:pt x="28" y="9"/>
                      <a:pt x="26" y="13"/>
                    </a:cubicBezTo>
                    <a:cubicBezTo>
                      <a:pt x="22" y="18"/>
                      <a:pt x="19" y="24"/>
                      <a:pt x="16" y="30"/>
                    </a:cubicBezTo>
                    <a:cubicBezTo>
                      <a:pt x="14" y="32"/>
                      <a:pt x="11" y="33"/>
                      <a:pt x="10" y="3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6" name="chenying0907 222"/>
              <p:cNvSpPr>
                <a:spLocks/>
              </p:cNvSpPr>
              <p:nvPr/>
            </p:nvSpPr>
            <p:spPr bwMode="auto">
              <a:xfrm>
                <a:off x="6797675" y="1976438"/>
                <a:ext cx="53975" cy="76200"/>
              </a:xfrm>
              <a:custGeom>
                <a:avLst/>
                <a:gdLst>
                  <a:gd name="T0" fmla="*/ 25 w 25"/>
                  <a:gd name="T1" fmla="*/ 29 h 35"/>
                  <a:gd name="T2" fmla="*/ 18 w 25"/>
                  <a:gd name="T3" fmla="*/ 34 h 35"/>
                  <a:gd name="T4" fmla="*/ 10 w 25"/>
                  <a:gd name="T5" fmla="*/ 31 h 35"/>
                  <a:gd name="T6" fmla="*/ 1 w 25"/>
                  <a:gd name="T7" fmla="*/ 9 h 35"/>
                  <a:gd name="T8" fmla="*/ 7 w 25"/>
                  <a:gd name="T9" fmla="*/ 0 h 35"/>
                  <a:gd name="T10" fmla="*/ 15 w 25"/>
                  <a:gd name="T11" fmla="*/ 4 h 35"/>
                  <a:gd name="T12" fmla="*/ 24 w 25"/>
                  <a:gd name="T13" fmla="*/ 25 h 35"/>
                  <a:gd name="T14" fmla="*/ 24 w 25"/>
                  <a:gd name="T15" fmla="*/ 28 h 35"/>
                  <a:gd name="T16" fmla="*/ 25 w 25"/>
                  <a:gd name="T17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5">
                    <a:moveTo>
                      <a:pt x="25" y="29"/>
                    </a:moveTo>
                    <a:cubicBezTo>
                      <a:pt x="23" y="31"/>
                      <a:pt x="20" y="34"/>
                      <a:pt x="18" y="34"/>
                    </a:cubicBezTo>
                    <a:cubicBezTo>
                      <a:pt x="15" y="35"/>
                      <a:pt x="11" y="33"/>
                      <a:pt x="10" y="31"/>
                    </a:cubicBezTo>
                    <a:cubicBezTo>
                      <a:pt x="6" y="24"/>
                      <a:pt x="4" y="16"/>
                      <a:pt x="1" y="9"/>
                    </a:cubicBezTo>
                    <a:cubicBezTo>
                      <a:pt x="0" y="5"/>
                      <a:pt x="3" y="1"/>
                      <a:pt x="7" y="0"/>
                    </a:cubicBezTo>
                    <a:cubicBezTo>
                      <a:pt x="9" y="0"/>
                      <a:pt x="14" y="2"/>
                      <a:pt x="15" y="4"/>
                    </a:cubicBezTo>
                    <a:cubicBezTo>
                      <a:pt x="19" y="11"/>
                      <a:pt x="21" y="18"/>
                      <a:pt x="24" y="25"/>
                    </a:cubicBezTo>
                    <a:cubicBezTo>
                      <a:pt x="24" y="26"/>
                      <a:pt x="24" y="27"/>
                      <a:pt x="24" y="28"/>
                    </a:cubicBezTo>
                    <a:cubicBezTo>
                      <a:pt x="24" y="28"/>
                      <a:pt x="24" y="28"/>
                      <a:pt x="25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7" name="chenying0907 223"/>
              <p:cNvSpPr>
                <a:spLocks/>
              </p:cNvSpPr>
              <p:nvPr/>
            </p:nvSpPr>
            <p:spPr bwMode="auto">
              <a:xfrm>
                <a:off x="7075488" y="2593975"/>
                <a:ext cx="65087" cy="69850"/>
              </a:xfrm>
              <a:custGeom>
                <a:avLst/>
                <a:gdLst>
                  <a:gd name="T0" fmla="*/ 10 w 30"/>
                  <a:gd name="T1" fmla="*/ 0 h 33"/>
                  <a:gd name="T2" fmla="*/ 15 w 30"/>
                  <a:gd name="T3" fmla="*/ 3 h 33"/>
                  <a:gd name="T4" fmla="*/ 28 w 30"/>
                  <a:gd name="T5" fmla="*/ 21 h 33"/>
                  <a:gd name="T6" fmla="*/ 26 w 30"/>
                  <a:gd name="T7" fmla="*/ 30 h 33"/>
                  <a:gd name="T8" fmla="*/ 16 w 30"/>
                  <a:gd name="T9" fmla="*/ 30 h 33"/>
                  <a:gd name="T10" fmla="*/ 2 w 30"/>
                  <a:gd name="T11" fmla="*/ 9 h 33"/>
                  <a:gd name="T12" fmla="*/ 10 w 30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3">
                    <a:moveTo>
                      <a:pt x="10" y="0"/>
                    </a:moveTo>
                    <a:cubicBezTo>
                      <a:pt x="11" y="0"/>
                      <a:pt x="14" y="1"/>
                      <a:pt x="15" y="3"/>
                    </a:cubicBezTo>
                    <a:cubicBezTo>
                      <a:pt x="19" y="9"/>
                      <a:pt x="24" y="15"/>
                      <a:pt x="28" y="21"/>
                    </a:cubicBezTo>
                    <a:cubicBezTo>
                      <a:pt x="30" y="24"/>
                      <a:pt x="29" y="28"/>
                      <a:pt x="26" y="30"/>
                    </a:cubicBezTo>
                    <a:cubicBezTo>
                      <a:pt x="23" y="33"/>
                      <a:pt x="19" y="33"/>
                      <a:pt x="16" y="30"/>
                    </a:cubicBezTo>
                    <a:cubicBezTo>
                      <a:pt x="11" y="24"/>
                      <a:pt x="6" y="17"/>
                      <a:pt x="2" y="9"/>
                    </a:cubicBezTo>
                    <a:cubicBezTo>
                      <a:pt x="0" y="5"/>
                      <a:pt x="4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8" name="chenying0907 226"/>
              <p:cNvSpPr>
                <a:spLocks/>
              </p:cNvSpPr>
              <p:nvPr/>
            </p:nvSpPr>
            <p:spPr bwMode="auto">
              <a:xfrm>
                <a:off x="7004050" y="2225675"/>
                <a:ext cx="65087" cy="61913"/>
              </a:xfrm>
              <a:custGeom>
                <a:avLst/>
                <a:gdLst>
                  <a:gd name="T0" fmla="*/ 25 w 30"/>
                  <a:gd name="T1" fmla="*/ 29 h 29"/>
                  <a:gd name="T2" fmla="*/ 0 w 30"/>
                  <a:gd name="T3" fmla="*/ 8 h 29"/>
                  <a:gd name="T4" fmla="*/ 4 w 30"/>
                  <a:gd name="T5" fmla="*/ 1 h 29"/>
                  <a:gd name="T6" fmla="*/ 11 w 30"/>
                  <a:gd name="T7" fmla="*/ 1 h 29"/>
                  <a:gd name="T8" fmla="*/ 29 w 30"/>
                  <a:gd name="T9" fmla="*/ 18 h 29"/>
                  <a:gd name="T10" fmla="*/ 29 w 30"/>
                  <a:gd name="T11" fmla="*/ 25 h 29"/>
                  <a:gd name="T12" fmla="*/ 25 w 30"/>
                  <a:gd name="T1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9">
                    <a:moveTo>
                      <a:pt x="25" y="29"/>
                    </a:moveTo>
                    <a:cubicBezTo>
                      <a:pt x="19" y="29"/>
                      <a:pt x="0" y="12"/>
                      <a:pt x="0" y="8"/>
                    </a:cubicBezTo>
                    <a:cubicBezTo>
                      <a:pt x="0" y="5"/>
                      <a:pt x="2" y="2"/>
                      <a:pt x="4" y="1"/>
                    </a:cubicBezTo>
                    <a:cubicBezTo>
                      <a:pt x="5" y="0"/>
                      <a:pt x="9" y="0"/>
                      <a:pt x="11" y="1"/>
                    </a:cubicBezTo>
                    <a:cubicBezTo>
                      <a:pt x="17" y="6"/>
                      <a:pt x="23" y="12"/>
                      <a:pt x="29" y="18"/>
                    </a:cubicBezTo>
                    <a:cubicBezTo>
                      <a:pt x="30" y="19"/>
                      <a:pt x="30" y="23"/>
                      <a:pt x="29" y="25"/>
                    </a:cubicBezTo>
                    <a:cubicBezTo>
                      <a:pt x="28" y="27"/>
                      <a:pt x="26" y="29"/>
                      <a:pt x="25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49" name="chenying0907 227"/>
              <p:cNvSpPr>
                <a:spLocks/>
              </p:cNvSpPr>
              <p:nvPr/>
            </p:nvSpPr>
            <p:spPr bwMode="auto">
              <a:xfrm>
                <a:off x="6484938" y="2212975"/>
                <a:ext cx="77787" cy="47625"/>
              </a:xfrm>
              <a:custGeom>
                <a:avLst/>
                <a:gdLst>
                  <a:gd name="T0" fmla="*/ 30 w 36"/>
                  <a:gd name="T1" fmla="*/ 0 h 22"/>
                  <a:gd name="T2" fmla="*/ 36 w 36"/>
                  <a:gd name="T3" fmla="*/ 6 h 22"/>
                  <a:gd name="T4" fmla="*/ 32 w 36"/>
                  <a:gd name="T5" fmla="*/ 15 h 22"/>
                  <a:gd name="T6" fmla="*/ 8 w 36"/>
                  <a:gd name="T7" fmla="*/ 22 h 22"/>
                  <a:gd name="T8" fmla="*/ 1 w 36"/>
                  <a:gd name="T9" fmla="*/ 16 h 22"/>
                  <a:gd name="T10" fmla="*/ 5 w 36"/>
                  <a:gd name="T11" fmla="*/ 8 h 22"/>
                  <a:gd name="T12" fmla="*/ 30 w 36"/>
                  <a:gd name="T1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2">
                    <a:moveTo>
                      <a:pt x="30" y="0"/>
                    </a:moveTo>
                    <a:cubicBezTo>
                      <a:pt x="32" y="2"/>
                      <a:pt x="35" y="4"/>
                      <a:pt x="36" y="6"/>
                    </a:cubicBezTo>
                    <a:cubicBezTo>
                      <a:pt x="36" y="9"/>
                      <a:pt x="34" y="14"/>
                      <a:pt x="32" y="15"/>
                    </a:cubicBezTo>
                    <a:cubicBezTo>
                      <a:pt x="24" y="18"/>
                      <a:pt x="16" y="20"/>
                      <a:pt x="8" y="22"/>
                    </a:cubicBezTo>
                    <a:cubicBezTo>
                      <a:pt x="6" y="22"/>
                      <a:pt x="2" y="19"/>
                      <a:pt x="1" y="16"/>
                    </a:cubicBezTo>
                    <a:cubicBezTo>
                      <a:pt x="0" y="14"/>
                      <a:pt x="3" y="9"/>
                      <a:pt x="5" y="8"/>
                    </a:cubicBezTo>
                    <a:cubicBezTo>
                      <a:pt x="12" y="5"/>
                      <a:pt x="20" y="3"/>
                      <a:pt x="3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0" name="chenying0907 229"/>
              <p:cNvSpPr>
                <a:spLocks/>
              </p:cNvSpPr>
              <p:nvPr/>
            </p:nvSpPr>
            <p:spPr bwMode="auto">
              <a:xfrm>
                <a:off x="6788150" y="1547813"/>
                <a:ext cx="80962" cy="39688"/>
              </a:xfrm>
              <a:custGeom>
                <a:avLst/>
                <a:gdLst>
                  <a:gd name="T0" fmla="*/ 9 w 37"/>
                  <a:gd name="T1" fmla="*/ 18 h 19"/>
                  <a:gd name="T2" fmla="*/ 1 w 37"/>
                  <a:gd name="T3" fmla="*/ 12 h 19"/>
                  <a:gd name="T4" fmla="*/ 7 w 37"/>
                  <a:gd name="T5" fmla="*/ 4 h 19"/>
                  <a:gd name="T6" fmla="*/ 28 w 37"/>
                  <a:gd name="T7" fmla="*/ 1 h 19"/>
                  <a:gd name="T8" fmla="*/ 37 w 37"/>
                  <a:gd name="T9" fmla="*/ 8 h 19"/>
                  <a:gd name="T10" fmla="*/ 29 w 37"/>
                  <a:gd name="T11" fmla="*/ 16 h 19"/>
                  <a:gd name="T12" fmla="*/ 9 w 37"/>
                  <a:gd name="T13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19">
                    <a:moveTo>
                      <a:pt x="9" y="18"/>
                    </a:moveTo>
                    <a:cubicBezTo>
                      <a:pt x="5" y="19"/>
                      <a:pt x="2" y="17"/>
                      <a:pt x="1" y="12"/>
                    </a:cubicBezTo>
                    <a:cubicBezTo>
                      <a:pt x="0" y="7"/>
                      <a:pt x="2" y="4"/>
                      <a:pt x="7" y="4"/>
                    </a:cubicBezTo>
                    <a:cubicBezTo>
                      <a:pt x="14" y="3"/>
                      <a:pt x="21" y="1"/>
                      <a:pt x="28" y="1"/>
                    </a:cubicBezTo>
                    <a:cubicBezTo>
                      <a:pt x="33" y="0"/>
                      <a:pt x="37" y="4"/>
                      <a:pt x="37" y="8"/>
                    </a:cubicBezTo>
                    <a:cubicBezTo>
                      <a:pt x="36" y="13"/>
                      <a:pt x="34" y="16"/>
                      <a:pt x="29" y="16"/>
                    </a:cubicBezTo>
                    <a:cubicBezTo>
                      <a:pt x="22" y="16"/>
                      <a:pt x="16" y="17"/>
                      <a:pt x="9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1" name="chenying0907 230"/>
              <p:cNvSpPr>
                <a:spLocks/>
              </p:cNvSpPr>
              <p:nvPr/>
            </p:nvSpPr>
            <p:spPr bwMode="auto">
              <a:xfrm>
                <a:off x="6705600" y="2541588"/>
                <a:ext cx="80962" cy="47625"/>
              </a:xfrm>
              <a:custGeom>
                <a:avLst/>
                <a:gdLst>
                  <a:gd name="T0" fmla="*/ 30 w 38"/>
                  <a:gd name="T1" fmla="*/ 22 h 22"/>
                  <a:gd name="T2" fmla="*/ 5 w 38"/>
                  <a:gd name="T3" fmla="*/ 15 h 22"/>
                  <a:gd name="T4" fmla="*/ 1 w 38"/>
                  <a:gd name="T5" fmla="*/ 6 h 22"/>
                  <a:gd name="T6" fmla="*/ 11 w 38"/>
                  <a:gd name="T7" fmla="*/ 1 h 22"/>
                  <a:gd name="T8" fmla="*/ 31 w 38"/>
                  <a:gd name="T9" fmla="*/ 6 h 22"/>
                  <a:gd name="T10" fmla="*/ 36 w 38"/>
                  <a:gd name="T11" fmla="*/ 15 h 22"/>
                  <a:gd name="T12" fmla="*/ 30 w 38"/>
                  <a:gd name="T13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22">
                    <a:moveTo>
                      <a:pt x="30" y="22"/>
                    </a:moveTo>
                    <a:cubicBezTo>
                      <a:pt x="21" y="19"/>
                      <a:pt x="13" y="17"/>
                      <a:pt x="5" y="15"/>
                    </a:cubicBezTo>
                    <a:cubicBezTo>
                      <a:pt x="2" y="13"/>
                      <a:pt x="0" y="10"/>
                      <a:pt x="1" y="6"/>
                    </a:cubicBezTo>
                    <a:cubicBezTo>
                      <a:pt x="3" y="2"/>
                      <a:pt x="6" y="0"/>
                      <a:pt x="11" y="1"/>
                    </a:cubicBezTo>
                    <a:cubicBezTo>
                      <a:pt x="18" y="3"/>
                      <a:pt x="24" y="4"/>
                      <a:pt x="31" y="6"/>
                    </a:cubicBezTo>
                    <a:cubicBezTo>
                      <a:pt x="35" y="7"/>
                      <a:pt x="38" y="10"/>
                      <a:pt x="36" y="15"/>
                    </a:cubicBezTo>
                    <a:cubicBezTo>
                      <a:pt x="35" y="18"/>
                      <a:pt x="32" y="20"/>
                      <a:pt x="30" y="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2" name="chenying0907 231"/>
              <p:cNvSpPr>
                <a:spLocks/>
              </p:cNvSpPr>
              <p:nvPr/>
            </p:nvSpPr>
            <p:spPr bwMode="auto">
              <a:xfrm>
                <a:off x="6545263" y="1652588"/>
                <a:ext cx="53975" cy="79375"/>
              </a:xfrm>
              <a:custGeom>
                <a:avLst/>
                <a:gdLst>
                  <a:gd name="T0" fmla="*/ 10 w 25"/>
                  <a:gd name="T1" fmla="*/ 0 h 37"/>
                  <a:gd name="T2" fmla="*/ 15 w 25"/>
                  <a:gd name="T3" fmla="*/ 6 h 37"/>
                  <a:gd name="T4" fmla="*/ 24 w 25"/>
                  <a:gd name="T5" fmla="*/ 25 h 37"/>
                  <a:gd name="T6" fmla="*/ 21 w 25"/>
                  <a:gd name="T7" fmla="*/ 34 h 37"/>
                  <a:gd name="T8" fmla="*/ 10 w 25"/>
                  <a:gd name="T9" fmla="*/ 32 h 37"/>
                  <a:gd name="T10" fmla="*/ 1 w 25"/>
                  <a:gd name="T11" fmla="*/ 10 h 37"/>
                  <a:gd name="T12" fmla="*/ 10 w 25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37">
                    <a:moveTo>
                      <a:pt x="10" y="0"/>
                    </a:moveTo>
                    <a:cubicBezTo>
                      <a:pt x="11" y="2"/>
                      <a:pt x="14" y="4"/>
                      <a:pt x="15" y="6"/>
                    </a:cubicBezTo>
                    <a:cubicBezTo>
                      <a:pt x="19" y="12"/>
                      <a:pt x="21" y="19"/>
                      <a:pt x="24" y="25"/>
                    </a:cubicBezTo>
                    <a:cubicBezTo>
                      <a:pt x="25" y="29"/>
                      <a:pt x="24" y="32"/>
                      <a:pt x="21" y="34"/>
                    </a:cubicBezTo>
                    <a:cubicBezTo>
                      <a:pt x="17" y="37"/>
                      <a:pt x="12" y="36"/>
                      <a:pt x="10" y="32"/>
                    </a:cubicBezTo>
                    <a:cubicBezTo>
                      <a:pt x="7" y="25"/>
                      <a:pt x="4" y="18"/>
                      <a:pt x="1" y="10"/>
                    </a:cubicBezTo>
                    <a:cubicBezTo>
                      <a:pt x="0" y="5"/>
                      <a:pt x="3" y="1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3" name="chenying0907 232"/>
              <p:cNvSpPr>
                <a:spLocks/>
              </p:cNvSpPr>
              <p:nvPr/>
            </p:nvSpPr>
            <p:spPr bwMode="auto">
              <a:xfrm>
                <a:off x="6889750" y="2054225"/>
                <a:ext cx="82550" cy="49213"/>
              </a:xfrm>
              <a:custGeom>
                <a:avLst/>
                <a:gdLst>
                  <a:gd name="T0" fmla="*/ 30 w 38"/>
                  <a:gd name="T1" fmla="*/ 0 h 23"/>
                  <a:gd name="T2" fmla="*/ 36 w 38"/>
                  <a:gd name="T3" fmla="*/ 7 h 23"/>
                  <a:gd name="T4" fmla="*/ 31 w 38"/>
                  <a:gd name="T5" fmla="*/ 15 h 23"/>
                  <a:gd name="T6" fmla="*/ 11 w 38"/>
                  <a:gd name="T7" fmla="*/ 21 h 23"/>
                  <a:gd name="T8" fmla="*/ 1 w 38"/>
                  <a:gd name="T9" fmla="*/ 17 h 23"/>
                  <a:gd name="T10" fmla="*/ 6 w 38"/>
                  <a:gd name="T11" fmla="*/ 8 h 23"/>
                  <a:gd name="T12" fmla="*/ 30 w 38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23">
                    <a:moveTo>
                      <a:pt x="30" y="0"/>
                    </a:moveTo>
                    <a:cubicBezTo>
                      <a:pt x="32" y="2"/>
                      <a:pt x="35" y="4"/>
                      <a:pt x="36" y="7"/>
                    </a:cubicBezTo>
                    <a:cubicBezTo>
                      <a:pt x="38" y="11"/>
                      <a:pt x="35" y="14"/>
                      <a:pt x="31" y="15"/>
                    </a:cubicBezTo>
                    <a:cubicBezTo>
                      <a:pt x="24" y="18"/>
                      <a:pt x="18" y="20"/>
                      <a:pt x="11" y="21"/>
                    </a:cubicBezTo>
                    <a:cubicBezTo>
                      <a:pt x="6" y="23"/>
                      <a:pt x="3" y="21"/>
                      <a:pt x="1" y="17"/>
                    </a:cubicBezTo>
                    <a:cubicBezTo>
                      <a:pt x="0" y="13"/>
                      <a:pt x="2" y="9"/>
                      <a:pt x="6" y="8"/>
                    </a:cubicBezTo>
                    <a:cubicBezTo>
                      <a:pt x="13" y="5"/>
                      <a:pt x="21" y="3"/>
                      <a:pt x="3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4" name="chenying0907 233"/>
              <p:cNvSpPr>
                <a:spLocks/>
              </p:cNvSpPr>
              <p:nvPr/>
            </p:nvSpPr>
            <p:spPr bwMode="auto">
              <a:xfrm>
                <a:off x="7321550" y="2220913"/>
                <a:ext cx="39687" cy="80963"/>
              </a:xfrm>
              <a:custGeom>
                <a:avLst/>
                <a:gdLst>
                  <a:gd name="T0" fmla="*/ 19 w 19"/>
                  <a:gd name="T1" fmla="*/ 31 h 37"/>
                  <a:gd name="T2" fmla="*/ 13 w 19"/>
                  <a:gd name="T3" fmla="*/ 37 h 37"/>
                  <a:gd name="T4" fmla="*/ 5 w 19"/>
                  <a:gd name="T5" fmla="*/ 32 h 37"/>
                  <a:gd name="T6" fmla="*/ 0 w 19"/>
                  <a:gd name="T7" fmla="*/ 8 h 37"/>
                  <a:gd name="T8" fmla="*/ 6 w 19"/>
                  <a:gd name="T9" fmla="*/ 1 h 37"/>
                  <a:gd name="T10" fmla="*/ 15 w 19"/>
                  <a:gd name="T11" fmla="*/ 6 h 37"/>
                  <a:gd name="T12" fmla="*/ 19 w 19"/>
                  <a:gd name="T13" fmla="*/ 3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37">
                    <a:moveTo>
                      <a:pt x="19" y="31"/>
                    </a:moveTo>
                    <a:cubicBezTo>
                      <a:pt x="18" y="32"/>
                      <a:pt x="15" y="36"/>
                      <a:pt x="13" y="37"/>
                    </a:cubicBezTo>
                    <a:cubicBezTo>
                      <a:pt x="10" y="37"/>
                      <a:pt x="5" y="34"/>
                      <a:pt x="5" y="32"/>
                    </a:cubicBezTo>
                    <a:cubicBezTo>
                      <a:pt x="2" y="24"/>
                      <a:pt x="1" y="16"/>
                      <a:pt x="0" y="8"/>
                    </a:cubicBezTo>
                    <a:cubicBezTo>
                      <a:pt x="0" y="6"/>
                      <a:pt x="4" y="3"/>
                      <a:pt x="6" y="1"/>
                    </a:cubicBezTo>
                    <a:cubicBezTo>
                      <a:pt x="10" y="0"/>
                      <a:pt x="14" y="2"/>
                      <a:pt x="15" y="6"/>
                    </a:cubicBezTo>
                    <a:cubicBezTo>
                      <a:pt x="17" y="14"/>
                      <a:pt x="18" y="21"/>
                      <a:pt x="19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5" name="chenying0907 236"/>
              <p:cNvSpPr>
                <a:spLocks/>
              </p:cNvSpPr>
              <p:nvPr/>
            </p:nvSpPr>
            <p:spPr bwMode="auto">
              <a:xfrm>
                <a:off x="7678738" y="2352675"/>
                <a:ext cx="79375" cy="41275"/>
              </a:xfrm>
              <a:custGeom>
                <a:avLst/>
                <a:gdLst>
                  <a:gd name="T0" fmla="*/ 27 w 37"/>
                  <a:gd name="T1" fmla="*/ 1 h 19"/>
                  <a:gd name="T2" fmla="*/ 37 w 37"/>
                  <a:gd name="T3" fmla="*/ 8 h 19"/>
                  <a:gd name="T4" fmla="*/ 29 w 37"/>
                  <a:gd name="T5" fmla="*/ 16 h 19"/>
                  <a:gd name="T6" fmla="*/ 12 w 37"/>
                  <a:gd name="T7" fmla="*/ 18 h 19"/>
                  <a:gd name="T8" fmla="*/ 1 w 37"/>
                  <a:gd name="T9" fmla="*/ 12 h 19"/>
                  <a:gd name="T10" fmla="*/ 8 w 37"/>
                  <a:gd name="T11" fmla="*/ 4 h 19"/>
                  <a:gd name="T12" fmla="*/ 27 w 37"/>
                  <a:gd name="T13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19">
                    <a:moveTo>
                      <a:pt x="27" y="1"/>
                    </a:moveTo>
                    <a:cubicBezTo>
                      <a:pt x="33" y="0"/>
                      <a:pt x="37" y="3"/>
                      <a:pt x="37" y="8"/>
                    </a:cubicBezTo>
                    <a:cubicBezTo>
                      <a:pt x="37" y="13"/>
                      <a:pt x="34" y="15"/>
                      <a:pt x="29" y="16"/>
                    </a:cubicBezTo>
                    <a:cubicBezTo>
                      <a:pt x="23" y="16"/>
                      <a:pt x="17" y="17"/>
                      <a:pt x="12" y="18"/>
                    </a:cubicBezTo>
                    <a:cubicBezTo>
                      <a:pt x="6" y="19"/>
                      <a:pt x="1" y="17"/>
                      <a:pt x="1" y="12"/>
                    </a:cubicBezTo>
                    <a:cubicBezTo>
                      <a:pt x="0" y="7"/>
                      <a:pt x="3" y="4"/>
                      <a:pt x="8" y="4"/>
                    </a:cubicBezTo>
                    <a:cubicBezTo>
                      <a:pt x="15" y="3"/>
                      <a:pt x="22" y="1"/>
                      <a:pt x="27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6" name="chenying0907 238"/>
              <p:cNvSpPr>
                <a:spLocks/>
              </p:cNvSpPr>
              <p:nvPr/>
            </p:nvSpPr>
            <p:spPr bwMode="auto">
              <a:xfrm>
                <a:off x="6896100" y="1544638"/>
                <a:ext cx="80962" cy="34925"/>
              </a:xfrm>
              <a:custGeom>
                <a:avLst/>
                <a:gdLst>
                  <a:gd name="T0" fmla="*/ 15 w 37"/>
                  <a:gd name="T1" fmla="*/ 0 h 16"/>
                  <a:gd name="T2" fmla="*/ 30 w 37"/>
                  <a:gd name="T3" fmla="*/ 1 h 16"/>
                  <a:gd name="T4" fmla="*/ 37 w 37"/>
                  <a:gd name="T5" fmla="*/ 9 h 16"/>
                  <a:gd name="T6" fmla="*/ 29 w 37"/>
                  <a:gd name="T7" fmla="*/ 16 h 16"/>
                  <a:gd name="T8" fmla="*/ 8 w 37"/>
                  <a:gd name="T9" fmla="*/ 15 h 16"/>
                  <a:gd name="T10" fmla="*/ 0 w 37"/>
                  <a:gd name="T11" fmla="*/ 8 h 16"/>
                  <a:gd name="T12" fmla="*/ 8 w 37"/>
                  <a:gd name="T13" fmla="*/ 1 h 16"/>
                  <a:gd name="T14" fmla="*/ 15 w 37"/>
                  <a:gd name="T15" fmla="*/ 0 h 16"/>
                  <a:gd name="T16" fmla="*/ 15 w 37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6">
                    <a:moveTo>
                      <a:pt x="15" y="0"/>
                    </a:moveTo>
                    <a:cubicBezTo>
                      <a:pt x="20" y="1"/>
                      <a:pt x="25" y="1"/>
                      <a:pt x="30" y="1"/>
                    </a:cubicBezTo>
                    <a:cubicBezTo>
                      <a:pt x="34" y="2"/>
                      <a:pt x="37" y="4"/>
                      <a:pt x="37" y="9"/>
                    </a:cubicBezTo>
                    <a:cubicBezTo>
                      <a:pt x="37" y="13"/>
                      <a:pt x="34" y="16"/>
                      <a:pt x="29" y="16"/>
                    </a:cubicBezTo>
                    <a:cubicBezTo>
                      <a:pt x="22" y="16"/>
                      <a:pt x="15" y="16"/>
                      <a:pt x="8" y="15"/>
                    </a:cubicBezTo>
                    <a:cubicBezTo>
                      <a:pt x="4" y="15"/>
                      <a:pt x="0" y="12"/>
                      <a:pt x="0" y="8"/>
                    </a:cubicBezTo>
                    <a:cubicBezTo>
                      <a:pt x="1" y="3"/>
                      <a:pt x="4" y="1"/>
                      <a:pt x="8" y="1"/>
                    </a:cubicBezTo>
                    <a:cubicBezTo>
                      <a:pt x="10" y="0"/>
                      <a:pt x="13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7" name="chenying0907 239"/>
              <p:cNvSpPr>
                <a:spLocks/>
              </p:cNvSpPr>
              <p:nvPr/>
            </p:nvSpPr>
            <p:spPr bwMode="auto">
              <a:xfrm>
                <a:off x="7081838" y="2298700"/>
                <a:ext cx="66675" cy="71438"/>
              </a:xfrm>
              <a:custGeom>
                <a:avLst/>
                <a:gdLst>
                  <a:gd name="T0" fmla="*/ 19 w 31"/>
                  <a:gd name="T1" fmla="*/ 33 h 33"/>
                  <a:gd name="T2" fmla="*/ 15 w 31"/>
                  <a:gd name="T3" fmla="*/ 30 h 33"/>
                  <a:gd name="T4" fmla="*/ 2 w 31"/>
                  <a:gd name="T5" fmla="*/ 14 h 33"/>
                  <a:gd name="T6" fmla="*/ 2 w 31"/>
                  <a:gd name="T7" fmla="*/ 4 h 33"/>
                  <a:gd name="T8" fmla="*/ 12 w 31"/>
                  <a:gd name="T9" fmla="*/ 3 h 33"/>
                  <a:gd name="T10" fmla="*/ 28 w 31"/>
                  <a:gd name="T11" fmla="*/ 23 h 33"/>
                  <a:gd name="T12" fmla="*/ 19 w 31"/>
                  <a:gd name="T13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33">
                    <a:moveTo>
                      <a:pt x="19" y="33"/>
                    </a:moveTo>
                    <a:cubicBezTo>
                      <a:pt x="19" y="32"/>
                      <a:pt x="16" y="32"/>
                      <a:pt x="15" y="30"/>
                    </a:cubicBezTo>
                    <a:cubicBezTo>
                      <a:pt x="10" y="25"/>
                      <a:pt x="6" y="19"/>
                      <a:pt x="2" y="14"/>
                    </a:cubicBezTo>
                    <a:cubicBezTo>
                      <a:pt x="0" y="11"/>
                      <a:pt x="1" y="6"/>
                      <a:pt x="2" y="4"/>
                    </a:cubicBezTo>
                    <a:cubicBezTo>
                      <a:pt x="4" y="0"/>
                      <a:pt x="9" y="0"/>
                      <a:pt x="12" y="3"/>
                    </a:cubicBezTo>
                    <a:cubicBezTo>
                      <a:pt x="18" y="9"/>
                      <a:pt x="23" y="16"/>
                      <a:pt x="28" y="23"/>
                    </a:cubicBezTo>
                    <a:cubicBezTo>
                      <a:pt x="31" y="27"/>
                      <a:pt x="26" y="33"/>
                      <a:pt x="19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8" name="chenying0907 240"/>
              <p:cNvSpPr>
                <a:spLocks/>
              </p:cNvSpPr>
              <p:nvPr/>
            </p:nvSpPr>
            <p:spPr bwMode="auto">
              <a:xfrm>
                <a:off x="6386513" y="2247900"/>
                <a:ext cx="73025" cy="53975"/>
              </a:xfrm>
              <a:custGeom>
                <a:avLst/>
                <a:gdLst>
                  <a:gd name="T0" fmla="*/ 7 w 34"/>
                  <a:gd name="T1" fmla="*/ 25 h 25"/>
                  <a:gd name="T2" fmla="*/ 1 w 34"/>
                  <a:gd name="T3" fmla="*/ 20 h 25"/>
                  <a:gd name="T4" fmla="*/ 2 w 34"/>
                  <a:gd name="T5" fmla="*/ 12 h 25"/>
                  <a:gd name="T6" fmla="*/ 26 w 34"/>
                  <a:gd name="T7" fmla="*/ 1 h 25"/>
                  <a:gd name="T8" fmla="*/ 33 w 34"/>
                  <a:gd name="T9" fmla="*/ 5 h 25"/>
                  <a:gd name="T10" fmla="*/ 32 w 34"/>
                  <a:gd name="T11" fmla="*/ 12 h 25"/>
                  <a:gd name="T12" fmla="*/ 7 w 34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25">
                    <a:moveTo>
                      <a:pt x="7" y="25"/>
                    </a:moveTo>
                    <a:cubicBezTo>
                      <a:pt x="4" y="23"/>
                      <a:pt x="1" y="22"/>
                      <a:pt x="1" y="20"/>
                    </a:cubicBezTo>
                    <a:cubicBezTo>
                      <a:pt x="0" y="17"/>
                      <a:pt x="0" y="13"/>
                      <a:pt x="2" y="12"/>
                    </a:cubicBezTo>
                    <a:cubicBezTo>
                      <a:pt x="10" y="8"/>
                      <a:pt x="18" y="4"/>
                      <a:pt x="26" y="1"/>
                    </a:cubicBezTo>
                    <a:cubicBezTo>
                      <a:pt x="28" y="0"/>
                      <a:pt x="32" y="3"/>
                      <a:pt x="33" y="5"/>
                    </a:cubicBezTo>
                    <a:cubicBezTo>
                      <a:pt x="34" y="7"/>
                      <a:pt x="33" y="11"/>
                      <a:pt x="32" y="12"/>
                    </a:cubicBezTo>
                    <a:cubicBezTo>
                      <a:pt x="24" y="17"/>
                      <a:pt x="16" y="21"/>
                      <a:pt x="7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59" name="chenying0907 246"/>
              <p:cNvSpPr>
                <a:spLocks/>
              </p:cNvSpPr>
              <p:nvPr/>
            </p:nvSpPr>
            <p:spPr bwMode="auto">
              <a:xfrm>
                <a:off x="7312025" y="2546350"/>
                <a:ext cx="47625" cy="80963"/>
              </a:xfrm>
              <a:custGeom>
                <a:avLst/>
                <a:gdLst>
                  <a:gd name="T0" fmla="*/ 22 w 22"/>
                  <a:gd name="T1" fmla="*/ 9 h 38"/>
                  <a:gd name="T2" fmla="*/ 15 w 22"/>
                  <a:gd name="T3" fmla="*/ 32 h 38"/>
                  <a:gd name="T4" fmla="*/ 5 w 22"/>
                  <a:gd name="T5" fmla="*/ 36 h 38"/>
                  <a:gd name="T6" fmla="*/ 1 w 22"/>
                  <a:gd name="T7" fmla="*/ 26 h 38"/>
                  <a:gd name="T8" fmla="*/ 6 w 22"/>
                  <a:gd name="T9" fmla="*/ 7 h 38"/>
                  <a:gd name="T10" fmla="*/ 15 w 22"/>
                  <a:gd name="T11" fmla="*/ 1 h 38"/>
                  <a:gd name="T12" fmla="*/ 22 w 22"/>
                  <a:gd name="T13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38">
                    <a:moveTo>
                      <a:pt x="22" y="9"/>
                    </a:moveTo>
                    <a:cubicBezTo>
                      <a:pt x="19" y="17"/>
                      <a:pt x="17" y="25"/>
                      <a:pt x="15" y="32"/>
                    </a:cubicBezTo>
                    <a:cubicBezTo>
                      <a:pt x="13" y="36"/>
                      <a:pt x="9" y="38"/>
                      <a:pt x="5" y="36"/>
                    </a:cubicBezTo>
                    <a:cubicBezTo>
                      <a:pt x="1" y="34"/>
                      <a:pt x="0" y="31"/>
                      <a:pt x="1" y="26"/>
                    </a:cubicBezTo>
                    <a:cubicBezTo>
                      <a:pt x="3" y="20"/>
                      <a:pt x="4" y="13"/>
                      <a:pt x="6" y="7"/>
                    </a:cubicBezTo>
                    <a:cubicBezTo>
                      <a:pt x="7" y="3"/>
                      <a:pt x="10" y="0"/>
                      <a:pt x="15" y="1"/>
                    </a:cubicBezTo>
                    <a:cubicBezTo>
                      <a:pt x="19" y="1"/>
                      <a:pt x="21" y="5"/>
                      <a:pt x="22" y="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0" name="chenying0907 247"/>
              <p:cNvSpPr>
                <a:spLocks/>
              </p:cNvSpPr>
              <p:nvPr/>
            </p:nvSpPr>
            <p:spPr bwMode="auto">
              <a:xfrm>
                <a:off x="7124700" y="1912938"/>
                <a:ext cx="53975" cy="74613"/>
              </a:xfrm>
              <a:custGeom>
                <a:avLst/>
                <a:gdLst>
                  <a:gd name="T0" fmla="*/ 0 w 25"/>
                  <a:gd name="T1" fmla="*/ 28 h 35"/>
                  <a:gd name="T2" fmla="*/ 12 w 25"/>
                  <a:gd name="T3" fmla="*/ 3 h 35"/>
                  <a:gd name="T4" fmla="*/ 19 w 25"/>
                  <a:gd name="T5" fmla="*/ 1 h 35"/>
                  <a:gd name="T6" fmla="*/ 24 w 25"/>
                  <a:gd name="T7" fmla="*/ 9 h 35"/>
                  <a:gd name="T8" fmla="*/ 15 w 25"/>
                  <a:gd name="T9" fmla="*/ 31 h 35"/>
                  <a:gd name="T10" fmla="*/ 7 w 25"/>
                  <a:gd name="T11" fmla="*/ 34 h 35"/>
                  <a:gd name="T12" fmla="*/ 0 w 25"/>
                  <a:gd name="T13" fmla="*/ 2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35">
                    <a:moveTo>
                      <a:pt x="0" y="28"/>
                    </a:moveTo>
                    <a:cubicBezTo>
                      <a:pt x="4" y="19"/>
                      <a:pt x="8" y="10"/>
                      <a:pt x="12" y="3"/>
                    </a:cubicBezTo>
                    <a:cubicBezTo>
                      <a:pt x="13" y="1"/>
                      <a:pt x="18" y="0"/>
                      <a:pt x="19" y="1"/>
                    </a:cubicBezTo>
                    <a:cubicBezTo>
                      <a:pt x="22" y="2"/>
                      <a:pt x="25" y="6"/>
                      <a:pt x="24" y="9"/>
                    </a:cubicBezTo>
                    <a:cubicBezTo>
                      <a:pt x="22" y="16"/>
                      <a:pt x="19" y="24"/>
                      <a:pt x="15" y="31"/>
                    </a:cubicBezTo>
                    <a:cubicBezTo>
                      <a:pt x="14" y="33"/>
                      <a:pt x="9" y="35"/>
                      <a:pt x="7" y="34"/>
                    </a:cubicBezTo>
                    <a:cubicBezTo>
                      <a:pt x="4" y="34"/>
                      <a:pt x="3" y="30"/>
                      <a:pt x="0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1" name="chenying0907 248"/>
              <p:cNvSpPr>
                <a:spLocks/>
              </p:cNvSpPr>
              <p:nvPr/>
            </p:nvSpPr>
            <p:spPr bwMode="auto">
              <a:xfrm>
                <a:off x="6811963" y="2565400"/>
                <a:ext cx="80962" cy="38100"/>
              </a:xfrm>
              <a:custGeom>
                <a:avLst/>
                <a:gdLst>
                  <a:gd name="T0" fmla="*/ 23 w 37"/>
                  <a:gd name="T1" fmla="*/ 18 h 18"/>
                  <a:gd name="T2" fmla="*/ 9 w 37"/>
                  <a:gd name="T3" fmla="*/ 16 h 18"/>
                  <a:gd name="T4" fmla="*/ 1 w 37"/>
                  <a:gd name="T5" fmla="*/ 7 h 18"/>
                  <a:gd name="T6" fmla="*/ 11 w 37"/>
                  <a:gd name="T7" fmla="*/ 1 h 18"/>
                  <a:gd name="T8" fmla="*/ 26 w 37"/>
                  <a:gd name="T9" fmla="*/ 2 h 18"/>
                  <a:gd name="T10" fmla="*/ 37 w 37"/>
                  <a:gd name="T11" fmla="*/ 11 h 18"/>
                  <a:gd name="T12" fmla="*/ 23 w 37"/>
                  <a:gd name="T13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18">
                    <a:moveTo>
                      <a:pt x="23" y="18"/>
                    </a:moveTo>
                    <a:cubicBezTo>
                      <a:pt x="20" y="17"/>
                      <a:pt x="14" y="17"/>
                      <a:pt x="9" y="16"/>
                    </a:cubicBezTo>
                    <a:cubicBezTo>
                      <a:pt x="4" y="15"/>
                      <a:pt x="0" y="13"/>
                      <a:pt x="1" y="7"/>
                    </a:cubicBezTo>
                    <a:cubicBezTo>
                      <a:pt x="1" y="1"/>
                      <a:pt x="6" y="0"/>
                      <a:pt x="11" y="1"/>
                    </a:cubicBezTo>
                    <a:cubicBezTo>
                      <a:pt x="16" y="1"/>
                      <a:pt x="21" y="2"/>
                      <a:pt x="26" y="2"/>
                    </a:cubicBezTo>
                    <a:cubicBezTo>
                      <a:pt x="33" y="3"/>
                      <a:pt x="37" y="6"/>
                      <a:pt x="37" y="11"/>
                    </a:cubicBezTo>
                    <a:cubicBezTo>
                      <a:pt x="36" y="16"/>
                      <a:pt x="33" y="18"/>
                      <a:pt x="23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2" name="chenying0907 249"/>
              <p:cNvSpPr>
                <a:spLocks/>
              </p:cNvSpPr>
              <p:nvPr/>
            </p:nvSpPr>
            <p:spPr bwMode="auto">
              <a:xfrm>
                <a:off x="7334250" y="2441575"/>
                <a:ext cx="36512" cy="79375"/>
              </a:xfrm>
              <a:custGeom>
                <a:avLst/>
                <a:gdLst>
                  <a:gd name="T0" fmla="*/ 17 w 17"/>
                  <a:gd name="T1" fmla="*/ 15 h 37"/>
                  <a:gd name="T2" fmla="*/ 16 w 17"/>
                  <a:gd name="T3" fmla="*/ 29 h 37"/>
                  <a:gd name="T4" fmla="*/ 7 w 17"/>
                  <a:gd name="T5" fmla="*/ 36 h 37"/>
                  <a:gd name="T6" fmla="*/ 1 w 17"/>
                  <a:gd name="T7" fmla="*/ 27 h 37"/>
                  <a:gd name="T8" fmla="*/ 3 w 17"/>
                  <a:gd name="T9" fmla="*/ 7 h 37"/>
                  <a:gd name="T10" fmla="*/ 10 w 17"/>
                  <a:gd name="T11" fmla="*/ 0 h 37"/>
                  <a:gd name="T12" fmla="*/ 17 w 17"/>
                  <a:gd name="T13" fmla="*/ 8 h 37"/>
                  <a:gd name="T14" fmla="*/ 17 w 17"/>
                  <a:gd name="T15" fmla="*/ 15 h 37"/>
                  <a:gd name="T16" fmla="*/ 17 w 17"/>
                  <a:gd name="T17" fmla="*/ 1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37">
                    <a:moveTo>
                      <a:pt x="17" y="15"/>
                    </a:moveTo>
                    <a:cubicBezTo>
                      <a:pt x="17" y="19"/>
                      <a:pt x="16" y="24"/>
                      <a:pt x="16" y="29"/>
                    </a:cubicBezTo>
                    <a:cubicBezTo>
                      <a:pt x="15" y="33"/>
                      <a:pt x="12" y="37"/>
                      <a:pt x="7" y="36"/>
                    </a:cubicBezTo>
                    <a:cubicBezTo>
                      <a:pt x="3" y="35"/>
                      <a:pt x="0" y="32"/>
                      <a:pt x="1" y="27"/>
                    </a:cubicBezTo>
                    <a:cubicBezTo>
                      <a:pt x="1" y="20"/>
                      <a:pt x="2" y="14"/>
                      <a:pt x="3" y="7"/>
                    </a:cubicBezTo>
                    <a:cubicBezTo>
                      <a:pt x="3" y="2"/>
                      <a:pt x="6" y="0"/>
                      <a:pt x="10" y="0"/>
                    </a:cubicBezTo>
                    <a:cubicBezTo>
                      <a:pt x="15" y="0"/>
                      <a:pt x="17" y="3"/>
                      <a:pt x="17" y="8"/>
                    </a:cubicBezTo>
                    <a:cubicBezTo>
                      <a:pt x="17" y="10"/>
                      <a:pt x="17" y="12"/>
                      <a:pt x="17" y="15"/>
                    </a:cubicBezTo>
                    <a:cubicBezTo>
                      <a:pt x="17" y="15"/>
                      <a:pt x="17" y="15"/>
                      <a:pt x="17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3" name="chenying0907 252"/>
              <p:cNvSpPr>
                <a:spLocks/>
              </p:cNvSpPr>
              <p:nvPr/>
            </p:nvSpPr>
            <p:spPr bwMode="auto">
              <a:xfrm>
                <a:off x="6605588" y="2506663"/>
                <a:ext cx="76200" cy="52388"/>
              </a:xfrm>
              <a:custGeom>
                <a:avLst/>
                <a:gdLst>
                  <a:gd name="T0" fmla="*/ 27 w 35"/>
                  <a:gd name="T1" fmla="*/ 24 h 24"/>
                  <a:gd name="T2" fmla="*/ 2 w 35"/>
                  <a:gd name="T3" fmla="*/ 13 h 24"/>
                  <a:gd name="T4" fmla="*/ 1 w 35"/>
                  <a:gd name="T5" fmla="*/ 4 h 24"/>
                  <a:gd name="T6" fmla="*/ 8 w 35"/>
                  <a:gd name="T7" fmla="*/ 0 h 24"/>
                  <a:gd name="T8" fmla="*/ 30 w 35"/>
                  <a:gd name="T9" fmla="*/ 8 h 24"/>
                  <a:gd name="T10" fmla="*/ 34 w 35"/>
                  <a:gd name="T11" fmla="*/ 18 h 24"/>
                  <a:gd name="T12" fmla="*/ 27 w 35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24">
                    <a:moveTo>
                      <a:pt x="27" y="24"/>
                    </a:moveTo>
                    <a:cubicBezTo>
                      <a:pt x="18" y="20"/>
                      <a:pt x="10" y="17"/>
                      <a:pt x="2" y="13"/>
                    </a:cubicBezTo>
                    <a:cubicBezTo>
                      <a:pt x="0" y="12"/>
                      <a:pt x="0" y="7"/>
                      <a:pt x="1" y="4"/>
                    </a:cubicBezTo>
                    <a:cubicBezTo>
                      <a:pt x="1" y="2"/>
                      <a:pt x="6" y="0"/>
                      <a:pt x="8" y="0"/>
                    </a:cubicBezTo>
                    <a:cubicBezTo>
                      <a:pt x="16" y="2"/>
                      <a:pt x="23" y="5"/>
                      <a:pt x="30" y="8"/>
                    </a:cubicBezTo>
                    <a:cubicBezTo>
                      <a:pt x="34" y="10"/>
                      <a:pt x="35" y="14"/>
                      <a:pt x="34" y="18"/>
                    </a:cubicBezTo>
                    <a:cubicBezTo>
                      <a:pt x="32" y="20"/>
                      <a:pt x="29" y="22"/>
                      <a:pt x="27" y="2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4" name="chenying0907 255"/>
              <p:cNvSpPr>
                <a:spLocks/>
              </p:cNvSpPr>
              <p:nvPr/>
            </p:nvSpPr>
            <p:spPr bwMode="auto">
              <a:xfrm>
                <a:off x="7143750" y="2673350"/>
                <a:ext cx="80962" cy="52388"/>
              </a:xfrm>
              <a:custGeom>
                <a:avLst/>
                <a:gdLst>
                  <a:gd name="T0" fmla="*/ 27 w 37"/>
                  <a:gd name="T1" fmla="*/ 25 h 25"/>
                  <a:gd name="T2" fmla="*/ 6 w 37"/>
                  <a:gd name="T3" fmla="*/ 16 h 25"/>
                  <a:gd name="T4" fmla="*/ 3 w 37"/>
                  <a:gd name="T5" fmla="*/ 5 h 25"/>
                  <a:gd name="T6" fmla="*/ 15 w 37"/>
                  <a:gd name="T7" fmla="*/ 3 h 25"/>
                  <a:gd name="T8" fmla="*/ 29 w 37"/>
                  <a:gd name="T9" fmla="*/ 8 h 25"/>
                  <a:gd name="T10" fmla="*/ 37 w 37"/>
                  <a:gd name="T11" fmla="*/ 17 h 25"/>
                  <a:gd name="T12" fmla="*/ 27 w 37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25">
                    <a:moveTo>
                      <a:pt x="27" y="25"/>
                    </a:moveTo>
                    <a:cubicBezTo>
                      <a:pt x="20" y="22"/>
                      <a:pt x="13" y="19"/>
                      <a:pt x="6" y="16"/>
                    </a:cubicBezTo>
                    <a:cubicBezTo>
                      <a:pt x="2" y="13"/>
                      <a:pt x="0" y="9"/>
                      <a:pt x="3" y="5"/>
                    </a:cubicBezTo>
                    <a:cubicBezTo>
                      <a:pt x="7" y="0"/>
                      <a:pt x="10" y="1"/>
                      <a:pt x="15" y="3"/>
                    </a:cubicBezTo>
                    <a:cubicBezTo>
                      <a:pt x="19" y="5"/>
                      <a:pt x="24" y="7"/>
                      <a:pt x="29" y="8"/>
                    </a:cubicBezTo>
                    <a:cubicBezTo>
                      <a:pt x="34" y="10"/>
                      <a:pt x="37" y="12"/>
                      <a:pt x="37" y="17"/>
                    </a:cubicBezTo>
                    <a:cubicBezTo>
                      <a:pt x="37" y="21"/>
                      <a:pt x="33" y="24"/>
                      <a:pt x="27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5" name="chenying0907 257"/>
              <p:cNvSpPr>
                <a:spLocks/>
              </p:cNvSpPr>
              <p:nvPr/>
            </p:nvSpPr>
            <p:spPr bwMode="auto">
              <a:xfrm>
                <a:off x="6381750" y="2046288"/>
                <a:ext cx="68262" cy="68263"/>
              </a:xfrm>
              <a:custGeom>
                <a:avLst/>
                <a:gdLst>
                  <a:gd name="T0" fmla="*/ 32 w 32"/>
                  <a:gd name="T1" fmla="*/ 21 h 32"/>
                  <a:gd name="T2" fmla="*/ 21 w 32"/>
                  <a:gd name="T3" fmla="*/ 29 h 32"/>
                  <a:gd name="T4" fmla="*/ 2 w 32"/>
                  <a:gd name="T5" fmla="*/ 14 h 32"/>
                  <a:gd name="T6" fmla="*/ 1 w 32"/>
                  <a:gd name="T7" fmla="*/ 5 h 32"/>
                  <a:gd name="T8" fmla="*/ 11 w 32"/>
                  <a:gd name="T9" fmla="*/ 3 h 32"/>
                  <a:gd name="T10" fmla="*/ 29 w 32"/>
                  <a:gd name="T11" fmla="*/ 17 h 32"/>
                  <a:gd name="T12" fmla="*/ 32 w 32"/>
                  <a:gd name="T13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32">
                    <a:moveTo>
                      <a:pt x="32" y="21"/>
                    </a:moveTo>
                    <a:cubicBezTo>
                      <a:pt x="32" y="28"/>
                      <a:pt x="26" y="32"/>
                      <a:pt x="21" y="29"/>
                    </a:cubicBezTo>
                    <a:cubicBezTo>
                      <a:pt x="14" y="25"/>
                      <a:pt x="8" y="19"/>
                      <a:pt x="2" y="14"/>
                    </a:cubicBezTo>
                    <a:cubicBezTo>
                      <a:pt x="0" y="12"/>
                      <a:pt x="0" y="8"/>
                      <a:pt x="1" y="5"/>
                    </a:cubicBezTo>
                    <a:cubicBezTo>
                      <a:pt x="3" y="2"/>
                      <a:pt x="7" y="0"/>
                      <a:pt x="11" y="3"/>
                    </a:cubicBezTo>
                    <a:cubicBezTo>
                      <a:pt x="17" y="7"/>
                      <a:pt x="23" y="12"/>
                      <a:pt x="29" y="17"/>
                    </a:cubicBezTo>
                    <a:cubicBezTo>
                      <a:pt x="31" y="18"/>
                      <a:pt x="31" y="21"/>
                      <a:pt x="32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6" name="chenying0907 258"/>
              <p:cNvSpPr>
                <a:spLocks/>
              </p:cNvSpPr>
              <p:nvPr/>
            </p:nvSpPr>
            <p:spPr bwMode="auto">
              <a:xfrm>
                <a:off x="7245350" y="2390775"/>
                <a:ext cx="82550" cy="42863"/>
              </a:xfrm>
              <a:custGeom>
                <a:avLst/>
                <a:gdLst>
                  <a:gd name="T0" fmla="*/ 28 w 38"/>
                  <a:gd name="T1" fmla="*/ 20 h 20"/>
                  <a:gd name="T2" fmla="*/ 7 w 38"/>
                  <a:gd name="T3" fmla="*/ 15 h 20"/>
                  <a:gd name="T4" fmla="*/ 1 w 38"/>
                  <a:gd name="T5" fmla="*/ 7 h 20"/>
                  <a:gd name="T6" fmla="*/ 11 w 38"/>
                  <a:gd name="T7" fmla="*/ 1 h 20"/>
                  <a:gd name="T8" fmla="*/ 32 w 38"/>
                  <a:gd name="T9" fmla="*/ 5 h 20"/>
                  <a:gd name="T10" fmla="*/ 37 w 38"/>
                  <a:gd name="T11" fmla="*/ 14 h 20"/>
                  <a:gd name="T12" fmla="*/ 28 w 38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20">
                    <a:moveTo>
                      <a:pt x="28" y="20"/>
                    </a:moveTo>
                    <a:cubicBezTo>
                      <a:pt x="21" y="19"/>
                      <a:pt x="14" y="17"/>
                      <a:pt x="7" y="15"/>
                    </a:cubicBezTo>
                    <a:cubicBezTo>
                      <a:pt x="3" y="14"/>
                      <a:pt x="0" y="11"/>
                      <a:pt x="1" y="7"/>
                    </a:cubicBezTo>
                    <a:cubicBezTo>
                      <a:pt x="2" y="2"/>
                      <a:pt x="6" y="0"/>
                      <a:pt x="11" y="1"/>
                    </a:cubicBezTo>
                    <a:cubicBezTo>
                      <a:pt x="18" y="2"/>
                      <a:pt x="25" y="3"/>
                      <a:pt x="32" y="5"/>
                    </a:cubicBezTo>
                    <a:cubicBezTo>
                      <a:pt x="36" y="6"/>
                      <a:pt x="38" y="10"/>
                      <a:pt x="37" y="14"/>
                    </a:cubicBezTo>
                    <a:cubicBezTo>
                      <a:pt x="36" y="18"/>
                      <a:pt x="32" y="20"/>
                      <a:pt x="28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7" name="chenying0907 259"/>
              <p:cNvSpPr>
                <a:spLocks/>
              </p:cNvSpPr>
              <p:nvPr/>
            </p:nvSpPr>
            <p:spPr bwMode="auto">
              <a:xfrm>
                <a:off x="6978650" y="2400300"/>
                <a:ext cx="53975" cy="73025"/>
              </a:xfrm>
              <a:custGeom>
                <a:avLst/>
                <a:gdLst>
                  <a:gd name="T0" fmla="*/ 25 w 25"/>
                  <a:gd name="T1" fmla="*/ 27 h 34"/>
                  <a:gd name="T2" fmla="*/ 19 w 25"/>
                  <a:gd name="T3" fmla="*/ 34 h 34"/>
                  <a:gd name="T4" fmla="*/ 11 w 25"/>
                  <a:gd name="T5" fmla="*/ 31 h 34"/>
                  <a:gd name="T6" fmla="*/ 1 w 25"/>
                  <a:gd name="T7" fmla="*/ 8 h 34"/>
                  <a:gd name="T8" fmla="*/ 5 w 25"/>
                  <a:gd name="T9" fmla="*/ 1 h 34"/>
                  <a:gd name="T10" fmla="*/ 13 w 25"/>
                  <a:gd name="T11" fmla="*/ 2 h 34"/>
                  <a:gd name="T12" fmla="*/ 25 w 25"/>
                  <a:gd name="T13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34">
                    <a:moveTo>
                      <a:pt x="25" y="27"/>
                    </a:moveTo>
                    <a:cubicBezTo>
                      <a:pt x="23" y="30"/>
                      <a:pt x="22" y="33"/>
                      <a:pt x="19" y="34"/>
                    </a:cubicBezTo>
                    <a:cubicBezTo>
                      <a:pt x="17" y="34"/>
                      <a:pt x="12" y="33"/>
                      <a:pt x="11" y="31"/>
                    </a:cubicBezTo>
                    <a:cubicBezTo>
                      <a:pt x="7" y="24"/>
                      <a:pt x="4" y="16"/>
                      <a:pt x="1" y="8"/>
                    </a:cubicBezTo>
                    <a:cubicBezTo>
                      <a:pt x="0" y="6"/>
                      <a:pt x="3" y="2"/>
                      <a:pt x="5" y="1"/>
                    </a:cubicBezTo>
                    <a:cubicBezTo>
                      <a:pt x="7" y="0"/>
                      <a:pt x="12" y="0"/>
                      <a:pt x="13" y="2"/>
                    </a:cubicBezTo>
                    <a:cubicBezTo>
                      <a:pt x="18" y="10"/>
                      <a:pt x="21" y="18"/>
                      <a:pt x="25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8" name="chenying0907 260"/>
              <p:cNvSpPr>
                <a:spLocks/>
              </p:cNvSpPr>
              <p:nvPr/>
            </p:nvSpPr>
            <p:spPr bwMode="auto">
              <a:xfrm>
                <a:off x="7435850" y="1858963"/>
                <a:ext cx="42862" cy="79375"/>
              </a:xfrm>
              <a:custGeom>
                <a:avLst/>
                <a:gdLst>
                  <a:gd name="T0" fmla="*/ 20 w 20"/>
                  <a:gd name="T1" fmla="*/ 26 h 37"/>
                  <a:gd name="T2" fmla="*/ 12 w 20"/>
                  <a:gd name="T3" fmla="*/ 37 h 37"/>
                  <a:gd name="T4" fmla="*/ 4 w 20"/>
                  <a:gd name="T5" fmla="*/ 29 h 37"/>
                  <a:gd name="T6" fmla="*/ 1 w 20"/>
                  <a:gd name="T7" fmla="*/ 12 h 37"/>
                  <a:gd name="T8" fmla="*/ 7 w 20"/>
                  <a:gd name="T9" fmla="*/ 1 h 37"/>
                  <a:gd name="T10" fmla="*/ 16 w 20"/>
                  <a:gd name="T11" fmla="*/ 9 h 37"/>
                  <a:gd name="T12" fmla="*/ 20 w 20"/>
                  <a:gd name="T13" fmla="*/ 2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37">
                    <a:moveTo>
                      <a:pt x="20" y="26"/>
                    </a:moveTo>
                    <a:cubicBezTo>
                      <a:pt x="20" y="33"/>
                      <a:pt x="16" y="37"/>
                      <a:pt x="12" y="37"/>
                    </a:cubicBezTo>
                    <a:cubicBezTo>
                      <a:pt x="7" y="37"/>
                      <a:pt x="5" y="34"/>
                      <a:pt x="4" y="29"/>
                    </a:cubicBezTo>
                    <a:cubicBezTo>
                      <a:pt x="4" y="23"/>
                      <a:pt x="3" y="18"/>
                      <a:pt x="1" y="12"/>
                    </a:cubicBezTo>
                    <a:cubicBezTo>
                      <a:pt x="0" y="6"/>
                      <a:pt x="2" y="2"/>
                      <a:pt x="7" y="1"/>
                    </a:cubicBezTo>
                    <a:cubicBezTo>
                      <a:pt x="12" y="0"/>
                      <a:pt x="15" y="3"/>
                      <a:pt x="16" y="9"/>
                    </a:cubicBezTo>
                    <a:cubicBezTo>
                      <a:pt x="18" y="15"/>
                      <a:pt x="19" y="22"/>
                      <a:pt x="20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69" name="chenying0907 261"/>
              <p:cNvSpPr>
                <a:spLocks/>
              </p:cNvSpPr>
              <p:nvPr/>
            </p:nvSpPr>
            <p:spPr bwMode="auto">
              <a:xfrm>
                <a:off x="6856413" y="1952625"/>
                <a:ext cx="73025" cy="60325"/>
              </a:xfrm>
              <a:custGeom>
                <a:avLst/>
                <a:gdLst>
                  <a:gd name="T0" fmla="*/ 6 w 34"/>
                  <a:gd name="T1" fmla="*/ 0 h 28"/>
                  <a:gd name="T2" fmla="*/ 10 w 34"/>
                  <a:gd name="T3" fmla="*/ 1 h 28"/>
                  <a:gd name="T4" fmla="*/ 28 w 34"/>
                  <a:gd name="T5" fmla="*/ 13 h 28"/>
                  <a:gd name="T6" fmla="*/ 31 w 34"/>
                  <a:gd name="T7" fmla="*/ 23 h 28"/>
                  <a:gd name="T8" fmla="*/ 20 w 34"/>
                  <a:gd name="T9" fmla="*/ 25 h 28"/>
                  <a:gd name="T10" fmla="*/ 3 w 34"/>
                  <a:gd name="T11" fmla="*/ 14 h 28"/>
                  <a:gd name="T12" fmla="*/ 0 w 34"/>
                  <a:gd name="T13" fmla="*/ 5 h 28"/>
                  <a:gd name="T14" fmla="*/ 6 w 34"/>
                  <a:gd name="T1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28">
                    <a:moveTo>
                      <a:pt x="6" y="0"/>
                    </a:moveTo>
                    <a:cubicBezTo>
                      <a:pt x="8" y="0"/>
                      <a:pt x="9" y="1"/>
                      <a:pt x="10" y="1"/>
                    </a:cubicBezTo>
                    <a:cubicBezTo>
                      <a:pt x="16" y="5"/>
                      <a:pt x="22" y="9"/>
                      <a:pt x="28" y="13"/>
                    </a:cubicBezTo>
                    <a:cubicBezTo>
                      <a:pt x="32" y="15"/>
                      <a:pt x="34" y="19"/>
                      <a:pt x="31" y="23"/>
                    </a:cubicBezTo>
                    <a:cubicBezTo>
                      <a:pt x="28" y="28"/>
                      <a:pt x="24" y="28"/>
                      <a:pt x="20" y="25"/>
                    </a:cubicBezTo>
                    <a:cubicBezTo>
                      <a:pt x="14" y="22"/>
                      <a:pt x="8" y="18"/>
                      <a:pt x="3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1" y="3"/>
                      <a:pt x="4" y="1"/>
                      <a:pt x="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0" name="chenying0907 262"/>
              <p:cNvSpPr>
                <a:spLocks/>
              </p:cNvSpPr>
              <p:nvPr/>
            </p:nvSpPr>
            <p:spPr bwMode="auto">
              <a:xfrm>
                <a:off x="7419975" y="1965325"/>
                <a:ext cx="53975" cy="80963"/>
              </a:xfrm>
              <a:custGeom>
                <a:avLst/>
                <a:gdLst>
                  <a:gd name="T0" fmla="*/ 25 w 25"/>
                  <a:gd name="T1" fmla="*/ 10 h 37"/>
                  <a:gd name="T2" fmla="*/ 15 w 25"/>
                  <a:gd name="T3" fmla="*/ 33 h 37"/>
                  <a:gd name="T4" fmla="*/ 5 w 25"/>
                  <a:gd name="T5" fmla="*/ 35 h 37"/>
                  <a:gd name="T6" fmla="*/ 2 w 25"/>
                  <a:gd name="T7" fmla="*/ 25 h 37"/>
                  <a:gd name="T8" fmla="*/ 9 w 25"/>
                  <a:gd name="T9" fmla="*/ 7 h 37"/>
                  <a:gd name="T10" fmla="*/ 18 w 25"/>
                  <a:gd name="T11" fmla="*/ 1 h 37"/>
                  <a:gd name="T12" fmla="*/ 25 w 25"/>
                  <a:gd name="T13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37">
                    <a:moveTo>
                      <a:pt x="25" y="10"/>
                    </a:moveTo>
                    <a:cubicBezTo>
                      <a:pt x="22" y="18"/>
                      <a:pt x="19" y="25"/>
                      <a:pt x="15" y="33"/>
                    </a:cubicBezTo>
                    <a:cubicBezTo>
                      <a:pt x="13" y="36"/>
                      <a:pt x="9" y="37"/>
                      <a:pt x="5" y="35"/>
                    </a:cubicBezTo>
                    <a:cubicBezTo>
                      <a:pt x="1" y="32"/>
                      <a:pt x="0" y="29"/>
                      <a:pt x="2" y="25"/>
                    </a:cubicBezTo>
                    <a:cubicBezTo>
                      <a:pt x="4" y="19"/>
                      <a:pt x="7" y="13"/>
                      <a:pt x="9" y="7"/>
                    </a:cubicBezTo>
                    <a:cubicBezTo>
                      <a:pt x="10" y="3"/>
                      <a:pt x="13" y="0"/>
                      <a:pt x="18" y="1"/>
                    </a:cubicBezTo>
                    <a:cubicBezTo>
                      <a:pt x="22" y="2"/>
                      <a:pt x="24" y="5"/>
                      <a:pt x="25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1" name="chenying0907 263"/>
              <p:cNvSpPr>
                <a:spLocks/>
              </p:cNvSpPr>
              <p:nvPr/>
            </p:nvSpPr>
            <p:spPr bwMode="auto">
              <a:xfrm>
                <a:off x="7226300" y="2593975"/>
                <a:ext cx="49212" cy="74613"/>
              </a:xfrm>
              <a:custGeom>
                <a:avLst/>
                <a:gdLst>
                  <a:gd name="T0" fmla="*/ 23 w 23"/>
                  <a:gd name="T1" fmla="*/ 28 h 35"/>
                  <a:gd name="T2" fmla="*/ 17 w 23"/>
                  <a:gd name="T3" fmla="*/ 34 h 35"/>
                  <a:gd name="T4" fmla="*/ 9 w 23"/>
                  <a:gd name="T5" fmla="*/ 32 h 35"/>
                  <a:gd name="T6" fmla="*/ 0 w 23"/>
                  <a:gd name="T7" fmla="*/ 7 h 35"/>
                  <a:gd name="T8" fmla="*/ 5 w 23"/>
                  <a:gd name="T9" fmla="*/ 1 h 35"/>
                  <a:gd name="T10" fmla="*/ 13 w 23"/>
                  <a:gd name="T11" fmla="*/ 3 h 35"/>
                  <a:gd name="T12" fmla="*/ 23 w 23"/>
                  <a:gd name="T13" fmla="*/ 2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35">
                    <a:moveTo>
                      <a:pt x="23" y="28"/>
                    </a:moveTo>
                    <a:cubicBezTo>
                      <a:pt x="21" y="30"/>
                      <a:pt x="20" y="33"/>
                      <a:pt x="17" y="34"/>
                    </a:cubicBezTo>
                    <a:cubicBezTo>
                      <a:pt x="15" y="35"/>
                      <a:pt x="10" y="34"/>
                      <a:pt x="9" y="32"/>
                    </a:cubicBezTo>
                    <a:cubicBezTo>
                      <a:pt x="5" y="24"/>
                      <a:pt x="2" y="16"/>
                      <a:pt x="0" y="7"/>
                    </a:cubicBezTo>
                    <a:cubicBezTo>
                      <a:pt x="0" y="6"/>
                      <a:pt x="2" y="2"/>
                      <a:pt x="5" y="1"/>
                    </a:cubicBezTo>
                    <a:cubicBezTo>
                      <a:pt x="7" y="0"/>
                      <a:pt x="12" y="1"/>
                      <a:pt x="13" y="3"/>
                    </a:cubicBezTo>
                    <a:cubicBezTo>
                      <a:pt x="17" y="10"/>
                      <a:pt x="20" y="19"/>
                      <a:pt x="2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2" name="chenying0907 264"/>
              <p:cNvSpPr>
                <a:spLocks/>
              </p:cNvSpPr>
              <p:nvPr/>
            </p:nvSpPr>
            <p:spPr bwMode="auto">
              <a:xfrm>
                <a:off x="6503988" y="1773238"/>
                <a:ext cx="80962" cy="42863"/>
              </a:xfrm>
              <a:custGeom>
                <a:avLst/>
                <a:gdLst>
                  <a:gd name="T0" fmla="*/ 28 w 37"/>
                  <a:gd name="T1" fmla="*/ 0 h 20"/>
                  <a:gd name="T2" fmla="*/ 37 w 37"/>
                  <a:gd name="T3" fmla="*/ 6 h 20"/>
                  <a:gd name="T4" fmla="*/ 30 w 37"/>
                  <a:gd name="T5" fmla="*/ 15 h 20"/>
                  <a:gd name="T6" fmla="*/ 13 w 37"/>
                  <a:gd name="T7" fmla="*/ 19 h 20"/>
                  <a:gd name="T8" fmla="*/ 1 w 37"/>
                  <a:gd name="T9" fmla="*/ 14 h 20"/>
                  <a:gd name="T10" fmla="*/ 10 w 37"/>
                  <a:gd name="T11" fmla="*/ 4 h 20"/>
                  <a:gd name="T12" fmla="*/ 28 w 37"/>
                  <a:gd name="T1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20">
                    <a:moveTo>
                      <a:pt x="28" y="0"/>
                    </a:moveTo>
                    <a:cubicBezTo>
                      <a:pt x="33" y="0"/>
                      <a:pt x="36" y="1"/>
                      <a:pt x="37" y="6"/>
                    </a:cubicBezTo>
                    <a:cubicBezTo>
                      <a:pt x="37" y="11"/>
                      <a:pt x="35" y="14"/>
                      <a:pt x="30" y="15"/>
                    </a:cubicBezTo>
                    <a:cubicBezTo>
                      <a:pt x="24" y="17"/>
                      <a:pt x="18" y="18"/>
                      <a:pt x="13" y="19"/>
                    </a:cubicBezTo>
                    <a:cubicBezTo>
                      <a:pt x="6" y="20"/>
                      <a:pt x="2" y="19"/>
                      <a:pt x="1" y="14"/>
                    </a:cubicBezTo>
                    <a:cubicBezTo>
                      <a:pt x="0" y="9"/>
                      <a:pt x="3" y="5"/>
                      <a:pt x="10" y="4"/>
                    </a:cubicBezTo>
                    <a:cubicBezTo>
                      <a:pt x="16" y="3"/>
                      <a:pt x="22" y="1"/>
                      <a:pt x="2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3" name="chenying0907 269"/>
              <p:cNvSpPr>
                <a:spLocks/>
              </p:cNvSpPr>
              <p:nvPr/>
            </p:nvSpPr>
            <p:spPr bwMode="auto">
              <a:xfrm>
                <a:off x="6403975" y="1800225"/>
                <a:ext cx="76200" cy="55563"/>
              </a:xfrm>
              <a:custGeom>
                <a:avLst/>
                <a:gdLst>
                  <a:gd name="T0" fmla="*/ 0 w 36"/>
                  <a:gd name="T1" fmla="*/ 15 h 26"/>
                  <a:gd name="T2" fmla="*/ 4 w 36"/>
                  <a:gd name="T3" fmla="*/ 10 h 26"/>
                  <a:gd name="T4" fmla="*/ 25 w 36"/>
                  <a:gd name="T5" fmla="*/ 1 h 26"/>
                  <a:gd name="T6" fmla="*/ 34 w 36"/>
                  <a:gd name="T7" fmla="*/ 5 h 26"/>
                  <a:gd name="T8" fmla="*/ 31 w 36"/>
                  <a:gd name="T9" fmla="*/ 14 h 26"/>
                  <a:gd name="T10" fmla="*/ 11 w 36"/>
                  <a:gd name="T11" fmla="*/ 24 h 26"/>
                  <a:gd name="T12" fmla="*/ 0 w 36"/>
                  <a:gd name="T13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6">
                    <a:moveTo>
                      <a:pt x="0" y="15"/>
                    </a:moveTo>
                    <a:cubicBezTo>
                      <a:pt x="1" y="14"/>
                      <a:pt x="2" y="12"/>
                      <a:pt x="4" y="10"/>
                    </a:cubicBezTo>
                    <a:cubicBezTo>
                      <a:pt x="11" y="7"/>
                      <a:pt x="18" y="3"/>
                      <a:pt x="25" y="1"/>
                    </a:cubicBezTo>
                    <a:cubicBezTo>
                      <a:pt x="28" y="0"/>
                      <a:pt x="33" y="2"/>
                      <a:pt x="34" y="5"/>
                    </a:cubicBezTo>
                    <a:cubicBezTo>
                      <a:pt x="36" y="8"/>
                      <a:pt x="36" y="12"/>
                      <a:pt x="31" y="14"/>
                    </a:cubicBezTo>
                    <a:cubicBezTo>
                      <a:pt x="24" y="18"/>
                      <a:pt x="17" y="21"/>
                      <a:pt x="11" y="24"/>
                    </a:cubicBezTo>
                    <a:cubicBezTo>
                      <a:pt x="6" y="26"/>
                      <a:pt x="1" y="22"/>
                      <a:pt x="0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4" name="chenying0907 270"/>
              <p:cNvSpPr>
                <a:spLocks/>
              </p:cNvSpPr>
              <p:nvPr/>
            </p:nvSpPr>
            <p:spPr bwMode="auto">
              <a:xfrm>
                <a:off x="7194550" y="2790825"/>
                <a:ext cx="76200" cy="41275"/>
              </a:xfrm>
              <a:custGeom>
                <a:avLst/>
                <a:gdLst>
                  <a:gd name="T0" fmla="*/ 14 w 36"/>
                  <a:gd name="T1" fmla="*/ 18 h 19"/>
                  <a:gd name="T2" fmla="*/ 8 w 36"/>
                  <a:gd name="T3" fmla="*/ 18 h 19"/>
                  <a:gd name="T4" fmla="*/ 1 w 36"/>
                  <a:gd name="T5" fmla="*/ 12 h 19"/>
                  <a:gd name="T6" fmla="*/ 6 w 36"/>
                  <a:gd name="T7" fmla="*/ 4 h 19"/>
                  <a:gd name="T8" fmla="*/ 29 w 36"/>
                  <a:gd name="T9" fmla="*/ 0 h 19"/>
                  <a:gd name="T10" fmla="*/ 36 w 36"/>
                  <a:gd name="T11" fmla="*/ 5 h 19"/>
                  <a:gd name="T12" fmla="*/ 32 w 36"/>
                  <a:gd name="T13" fmla="*/ 14 h 19"/>
                  <a:gd name="T14" fmla="*/ 14 w 36"/>
                  <a:gd name="T15" fmla="*/ 19 h 19"/>
                  <a:gd name="T16" fmla="*/ 14 w 36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9">
                    <a:moveTo>
                      <a:pt x="14" y="18"/>
                    </a:moveTo>
                    <a:cubicBezTo>
                      <a:pt x="12" y="18"/>
                      <a:pt x="10" y="18"/>
                      <a:pt x="8" y="18"/>
                    </a:cubicBezTo>
                    <a:cubicBezTo>
                      <a:pt x="4" y="18"/>
                      <a:pt x="1" y="16"/>
                      <a:pt x="1" y="12"/>
                    </a:cubicBezTo>
                    <a:cubicBezTo>
                      <a:pt x="0" y="8"/>
                      <a:pt x="2" y="5"/>
                      <a:pt x="6" y="4"/>
                    </a:cubicBezTo>
                    <a:cubicBezTo>
                      <a:pt x="14" y="2"/>
                      <a:pt x="21" y="1"/>
                      <a:pt x="29" y="0"/>
                    </a:cubicBezTo>
                    <a:cubicBezTo>
                      <a:pt x="31" y="0"/>
                      <a:pt x="36" y="3"/>
                      <a:pt x="36" y="5"/>
                    </a:cubicBezTo>
                    <a:cubicBezTo>
                      <a:pt x="36" y="8"/>
                      <a:pt x="34" y="13"/>
                      <a:pt x="32" y="14"/>
                    </a:cubicBezTo>
                    <a:cubicBezTo>
                      <a:pt x="26" y="16"/>
                      <a:pt x="20" y="17"/>
                      <a:pt x="14" y="19"/>
                    </a:cubicBezTo>
                    <a:cubicBezTo>
                      <a:pt x="14" y="19"/>
                      <a:pt x="14" y="18"/>
                      <a:pt x="14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5" name="chenying0907 271"/>
              <p:cNvSpPr>
                <a:spLocks/>
              </p:cNvSpPr>
              <p:nvPr/>
            </p:nvSpPr>
            <p:spPr bwMode="auto">
              <a:xfrm>
                <a:off x="6508750" y="2455863"/>
                <a:ext cx="73025" cy="60325"/>
              </a:xfrm>
              <a:custGeom>
                <a:avLst/>
                <a:gdLst>
                  <a:gd name="T0" fmla="*/ 5 w 34"/>
                  <a:gd name="T1" fmla="*/ 0 h 28"/>
                  <a:gd name="T2" fmla="*/ 11 w 34"/>
                  <a:gd name="T3" fmla="*/ 2 h 28"/>
                  <a:gd name="T4" fmla="*/ 29 w 34"/>
                  <a:gd name="T5" fmla="*/ 13 h 28"/>
                  <a:gd name="T6" fmla="*/ 32 w 34"/>
                  <a:gd name="T7" fmla="*/ 23 h 28"/>
                  <a:gd name="T8" fmla="*/ 21 w 34"/>
                  <a:gd name="T9" fmla="*/ 26 h 28"/>
                  <a:gd name="T10" fmla="*/ 3 w 34"/>
                  <a:gd name="T11" fmla="*/ 14 h 28"/>
                  <a:gd name="T12" fmla="*/ 0 w 34"/>
                  <a:gd name="T13" fmla="*/ 6 h 28"/>
                  <a:gd name="T14" fmla="*/ 5 w 34"/>
                  <a:gd name="T1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28">
                    <a:moveTo>
                      <a:pt x="5" y="0"/>
                    </a:moveTo>
                    <a:cubicBezTo>
                      <a:pt x="8" y="1"/>
                      <a:pt x="10" y="1"/>
                      <a:pt x="11" y="2"/>
                    </a:cubicBezTo>
                    <a:cubicBezTo>
                      <a:pt x="17" y="5"/>
                      <a:pt x="23" y="9"/>
                      <a:pt x="29" y="13"/>
                    </a:cubicBezTo>
                    <a:cubicBezTo>
                      <a:pt x="33" y="15"/>
                      <a:pt x="34" y="19"/>
                      <a:pt x="32" y="23"/>
                    </a:cubicBezTo>
                    <a:cubicBezTo>
                      <a:pt x="29" y="27"/>
                      <a:pt x="26" y="28"/>
                      <a:pt x="21" y="26"/>
                    </a:cubicBezTo>
                    <a:cubicBezTo>
                      <a:pt x="15" y="22"/>
                      <a:pt x="9" y="19"/>
                      <a:pt x="3" y="14"/>
                    </a:cubicBezTo>
                    <a:cubicBezTo>
                      <a:pt x="1" y="13"/>
                      <a:pt x="0" y="9"/>
                      <a:pt x="0" y="6"/>
                    </a:cubicBezTo>
                    <a:cubicBezTo>
                      <a:pt x="0" y="4"/>
                      <a:pt x="4" y="2"/>
                      <a:pt x="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6" name="chenying0907 275"/>
              <p:cNvSpPr>
                <a:spLocks/>
              </p:cNvSpPr>
              <p:nvPr/>
            </p:nvSpPr>
            <p:spPr bwMode="auto">
              <a:xfrm>
                <a:off x="7194550" y="1670050"/>
                <a:ext cx="74612" cy="44450"/>
              </a:xfrm>
              <a:custGeom>
                <a:avLst/>
                <a:gdLst>
                  <a:gd name="T0" fmla="*/ 30 w 35"/>
                  <a:gd name="T1" fmla="*/ 21 h 21"/>
                  <a:gd name="T2" fmla="*/ 4 w 35"/>
                  <a:gd name="T3" fmla="*/ 14 h 21"/>
                  <a:gd name="T4" fmla="*/ 1 w 35"/>
                  <a:gd name="T5" fmla="*/ 6 h 21"/>
                  <a:gd name="T6" fmla="*/ 7 w 35"/>
                  <a:gd name="T7" fmla="*/ 1 h 21"/>
                  <a:gd name="T8" fmla="*/ 31 w 35"/>
                  <a:gd name="T9" fmla="*/ 7 h 21"/>
                  <a:gd name="T10" fmla="*/ 35 w 35"/>
                  <a:gd name="T11" fmla="*/ 15 h 21"/>
                  <a:gd name="T12" fmla="*/ 30 w 35"/>
                  <a:gd name="T13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21">
                    <a:moveTo>
                      <a:pt x="30" y="21"/>
                    </a:moveTo>
                    <a:cubicBezTo>
                      <a:pt x="20" y="19"/>
                      <a:pt x="12" y="17"/>
                      <a:pt x="4" y="14"/>
                    </a:cubicBezTo>
                    <a:cubicBezTo>
                      <a:pt x="2" y="14"/>
                      <a:pt x="0" y="9"/>
                      <a:pt x="1" y="6"/>
                    </a:cubicBezTo>
                    <a:cubicBezTo>
                      <a:pt x="1" y="4"/>
                      <a:pt x="5" y="0"/>
                      <a:pt x="7" y="1"/>
                    </a:cubicBezTo>
                    <a:cubicBezTo>
                      <a:pt x="16" y="2"/>
                      <a:pt x="24" y="4"/>
                      <a:pt x="31" y="7"/>
                    </a:cubicBezTo>
                    <a:cubicBezTo>
                      <a:pt x="33" y="8"/>
                      <a:pt x="35" y="12"/>
                      <a:pt x="35" y="15"/>
                    </a:cubicBezTo>
                    <a:cubicBezTo>
                      <a:pt x="35" y="18"/>
                      <a:pt x="31" y="20"/>
                      <a:pt x="30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7" name="chenying0907 276"/>
              <p:cNvSpPr>
                <a:spLocks/>
              </p:cNvSpPr>
              <p:nvPr/>
            </p:nvSpPr>
            <p:spPr bwMode="auto">
              <a:xfrm>
                <a:off x="7154863" y="1700213"/>
                <a:ext cx="46037" cy="76200"/>
              </a:xfrm>
              <a:custGeom>
                <a:avLst/>
                <a:gdLst>
                  <a:gd name="T0" fmla="*/ 21 w 21"/>
                  <a:gd name="T1" fmla="*/ 29 h 36"/>
                  <a:gd name="T2" fmla="*/ 14 w 21"/>
                  <a:gd name="T3" fmla="*/ 35 h 36"/>
                  <a:gd name="T4" fmla="*/ 5 w 21"/>
                  <a:gd name="T5" fmla="*/ 29 h 36"/>
                  <a:gd name="T6" fmla="*/ 1 w 21"/>
                  <a:gd name="T7" fmla="*/ 8 h 36"/>
                  <a:gd name="T8" fmla="*/ 6 w 21"/>
                  <a:gd name="T9" fmla="*/ 0 h 36"/>
                  <a:gd name="T10" fmla="*/ 15 w 21"/>
                  <a:gd name="T11" fmla="*/ 4 h 36"/>
                  <a:gd name="T12" fmla="*/ 21 w 21"/>
                  <a:gd name="T13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36">
                    <a:moveTo>
                      <a:pt x="21" y="29"/>
                    </a:moveTo>
                    <a:cubicBezTo>
                      <a:pt x="19" y="31"/>
                      <a:pt x="17" y="34"/>
                      <a:pt x="14" y="35"/>
                    </a:cubicBezTo>
                    <a:cubicBezTo>
                      <a:pt x="10" y="36"/>
                      <a:pt x="7" y="34"/>
                      <a:pt x="5" y="29"/>
                    </a:cubicBezTo>
                    <a:cubicBezTo>
                      <a:pt x="4" y="22"/>
                      <a:pt x="2" y="15"/>
                      <a:pt x="1" y="8"/>
                    </a:cubicBezTo>
                    <a:cubicBezTo>
                      <a:pt x="0" y="4"/>
                      <a:pt x="2" y="0"/>
                      <a:pt x="6" y="0"/>
                    </a:cubicBezTo>
                    <a:cubicBezTo>
                      <a:pt x="9" y="0"/>
                      <a:pt x="14" y="2"/>
                      <a:pt x="15" y="4"/>
                    </a:cubicBezTo>
                    <a:cubicBezTo>
                      <a:pt x="17" y="11"/>
                      <a:pt x="19" y="19"/>
                      <a:pt x="21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8" name="chenying0907 277"/>
              <p:cNvSpPr>
                <a:spLocks/>
              </p:cNvSpPr>
              <p:nvPr/>
            </p:nvSpPr>
            <p:spPr bwMode="auto">
              <a:xfrm>
                <a:off x="7297738" y="1700213"/>
                <a:ext cx="71437" cy="60325"/>
              </a:xfrm>
              <a:custGeom>
                <a:avLst/>
                <a:gdLst>
                  <a:gd name="T0" fmla="*/ 8 w 33"/>
                  <a:gd name="T1" fmla="*/ 0 h 28"/>
                  <a:gd name="T2" fmla="*/ 32 w 33"/>
                  <a:gd name="T3" fmla="*/ 16 h 28"/>
                  <a:gd name="T4" fmla="*/ 32 w 33"/>
                  <a:gd name="T5" fmla="*/ 24 h 28"/>
                  <a:gd name="T6" fmla="*/ 24 w 33"/>
                  <a:gd name="T7" fmla="*/ 27 h 28"/>
                  <a:gd name="T8" fmla="*/ 3 w 33"/>
                  <a:gd name="T9" fmla="*/ 15 h 28"/>
                  <a:gd name="T10" fmla="*/ 1 w 33"/>
                  <a:gd name="T11" fmla="*/ 7 h 28"/>
                  <a:gd name="T12" fmla="*/ 8 w 33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28">
                    <a:moveTo>
                      <a:pt x="8" y="0"/>
                    </a:moveTo>
                    <a:cubicBezTo>
                      <a:pt x="17" y="6"/>
                      <a:pt x="25" y="10"/>
                      <a:pt x="32" y="16"/>
                    </a:cubicBezTo>
                    <a:cubicBezTo>
                      <a:pt x="33" y="17"/>
                      <a:pt x="33" y="22"/>
                      <a:pt x="32" y="24"/>
                    </a:cubicBezTo>
                    <a:cubicBezTo>
                      <a:pt x="30" y="26"/>
                      <a:pt x="26" y="28"/>
                      <a:pt x="24" y="27"/>
                    </a:cubicBezTo>
                    <a:cubicBezTo>
                      <a:pt x="16" y="24"/>
                      <a:pt x="9" y="20"/>
                      <a:pt x="3" y="15"/>
                    </a:cubicBezTo>
                    <a:cubicBezTo>
                      <a:pt x="1" y="14"/>
                      <a:pt x="0" y="9"/>
                      <a:pt x="1" y="7"/>
                    </a:cubicBezTo>
                    <a:cubicBezTo>
                      <a:pt x="2" y="5"/>
                      <a:pt x="5" y="3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79" name="chenying0907 279"/>
              <p:cNvSpPr>
                <a:spLocks/>
              </p:cNvSpPr>
              <p:nvPr/>
            </p:nvSpPr>
            <p:spPr bwMode="auto">
              <a:xfrm>
                <a:off x="6938963" y="1746250"/>
                <a:ext cx="80962" cy="36513"/>
              </a:xfrm>
              <a:custGeom>
                <a:avLst/>
                <a:gdLst>
                  <a:gd name="T0" fmla="*/ 18 w 37"/>
                  <a:gd name="T1" fmla="*/ 1 h 17"/>
                  <a:gd name="T2" fmla="*/ 29 w 37"/>
                  <a:gd name="T3" fmla="*/ 2 h 17"/>
                  <a:gd name="T4" fmla="*/ 37 w 37"/>
                  <a:gd name="T5" fmla="*/ 10 h 17"/>
                  <a:gd name="T6" fmla="*/ 28 w 37"/>
                  <a:gd name="T7" fmla="*/ 17 h 17"/>
                  <a:gd name="T8" fmla="*/ 9 w 37"/>
                  <a:gd name="T9" fmla="*/ 16 h 17"/>
                  <a:gd name="T10" fmla="*/ 0 w 37"/>
                  <a:gd name="T11" fmla="*/ 8 h 17"/>
                  <a:gd name="T12" fmla="*/ 10 w 37"/>
                  <a:gd name="T13" fmla="*/ 1 h 17"/>
                  <a:gd name="T14" fmla="*/ 18 w 37"/>
                  <a:gd name="T15" fmla="*/ 1 h 17"/>
                  <a:gd name="T16" fmla="*/ 18 w 37"/>
                  <a:gd name="T17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7">
                    <a:moveTo>
                      <a:pt x="18" y="1"/>
                    </a:moveTo>
                    <a:cubicBezTo>
                      <a:pt x="21" y="1"/>
                      <a:pt x="25" y="1"/>
                      <a:pt x="29" y="2"/>
                    </a:cubicBezTo>
                    <a:cubicBezTo>
                      <a:pt x="34" y="2"/>
                      <a:pt x="37" y="4"/>
                      <a:pt x="37" y="10"/>
                    </a:cubicBezTo>
                    <a:cubicBezTo>
                      <a:pt x="36" y="15"/>
                      <a:pt x="33" y="17"/>
                      <a:pt x="28" y="17"/>
                    </a:cubicBezTo>
                    <a:cubicBezTo>
                      <a:pt x="22" y="16"/>
                      <a:pt x="16" y="16"/>
                      <a:pt x="9" y="16"/>
                    </a:cubicBezTo>
                    <a:cubicBezTo>
                      <a:pt x="4" y="15"/>
                      <a:pt x="0" y="13"/>
                      <a:pt x="0" y="8"/>
                    </a:cubicBezTo>
                    <a:cubicBezTo>
                      <a:pt x="1" y="2"/>
                      <a:pt x="5" y="0"/>
                      <a:pt x="10" y="1"/>
                    </a:cubicBezTo>
                    <a:cubicBezTo>
                      <a:pt x="13" y="1"/>
                      <a:pt x="15" y="1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0" name="chenying0907 280"/>
              <p:cNvSpPr>
                <a:spLocks/>
              </p:cNvSpPr>
              <p:nvPr/>
            </p:nvSpPr>
            <p:spPr bwMode="auto">
              <a:xfrm>
                <a:off x="7572375" y="2368550"/>
                <a:ext cx="77787" cy="42863"/>
              </a:xfrm>
              <a:custGeom>
                <a:avLst/>
                <a:gdLst>
                  <a:gd name="T0" fmla="*/ 9 w 36"/>
                  <a:gd name="T1" fmla="*/ 20 h 20"/>
                  <a:gd name="T2" fmla="*/ 0 w 36"/>
                  <a:gd name="T3" fmla="*/ 12 h 20"/>
                  <a:gd name="T4" fmla="*/ 7 w 36"/>
                  <a:gd name="T5" fmla="*/ 4 h 20"/>
                  <a:gd name="T6" fmla="*/ 25 w 36"/>
                  <a:gd name="T7" fmla="*/ 1 h 20"/>
                  <a:gd name="T8" fmla="*/ 36 w 36"/>
                  <a:gd name="T9" fmla="*/ 8 h 20"/>
                  <a:gd name="T10" fmla="*/ 27 w 36"/>
                  <a:gd name="T11" fmla="*/ 16 h 20"/>
                  <a:gd name="T12" fmla="*/ 9 w 36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0">
                    <a:moveTo>
                      <a:pt x="9" y="20"/>
                    </a:moveTo>
                    <a:cubicBezTo>
                      <a:pt x="3" y="20"/>
                      <a:pt x="0" y="17"/>
                      <a:pt x="0" y="12"/>
                    </a:cubicBezTo>
                    <a:cubicBezTo>
                      <a:pt x="0" y="8"/>
                      <a:pt x="2" y="5"/>
                      <a:pt x="7" y="4"/>
                    </a:cubicBezTo>
                    <a:cubicBezTo>
                      <a:pt x="13" y="4"/>
                      <a:pt x="19" y="2"/>
                      <a:pt x="25" y="1"/>
                    </a:cubicBezTo>
                    <a:cubicBezTo>
                      <a:pt x="31" y="0"/>
                      <a:pt x="36" y="3"/>
                      <a:pt x="36" y="8"/>
                    </a:cubicBezTo>
                    <a:cubicBezTo>
                      <a:pt x="36" y="13"/>
                      <a:pt x="33" y="16"/>
                      <a:pt x="27" y="16"/>
                    </a:cubicBezTo>
                    <a:cubicBezTo>
                      <a:pt x="21" y="17"/>
                      <a:pt x="15" y="19"/>
                      <a:pt x="9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1" name="chenying0907 281"/>
              <p:cNvSpPr>
                <a:spLocks/>
              </p:cNvSpPr>
              <p:nvPr/>
            </p:nvSpPr>
            <p:spPr bwMode="auto">
              <a:xfrm>
                <a:off x="7046913" y="1757363"/>
                <a:ext cx="77787" cy="46038"/>
              </a:xfrm>
              <a:custGeom>
                <a:avLst/>
                <a:gdLst>
                  <a:gd name="T0" fmla="*/ 8 w 36"/>
                  <a:gd name="T1" fmla="*/ 0 h 21"/>
                  <a:gd name="T2" fmla="*/ 32 w 36"/>
                  <a:gd name="T3" fmla="*/ 8 h 21"/>
                  <a:gd name="T4" fmla="*/ 36 w 36"/>
                  <a:gd name="T5" fmla="*/ 16 h 21"/>
                  <a:gd name="T6" fmla="*/ 28 w 36"/>
                  <a:gd name="T7" fmla="*/ 21 h 21"/>
                  <a:gd name="T8" fmla="*/ 5 w 36"/>
                  <a:gd name="T9" fmla="*/ 15 h 21"/>
                  <a:gd name="T10" fmla="*/ 1 w 36"/>
                  <a:gd name="T11" fmla="*/ 6 h 21"/>
                  <a:gd name="T12" fmla="*/ 8 w 36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1">
                    <a:moveTo>
                      <a:pt x="8" y="0"/>
                    </a:moveTo>
                    <a:cubicBezTo>
                      <a:pt x="17" y="3"/>
                      <a:pt x="25" y="5"/>
                      <a:pt x="32" y="8"/>
                    </a:cubicBezTo>
                    <a:cubicBezTo>
                      <a:pt x="34" y="9"/>
                      <a:pt x="36" y="14"/>
                      <a:pt x="36" y="16"/>
                    </a:cubicBezTo>
                    <a:cubicBezTo>
                      <a:pt x="35" y="18"/>
                      <a:pt x="30" y="21"/>
                      <a:pt x="28" y="21"/>
                    </a:cubicBezTo>
                    <a:cubicBezTo>
                      <a:pt x="20" y="20"/>
                      <a:pt x="12" y="17"/>
                      <a:pt x="5" y="15"/>
                    </a:cubicBezTo>
                    <a:cubicBezTo>
                      <a:pt x="0" y="14"/>
                      <a:pt x="0" y="10"/>
                      <a:pt x="1" y="6"/>
                    </a:cubicBezTo>
                    <a:cubicBezTo>
                      <a:pt x="3" y="4"/>
                      <a:pt x="6" y="2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2" name="chenying0907 285"/>
              <p:cNvSpPr>
                <a:spLocks/>
              </p:cNvSpPr>
              <p:nvPr/>
            </p:nvSpPr>
            <p:spPr bwMode="auto">
              <a:xfrm>
                <a:off x="7334250" y="2049463"/>
                <a:ext cx="77787" cy="58738"/>
              </a:xfrm>
              <a:custGeom>
                <a:avLst/>
                <a:gdLst>
                  <a:gd name="T0" fmla="*/ 36 w 36"/>
                  <a:gd name="T1" fmla="*/ 11 h 27"/>
                  <a:gd name="T2" fmla="*/ 30 w 36"/>
                  <a:gd name="T3" fmla="*/ 17 h 27"/>
                  <a:gd name="T4" fmla="*/ 14 w 36"/>
                  <a:gd name="T5" fmla="*/ 25 h 27"/>
                  <a:gd name="T6" fmla="*/ 2 w 36"/>
                  <a:gd name="T7" fmla="*/ 21 h 27"/>
                  <a:gd name="T8" fmla="*/ 9 w 36"/>
                  <a:gd name="T9" fmla="*/ 10 h 27"/>
                  <a:gd name="T10" fmla="*/ 23 w 36"/>
                  <a:gd name="T11" fmla="*/ 4 h 27"/>
                  <a:gd name="T12" fmla="*/ 36 w 36"/>
                  <a:gd name="T13" fmla="*/ 1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7">
                    <a:moveTo>
                      <a:pt x="36" y="11"/>
                    </a:moveTo>
                    <a:cubicBezTo>
                      <a:pt x="35" y="12"/>
                      <a:pt x="33" y="15"/>
                      <a:pt x="30" y="17"/>
                    </a:cubicBezTo>
                    <a:cubicBezTo>
                      <a:pt x="25" y="20"/>
                      <a:pt x="20" y="22"/>
                      <a:pt x="14" y="25"/>
                    </a:cubicBezTo>
                    <a:cubicBezTo>
                      <a:pt x="8" y="27"/>
                      <a:pt x="4" y="25"/>
                      <a:pt x="2" y="21"/>
                    </a:cubicBezTo>
                    <a:cubicBezTo>
                      <a:pt x="0" y="17"/>
                      <a:pt x="3" y="13"/>
                      <a:pt x="9" y="10"/>
                    </a:cubicBezTo>
                    <a:cubicBezTo>
                      <a:pt x="14" y="8"/>
                      <a:pt x="18" y="6"/>
                      <a:pt x="23" y="4"/>
                    </a:cubicBezTo>
                    <a:cubicBezTo>
                      <a:pt x="29" y="0"/>
                      <a:pt x="36" y="3"/>
                      <a:pt x="36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3" name="chenying0907 287"/>
              <p:cNvSpPr>
                <a:spLocks/>
              </p:cNvSpPr>
              <p:nvPr/>
            </p:nvSpPr>
            <p:spPr bwMode="auto">
              <a:xfrm>
                <a:off x="6577013" y="1593850"/>
                <a:ext cx="77787" cy="53975"/>
              </a:xfrm>
              <a:custGeom>
                <a:avLst/>
                <a:gdLst>
                  <a:gd name="T0" fmla="*/ 36 w 36"/>
                  <a:gd name="T1" fmla="*/ 10 h 25"/>
                  <a:gd name="T2" fmla="*/ 31 w 36"/>
                  <a:gd name="T3" fmla="*/ 16 h 25"/>
                  <a:gd name="T4" fmla="*/ 13 w 36"/>
                  <a:gd name="T5" fmla="*/ 23 h 25"/>
                  <a:gd name="T6" fmla="*/ 2 w 36"/>
                  <a:gd name="T7" fmla="*/ 20 h 25"/>
                  <a:gd name="T8" fmla="*/ 7 w 36"/>
                  <a:gd name="T9" fmla="*/ 9 h 25"/>
                  <a:gd name="T10" fmla="*/ 25 w 36"/>
                  <a:gd name="T11" fmla="*/ 2 h 25"/>
                  <a:gd name="T12" fmla="*/ 36 w 36"/>
                  <a:gd name="T13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5">
                    <a:moveTo>
                      <a:pt x="36" y="10"/>
                    </a:moveTo>
                    <a:cubicBezTo>
                      <a:pt x="35" y="12"/>
                      <a:pt x="33" y="14"/>
                      <a:pt x="31" y="16"/>
                    </a:cubicBezTo>
                    <a:cubicBezTo>
                      <a:pt x="25" y="19"/>
                      <a:pt x="19" y="21"/>
                      <a:pt x="13" y="23"/>
                    </a:cubicBezTo>
                    <a:cubicBezTo>
                      <a:pt x="9" y="25"/>
                      <a:pt x="5" y="25"/>
                      <a:pt x="2" y="20"/>
                    </a:cubicBezTo>
                    <a:cubicBezTo>
                      <a:pt x="0" y="16"/>
                      <a:pt x="2" y="11"/>
                      <a:pt x="7" y="9"/>
                    </a:cubicBezTo>
                    <a:cubicBezTo>
                      <a:pt x="13" y="6"/>
                      <a:pt x="19" y="4"/>
                      <a:pt x="25" y="2"/>
                    </a:cubicBezTo>
                    <a:cubicBezTo>
                      <a:pt x="31" y="0"/>
                      <a:pt x="36" y="3"/>
                      <a:pt x="36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4" name="chenying0907 288"/>
              <p:cNvSpPr>
                <a:spLocks/>
              </p:cNvSpPr>
              <p:nvPr/>
            </p:nvSpPr>
            <p:spPr bwMode="auto">
              <a:xfrm>
                <a:off x="6946900" y="2297113"/>
                <a:ext cx="44450" cy="74613"/>
              </a:xfrm>
              <a:custGeom>
                <a:avLst/>
                <a:gdLst>
                  <a:gd name="T0" fmla="*/ 21 w 21"/>
                  <a:gd name="T1" fmla="*/ 29 h 35"/>
                  <a:gd name="T2" fmla="*/ 15 w 21"/>
                  <a:gd name="T3" fmla="*/ 34 h 35"/>
                  <a:gd name="T4" fmla="*/ 7 w 21"/>
                  <a:gd name="T5" fmla="*/ 31 h 35"/>
                  <a:gd name="T6" fmla="*/ 0 w 21"/>
                  <a:gd name="T7" fmla="*/ 8 h 35"/>
                  <a:gd name="T8" fmla="*/ 5 w 21"/>
                  <a:gd name="T9" fmla="*/ 0 h 35"/>
                  <a:gd name="T10" fmla="*/ 13 w 21"/>
                  <a:gd name="T11" fmla="*/ 3 h 35"/>
                  <a:gd name="T12" fmla="*/ 21 w 21"/>
                  <a:gd name="T1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35">
                    <a:moveTo>
                      <a:pt x="21" y="29"/>
                    </a:moveTo>
                    <a:cubicBezTo>
                      <a:pt x="19" y="31"/>
                      <a:pt x="17" y="34"/>
                      <a:pt x="15" y="34"/>
                    </a:cubicBezTo>
                    <a:cubicBezTo>
                      <a:pt x="12" y="35"/>
                      <a:pt x="8" y="33"/>
                      <a:pt x="7" y="31"/>
                    </a:cubicBezTo>
                    <a:cubicBezTo>
                      <a:pt x="4" y="23"/>
                      <a:pt x="2" y="16"/>
                      <a:pt x="0" y="8"/>
                    </a:cubicBezTo>
                    <a:cubicBezTo>
                      <a:pt x="0" y="5"/>
                      <a:pt x="3" y="1"/>
                      <a:pt x="5" y="0"/>
                    </a:cubicBezTo>
                    <a:cubicBezTo>
                      <a:pt x="7" y="0"/>
                      <a:pt x="13" y="1"/>
                      <a:pt x="13" y="3"/>
                    </a:cubicBezTo>
                    <a:cubicBezTo>
                      <a:pt x="17" y="11"/>
                      <a:pt x="19" y="19"/>
                      <a:pt x="21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5" name="chenying0907 292"/>
              <p:cNvSpPr>
                <a:spLocks/>
              </p:cNvSpPr>
              <p:nvPr/>
            </p:nvSpPr>
            <p:spPr bwMode="auto">
              <a:xfrm>
                <a:off x="7007225" y="2809875"/>
                <a:ext cx="52387" cy="71438"/>
              </a:xfrm>
              <a:custGeom>
                <a:avLst/>
                <a:gdLst>
                  <a:gd name="T0" fmla="*/ 25 w 25"/>
                  <a:gd name="T1" fmla="*/ 6 h 33"/>
                  <a:gd name="T2" fmla="*/ 23 w 25"/>
                  <a:gd name="T3" fmla="*/ 12 h 33"/>
                  <a:gd name="T4" fmla="*/ 14 w 25"/>
                  <a:gd name="T5" fmla="*/ 27 h 33"/>
                  <a:gd name="T6" fmla="*/ 5 w 25"/>
                  <a:gd name="T7" fmla="*/ 32 h 33"/>
                  <a:gd name="T8" fmla="*/ 0 w 25"/>
                  <a:gd name="T9" fmla="*/ 24 h 33"/>
                  <a:gd name="T10" fmla="*/ 12 w 25"/>
                  <a:gd name="T11" fmla="*/ 2 h 33"/>
                  <a:gd name="T12" fmla="*/ 21 w 25"/>
                  <a:gd name="T13" fmla="*/ 1 h 33"/>
                  <a:gd name="T14" fmla="*/ 25 w 25"/>
                  <a:gd name="T1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33">
                    <a:moveTo>
                      <a:pt x="25" y="6"/>
                    </a:moveTo>
                    <a:cubicBezTo>
                      <a:pt x="24" y="9"/>
                      <a:pt x="24" y="11"/>
                      <a:pt x="23" y="12"/>
                    </a:cubicBezTo>
                    <a:cubicBezTo>
                      <a:pt x="18" y="16"/>
                      <a:pt x="16" y="22"/>
                      <a:pt x="14" y="27"/>
                    </a:cubicBezTo>
                    <a:cubicBezTo>
                      <a:pt x="12" y="30"/>
                      <a:pt x="8" y="33"/>
                      <a:pt x="5" y="32"/>
                    </a:cubicBezTo>
                    <a:cubicBezTo>
                      <a:pt x="3" y="32"/>
                      <a:pt x="0" y="27"/>
                      <a:pt x="0" y="24"/>
                    </a:cubicBezTo>
                    <a:cubicBezTo>
                      <a:pt x="1" y="15"/>
                      <a:pt x="4" y="7"/>
                      <a:pt x="12" y="2"/>
                    </a:cubicBezTo>
                    <a:cubicBezTo>
                      <a:pt x="14" y="0"/>
                      <a:pt x="18" y="0"/>
                      <a:pt x="21" y="1"/>
                    </a:cubicBezTo>
                    <a:cubicBezTo>
                      <a:pt x="23" y="2"/>
                      <a:pt x="24" y="5"/>
                      <a:pt x="25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6" name="chenying0907 294"/>
              <p:cNvSpPr>
                <a:spLocks/>
              </p:cNvSpPr>
              <p:nvPr/>
            </p:nvSpPr>
            <p:spPr bwMode="auto">
              <a:xfrm>
                <a:off x="6323013" y="1957388"/>
                <a:ext cx="52387" cy="79375"/>
              </a:xfrm>
              <a:custGeom>
                <a:avLst/>
                <a:gdLst>
                  <a:gd name="T0" fmla="*/ 0 w 24"/>
                  <a:gd name="T1" fmla="*/ 8 h 37"/>
                  <a:gd name="T2" fmla="*/ 7 w 24"/>
                  <a:gd name="T3" fmla="*/ 1 h 37"/>
                  <a:gd name="T4" fmla="*/ 16 w 24"/>
                  <a:gd name="T5" fmla="*/ 6 h 37"/>
                  <a:gd name="T6" fmla="*/ 22 w 24"/>
                  <a:gd name="T7" fmla="*/ 24 h 37"/>
                  <a:gd name="T8" fmla="*/ 19 w 24"/>
                  <a:gd name="T9" fmla="*/ 35 h 37"/>
                  <a:gd name="T10" fmla="*/ 8 w 24"/>
                  <a:gd name="T11" fmla="*/ 31 h 37"/>
                  <a:gd name="T12" fmla="*/ 0 w 24"/>
                  <a:gd name="T13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7">
                    <a:moveTo>
                      <a:pt x="0" y="8"/>
                    </a:moveTo>
                    <a:cubicBezTo>
                      <a:pt x="2" y="5"/>
                      <a:pt x="4" y="2"/>
                      <a:pt x="7" y="1"/>
                    </a:cubicBezTo>
                    <a:cubicBezTo>
                      <a:pt x="11" y="0"/>
                      <a:pt x="14" y="2"/>
                      <a:pt x="16" y="6"/>
                    </a:cubicBezTo>
                    <a:cubicBezTo>
                      <a:pt x="18" y="12"/>
                      <a:pt x="20" y="18"/>
                      <a:pt x="22" y="24"/>
                    </a:cubicBezTo>
                    <a:cubicBezTo>
                      <a:pt x="23" y="28"/>
                      <a:pt x="24" y="32"/>
                      <a:pt x="19" y="35"/>
                    </a:cubicBezTo>
                    <a:cubicBezTo>
                      <a:pt x="14" y="37"/>
                      <a:pt x="10" y="35"/>
                      <a:pt x="8" y="31"/>
                    </a:cubicBezTo>
                    <a:cubicBezTo>
                      <a:pt x="5" y="24"/>
                      <a:pt x="3" y="16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7" name="chenying0907 295"/>
              <p:cNvSpPr>
                <a:spLocks/>
              </p:cNvSpPr>
              <p:nvPr/>
            </p:nvSpPr>
            <p:spPr bwMode="auto">
              <a:xfrm>
                <a:off x="7221538" y="1873250"/>
                <a:ext cx="47625" cy="77788"/>
              </a:xfrm>
              <a:custGeom>
                <a:avLst/>
                <a:gdLst>
                  <a:gd name="T0" fmla="*/ 11 w 22"/>
                  <a:gd name="T1" fmla="*/ 36 h 36"/>
                  <a:gd name="T2" fmla="*/ 6 w 22"/>
                  <a:gd name="T3" fmla="*/ 31 h 36"/>
                  <a:gd name="T4" fmla="*/ 1 w 22"/>
                  <a:gd name="T5" fmla="*/ 12 h 36"/>
                  <a:gd name="T6" fmla="*/ 5 w 22"/>
                  <a:gd name="T7" fmla="*/ 2 h 36"/>
                  <a:gd name="T8" fmla="*/ 14 w 22"/>
                  <a:gd name="T9" fmla="*/ 6 h 36"/>
                  <a:gd name="T10" fmla="*/ 21 w 22"/>
                  <a:gd name="T11" fmla="*/ 28 h 36"/>
                  <a:gd name="T12" fmla="*/ 11 w 22"/>
                  <a:gd name="T13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36">
                    <a:moveTo>
                      <a:pt x="11" y="36"/>
                    </a:moveTo>
                    <a:cubicBezTo>
                      <a:pt x="10" y="35"/>
                      <a:pt x="7" y="33"/>
                      <a:pt x="6" y="31"/>
                    </a:cubicBezTo>
                    <a:cubicBezTo>
                      <a:pt x="4" y="24"/>
                      <a:pt x="2" y="18"/>
                      <a:pt x="1" y="12"/>
                    </a:cubicBezTo>
                    <a:cubicBezTo>
                      <a:pt x="0" y="7"/>
                      <a:pt x="0" y="4"/>
                      <a:pt x="5" y="2"/>
                    </a:cubicBezTo>
                    <a:cubicBezTo>
                      <a:pt x="9" y="0"/>
                      <a:pt x="13" y="1"/>
                      <a:pt x="14" y="6"/>
                    </a:cubicBezTo>
                    <a:cubicBezTo>
                      <a:pt x="17" y="13"/>
                      <a:pt x="19" y="21"/>
                      <a:pt x="21" y="28"/>
                    </a:cubicBezTo>
                    <a:cubicBezTo>
                      <a:pt x="22" y="33"/>
                      <a:pt x="18" y="36"/>
                      <a:pt x="11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8" name="chenying0907 298"/>
              <p:cNvSpPr>
                <a:spLocks/>
              </p:cNvSpPr>
              <p:nvPr/>
            </p:nvSpPr>
            <p:spPr bwMode="auto">
              <a:xfrm>
                <a:off x="6721475" y="1749425"/>
                <a:ext cx="80962" cy="36513"/>
              </a:xfrm>
              <a:custGeom>
                <a:avLst/>
                <a:gdLst>
                  <a:gd name="T0" fmla="*/ 20 w 37"/>
                  <a:gd name="T1" fmla="*/ 0 h 17"/>
                  <a:gd name="T2" fmla="*/ 30 w 37"/>
                  <a:gd name="T3" fmla="*/ 1 h 17"/>
                  <a:gd name="T4" fmla="*/ 36 w 37"/>
                  <a:gd name="T5" fmla="*/ 8 h 17"/>
                  <a:gd name="T6" fmla="*/ 30 w 37"/>
                  <a:gd name="T7" fmla="*/ 15 h 17"/>
                  <a:gd name="T8" fmla="*/ 8 w 37"/>
                  <a:gd name="T9" fmla="*/ 17 h 17"/>
                  <a:gd name="T10" fmla="*/ 0 w 37"/>
                  <a:gd name="T11" fmla="*/ 10 h 17"/>
                  <a:gd name="T12" fmla="*/ 7 w 37"/>
                  <a:gd name="T13" fmla="*/ 2 h 17"/>
                  <a:gd name="T14" fmla="*/ 20 w 37"/>
                  <a:gd name="T15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7">
                    <a:moveTo>
                      <a:pt x="20" y="0"/>
                    </a:moveTo>
                    <a:cubicBezTo>
                      <a:pt x="25" y="0"/>
                      <a:pt x="28" y="0"/>
                      <a:pt x="30" y="1"/>
                    </a:cubicBezTo>
                    <a:cubicBezTo>
                      <a:pt x="34" y="1"/>
                      <a:pt x="37" y="4"/>
                      <a:pt x="36" y="8"/>
                    </a:cubicBezTo>
                    <a:cubicBezTo>
                      <a:pt x="35" y="11"/>
                      <a:pt x="32" y="15"/>
                      <a:pt x="30" y="15"/>
                    </a:cubicBezTo>
                    <a:cubicBezTo>
                      <a:pt x="23" y="16"/>
                      <a:pt x="15" y="16"/>
                      <a:pt x="8" y="17"/>
                    </a:cubicBezTo>
                    <a:cubicBezTo>
                      <a:pt x="4" y="17"/>
                      <a:pt x="1" y="14"/>
                      <a:pt x="0" y="10"/>
                    </a:cubicBezTo>
                    <a:cubicBezTo>
                      <a:pt x="0" y="5"/>
                      <a:pt x="3" y="2"/>
                      <a:pt x="7" y="2"/>
                    </a:cubicBezTo>
                    <a:cubicBezTo>
                      <a:pt x="12" y="1"/>
                      <a:pt x="17" y="1"/>
                      <a:pt x="2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89" name="chenying0907 300"/>
              <p:cNvSpPr>
                <a:spLocks/>
              </p:cNvSpPr>
              <p:nvPr/>
            </p:nvSpPr>
            <p:spPr bwMode="auto">
              <a:xfrm>
                <a:off x="7086600" y="2792413"/>
                <a:ext cx="79375" cy="34925"/>
              </a:xfrm>
              <a:custGeom>
                <a:avLst/>
                <a:gdLst>
                  <a:gd name="T0" fmla="*/ 27 w 37"/>
                  <a:gd name="T1" fmla="*/ 15 h 16"/>
                  <a:gd name="T2" fmla="*/ 9 w 37"/>
                  <a:gd name="T3" fmla="*/ 15 h 16"/>
                  <a:gd name="T4" fmla="*/ 0 w 37"/>
                  <a:gd name="T5" fmla="*/ 8 h 16"/>
                  <a:gd name="T6" fmla="*/ 8 w 37"/>
                  <a:gd name="T7" fmla="*/ 0 h 16"/>
                  <a:gd name="T8" fmla="*/ 31 w 37"/>
                  <a:gd name="T9" fmla="*/ 1 h 16"/>
                  <a:gd name="T10" fmla="*/ 36 w 37"/>
                  <a:gd name="T11" fmla="*/ 10 h 16"/>
                  <a:gd name="T12" fmla="*/ 27 w 37"/>
                  <a:gd name="T1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16">
                    <a:moveTo>
                      <a:pt x="27" y="15"/>
                    </a:moveTo>
                    <a:cubicBezTo>
                      <a:pt x="21" y="15"/>
                      <a:pt x="15" y="15"/>
                      <a:pt x="9" y="15"/>
                    </a:cubicBezTo>
                    <a:cubicBezTo>
                      <a:pt x="4" y="15"/>
                      <a:pt x="0" y="12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16" y="0"/>
                      <a:pt x="24" y="1"/>
                      <a:pt x="31" y="1"/>
                    </a:cubicBezTo>
                    <a:cubicBezTo>
                      <a:pt x="36" y="2"/>
                      <a:pt x="37" y="6"/>
                      <a:pt x="36" y="10"/>
                    </a:cubicBezTo>
                    <a:cubicBezTo>
                      <a:pt x="35" y="15"/>
                      <a:pt x="32" y="16"/>
                      <a:pt x="27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90" name="chenying0907 310"/>
              <p:cNvSpPr>
                <a:spLocks/>
              </p:cNvSpPr>
              <p:nvPr/>
            </p:nvSpPr>
            <p:spPr bwMode="auto">
              <a:xfrm>
                <a:off x="7010400" y="2908300"/>
                <a:ext cx="47625" cy="66675"/>
              </a:xfrm>
              <a:custGeom>
                <a:avLst/>
                <a:gdLst>
                  <a:gd name="T0" fmla="*/ 22 w 22"/>
                  <a:gd name="T1" fmla="*/ 25 h 31"/>
                  <a:gd name="T2" fmla="*/ 15 w 22"/>
                  <a:gd name="T3" fmla="*/ 30 h 31"/>
                  <a:gd name="T4" fmla="*/ 7 w 22"/>
                  <a:gd name="T5" fmla="*/ 28 h 31"/>
                  <a:gd name="T6" fmla="*/ 0 w 22"/>
                  <a:gd name="T7" fmla="*/ 9 h 31"/>
                  <a:gd name="T8" fmla="*/ 6 w 22"/>
                  <a:gd name="T9" fmla="*/ 1 h 31"/>
                  <a:gd name="T10" fmla="*/ 13 w 22"/>
                  <a:gd name="T11" fmla="*/ 4 h 31"/>
                  <a:gd name="T12" fmla="*/ 22 w 22"/>
                  <a:gd name="T13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31">
                    <a:moveTo>
                      <a:pt x="22" y="25"/>
                    </a:moveTo>
                    <a:cubicBezTo>
                      <a:pt x="20" y="27"/>
                      <a:pt x="18" y="30"/>
                      <a:pt x="15" y="30"/>
                    </a:cubicBezTo>
                    <a:cubicBezTo>
                      <a:pt x="13" y="31"/>
                      <a:pt x="8" y="30"/>
                      <a:pt x="7" y="28"/>
                    </a:cubicBezTo>
                    <a:cubicBezTo>
                      <a:pt x="4" y="22"/>
                      <a:pt x="2" y="15"/>
                      <a:pt x="0" y="9"/>
                    </a:cubicBezTo>
                    <a:cubicBezTo>
                      <a:pt x="0" y="7"/>
                      <a:pt x="3" y="3"/>
                      <a:pt x="6" y="1"/>
                    </a:cubicBezTo>
                    <a:cubicBezTo>
                      <a:pt x="7" y="0"/>
                      <a:pt x="12" y="2"/>
                      <a:pt x="13" y="4"/>
                    </a:cubicBezTo>
                    <a:cubicBezTo>
                      <a:pt x="17" y="10"/>
                      <a:pt x="19" y="17"/>
                      <a:pt x="22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7951788" y="1538288"/>
              <a:ext cx="1574800" cy="1574800"/>
              <a:chOff x="7951788" y="1538288"/>
              <a:chExt cx="1574800" cy="1574800"/>
            </a:xfrm>
            <a:grpFill/>
          </p:grpSpPr>
          <p:sp>
            <p:nvSpPr>
              <p:cNvPr id="49" name="chenying0907 169"/>
              <p:cNvSpPr>
                <a:spLocks/>
              </p:cNvSpPr>
              <p:nvPr/>
            </p:nvSpPr>
            <p:spPr bwMode="auto">
              <a:xfrm>
                <a:off x="8169275" y="3111500"/>
                <a:ext cx="36512" cy="1588"/>
              </a:xfrm>
              <a:custGeom>
                <a:avLst/>
                <a:gdLst>
                  <a:gd name="T0" fmla="*/ 17 w 17"/>
                  <a:gd name="T1" fmla="*/ 1 h 1"/>
                  <a:gd name="T2" fmla="*/ 17 w 17"/>
                  <a:gd name="T3" fmla="*/ 0 h 1"/>
                  <a:gd name="T4" fmla="*/ 0 w 17"/>
                  <a:gd name="T5" fmla="*/ 0 h 1"/>
                  <a:gd name="T6" fmla="*/ 0 w 17"/>
                  <a:gd name="T7" fmla="*/ 1 h 1"/>
                  <a:gd name="T8" fmla="*/ 17 w 17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">
                    <a:moveTo>
                      <a:pt x="17" y="1"/>
                    </a:moveTo>
                    <a:cubicBezTo>
                      <a:pt x="17" y="1"/>
                      <a:pt x="17" y="1"/>
                      <a:pt x="17" y="0"/>
                    </a:cubicBezTo>
                    <a:cubicBezTo>
                      <a:pt x="11" y="0"/>
                      <a:pt x="6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6" y="1"/>
                      <a:pt x="11" y="1"/>
                      <a:pt x="17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0" name="chenying0907 193"/>
              <p:cNvSpPr>
                <a:spLocks/>
              </p:cNvSpPr>
              <p:nvPr/>
            </p:nvSpPr>
            <p:spPr bwMode="auto">
              <a:xfrm>
                <a:off x="8561388" y="1598613"/>
                <a:ext cx="36512" cy="79375"/>
              </a:xfrm>
              <a:custGeom>
                <a:avLst/>
                <a:gdLst>
                  <a:gd name="T0" fmla="*/ 16 w 17"/>
                  <a:gd name="T1" fmla="*/ 19 h 37"/>
                  <a:gd name="T2" fmla="*/ 16 w 17"/>
                  <a:gd name="T3" fmla="*/ 29 h 37"/>
                  <a:gd name="T4" fmla="*/ 9 w 17"/>
                  <a:gd name="T5" fmla="*/ 36 h 37"/>
                  <a:gd name="T6" fmla="*/ 1 w 17"/>
                  <a:gd name="T7" fmla="*/ 30 h 37"/>
                  <a:gd name="T8" fmla="*/ 1 w 17"/>
                  <a:gd name="T9" fmla="*/ 6 h 37"/>
                  <a:gd name="T10" fmla="*/ 8 w 17"/>
                  <a:gd name="T11" fmla="*/ 0 h 37"/>
                  <a:gd name="T12" fmla="*/ 16 w 17"/>
                  <a:gd name="T13" fmla="*/ 7 h 37"/>
                  <a:gd name="T14" fmla="*/ 16 w 17"/>
                  <a:gd name="T15" fmla="*/ 19 h 37"/>
                  <a:gd name="T16" fmla="*/ 16 w 17"/>
                  <a:gd name="T17" fmla="*/ 1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37">
                    <a:moveTo>
                      <a:pt x="16" y="19"/>
                    </a:moveTo>
                    <a:cubicBezTo>
                      <a:pt x="16" y="22"/>
                      <a:pt x="17" y="26"/>
                      <a:pt x="16" y="29"/>
                    </a:cubicBezTo>
                    <a:cubicBezTo>
                      <a:pt x="15" y="32"/>
                      <a:pt x="12" y="35"/>
                      <a:pt x="9" y="36"/>
                    </a:cubicBezTo>
                    <a:cubicBezTo>
                      <a:pt x="5" y="37"/>
                      <a:pt x="1" y="34"/>
                      <a:pt x="1" y="30"/>
                    </a:cubicBezTo>
                    <a:cubicBezTo>
                      <a:pt x="0" y="22"/>
                      <a:pt x="0" y="14"/>
                      <a:pt x="1" y="6"/>
                    </a:cubicBezTo>
                    <a:cubicBezTo>
                      <a:pt x="2" y="3"/>
                      <a:pt x="6" y="0"/>
                      <a:pt x="8" y="0"/>
                    </a:cubicBezTo>
                    <a:cubicBezTo>
                      <a:pt x="11" y="0"/>
                      <a:pt x="15" y="4"/>
                      <a:pt x="16" y="7"/>
                    </a:cubicBezTo>
                    <a:cubicBezTo>
                      <a:pt x="17" y="10"/>
                      <a:pt x="16" y="15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1" name="chenying0907 194"/>
              <p:cNvSpPr>
                <a:spLocks/>
              </p:cNvSpPr>
              <p:nvPr/>
            </p:nvSpPr>
            <p:spPr bwMode="auto">
              <a:xfrm>
                <a:off x="8205788" y="2859088"/>
                <a:ext cx="34925" cy="82550"/>
              </a:xfrm>
              <a:custGeom>
                <a:avLst/>
                <a:gdLst>
                  <a:gd name="T0" fmla="*/ 1 w 16"/>
                  <a:gd name="T1" fmla="*/ 19 h 38"/>
                  <a:gd name="T2" fmla="*/ 1 w 16"/>
                  <a:gd name="T3" fmla="*/ 9 h 38"/>
                  <a:gd name="T4" fmla="*/ 8 w 16"/>
                  <a:gd name="T5" fmla="*/ 1 h 38"/>
                  <a:gd name="T6" fmla="*/ 16 w 16"/>
                  <a:gd name="T7" fmla="*/ 8 h 38"/>
                  <a:gd name="T8" fmla="*/ 16 w 16"/>
                  <a:gd name="T9" fmla="*/ 31 h 38"/>
                  <a:gd name="T10" fmla="*/ 9 w 16"/>
                  <a:gd name="T11" fmla="*/ 37 h 38"/>
                  <a:gd name="T12" fmla="*/ 1 w 16"/>
                  <a:gd name="T13" fmla="*/ 30 h 38"/>
                  <a:gd name="T14" fmla="*/ 1 w 16"/>
                  <a:gd name="T15" fmla="*/ 19 h 38"/>
                  <a:gd name="T16" fmla="*/ 1 w 16"/>
                  <a:gd name="T17" fmla="*/ 1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38">
                    <a:moveTo>
                      <a:pt x="1" y="19"/>
                    </a:moveTo>
                    <a:cubicBezTo>
                      <a:pt x="1" y="15"/>
                      <a:pt x="1" y="12"/>
                      <a:pt x="1" y="9"/>
                    </a:cubicBezTo>
                    <a:cubicBezTo>
                      <a:pt x="1" y="4"/>
                      <a:pt x="3" y="1"/>
                      <a:pt x="8" y="1"/>
                    </a:cubicBezTo>
                    <a:cubicBezTo>
                      <a:pt x="13" y="0"/>
                      <a:pt x="15" y="4"/>
                      <a:pt x="16" y="8"/>
                    </a:cubicBezTo>
                    <a:cubicBezTo>
                      <a:pt x="16" y="15"/>
                      <a:pt x="16" y="23"/>
                      <a:pt x="16" y="31"/>
                    </a:cubicBezTo>
                    <a:cubicBezTo>
                      <a:pt x="16" y="35"/>
                      <a:pt x="12" y="38"/>
                      <a:pt x="9" y="37"/>
                    </a:cubicBezTo>
                    <a:cubicBezTo>
                      <a:pt x="6" y="37"/>
                      <a:pt x="2" y="33"/>
                      <a:pt x="1" y="30"/>
                    </a:cubicBezTo>
                    <a:cubicBezTo>
                      <a:pt x="0" y="27"/>
                      <a:pt x="1" y="23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2" name="chenying0907 197"/>
              <p:cNvSpPr>
                <a:spLocks/>
              </p:cNvSpPr>
              <p:nvPr/>
            </p:nvSpPr>
            <p:spPr bwMode="auto">
              <a:xfrm>
                <a:off x="9031288" y="2178050"/>
                <a:ext cx="34925" cy="80963"/>
              </a:xfrm>
              <a:custGeom>
                <a:avLst/>
                <a:gdLst>
                  <a:gd name="T0" fmla="*/ 16 w 16"/>
                  <a:gd name="T1" fmla="*/ 19 h 37"/>
                  <a:gd name="T2" fmla="*/ 15 w 16"/>
                  <a:gd name="T3" fmla="*/ 29 h 37"/>
                  <a:gd name="T4" fmla="*/ 8 w 16"/>
                  <a:gd name="T5" fmla="*/ 37 h 37"/>
                  <a:gd name="T6" fmla="*/ 1 w 16"/>
                  <a:gd name="T7" fmla="*/ 30 h 37"/>
                  <a:gd name="T8" fmla="*/ 0 w 16"/>
                  <a:gd name="T9" fmla="*/ 7 h 37"/>
                  <a:gd name="T10" fmla="*/ 8 w 16"/>
                  <a:gd name="T11" fmla="*/ 0 h 37"/>
                  <a:gd name="T12" fmla="*/ 15 w 16"/>
                  <a:gd name="T13" fmla="*/ 8 h 37"/>
                  <a:gd name="T14" fmla="*/ 15 w 16"/>
                  <a:gd name="T15" fmla="*/ 19 h 37"/>
                  <a:gd name="T16" fmla="*/ 16 w 16"/>
                  <a:gd name="T17" fmla="*/ 1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37">
                    <a:moveTo>
                      <a:pt x="16" y="19"/>
                    </a:moveTo>
                    <a:cubicBezTo>
                      <a:pt x="16" y="22"/>
                      <a:pt x="16" y="26"/>
                      <a:pt x="15" y="29"/>
                    </a:cubicBezTo>
                    <a:cubicBezTo>
                      <a:pt x="15" y="33"/>
                      <a:pt x="13" y="36"/>
                      <a:pt x="8" y="37"/>
                    </a:cubicBezTo>
                    <a:cubicBezTo>
                      <a:pt x="4" y="37"/>
                      <a:pt x="1" y="34"/>
                      <a:pt x="1" y="30"/>
                    </a:cubicBezTo>
                    <a:cubicBezTo>
                      <a:pt x="0" y="22"/>
                      <a:pt x="0" y="15"/>
                      <a:pt x="0" y="7"/>
                    </a:cubicBezTo>
                    <a:cubicBezTo>
                      <a:pt x="1" y="3"/>
                      <a:pt x="3" y="0"/>
                      <a:pt x="8" y="0"/>
                    </a:cubicBezTo>
                    <a:cubicBezTo>
                      <a:pt x="13" y="0"/>
                      <a:pt x="15" y="3"/>
                      <a:pt x="15" y="8"/>
                    </a:cubicBezTo>
                    <a:cubicBezTo>
                      <a:pt x="16" y="11"/>
                      <a:pt x="15" y="15"/>
                      <a:pt x="15" y="19"/>
                    </a:cubicBezTo>
                    <a:cubicBezTo>
                      <a:pt x="15" y="19"/>
                      <a:pt x="15" y="19"/>
                      <a:pt x="16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3" name="chenying0907 198"/>
              <p:cNvSpPr>
                <a:spLocks/>
              </p:cNvSpPr>
              <p:nvPr/>
            </p:nvSpPr>
            <p:spPr bwMode="auto">
              <a:xfrm>
                <a:off x="9031288" y="2071688"/>
                <a:ext cx="34925" cy="76200"/>
              </a:xfrm>
              <a:custGeom>
                <a:avLst/>
                <a:gdLst>
                  <a:gd name="T0" fmla="*/ 15 w 16"/>
                  <a:gd name="T1" fmla="*/ 18 h 36"/>
                  <a:gd name="T2" fmla="*/ 15 w 16"/>
                  <a:gd name="T3" fmla="*/ 28 h 36"/>
                  <a:gd name="T4" fmla="*/ 8 w 16"/>
                  <a:gd name="T5" fmla="*/ 36 h 36"/>
                  <a:gd name="T6" fmla="*/ 0 w 16"/>
                  <a:gd name="T7" fmla="*/ 28 h 36"/>
                  <a:gd name="T8" fmla="*/ 0 w 16"/>
                  <a:gd name="T9" fmla="*/ 7 h 36"/>
                  <a:gd name="T10" fmla="*/ 7 w 16"/>
                  <a:gd name="T11" fmla="*/ 0 h 36"/>
                  <a:gd name="T12" fmla="*/ 15 w 16"/>
                  <a:gd name="T13" fmla="*/ 7 h 36"/>
                  <a:gd name="T14" fmla="*/ 15 w 16"/>
                  <a:gd name="T15" fmla="*/ 18 h 36"/>
                  <a:gd name="T16" fmla="*/ 15 w 16"/>
                  <a:gd name="T17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36">
                    <a:moveTo>
                      <a:pt x="15" y="18"/>
                    </a:moveTo>
                    <a:cubicBezTo>
                      <a:pt x="15" y="21"/>
                      <a:pt x="16" y="25"/>
                      <a:pt x="15" y="28"/>
                    </a:cubicBezTo>
                    <a:cubicBezTo>
                      <a:pt x="15" y="33"/>
                      <a:pt x="12" y="36"/>
                      <a:pt x="8" y="36"/>
                    </a:cubicBezTo>
                    <a:cubicBezTo>
                      <a:pt x="3" y="36"/>
                      <a:pt x="0" y="33"/>
                      <a:pt x="0" y="28"/>
                    </a:cubicBezTo>
                    <a:cubicBezTo>
                      <a:pt x="0" y="21"/>
                      <a:pt x="0" y="14"/>
                      <a:pt x="0" y="7"/>
                    </a:cubicBezTo>
                    <a:cubicBezTo>
                      <a:pt x="0" y="3"/>
                      <a:pt x="2" y="0"/>
                      <a:pt x="7" y="0"/>
                    </a:cubicBezTo>
                    <a:cubicBezTo>
                      <a:pt x="12" y="0"/>
                      <a:pt x="15" y="3"/>
                      <a:pt x="15" y="7"/>
                    </a:cubicBezTo>
                    <a:cubicBezTo>
                      <a:pt x="15" y="11"/>
                      <a:pt x="15" y="14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4" name="chenying0907 200"/>
              <p:cNvSpPr>
                <a:spLocks/>
              </p:cNvSpPr>
              <p:nvPr/>
            </p:nvSpPr>
            <p:spPr bwMode="auto">
              <a:xfrm>
                <a:off x="8923338" y="1550988"/>
                <a:ext cx="82550" cy="34925"/>
              </a:xfrm>
              <a:custGeom>
                <a:avLst/>
                <a:gdLst>
                  <a:gd name="T0" fmla="*/ 21 w 38"/>
                  <a:gd name="T1" fmla="*/ 16 h 16"/>
                  <a:gd name="T2" fmla="*/ 7 w 38"/>
                  <a:gd name="T3" fmla="*/ 15 h 16"/>
                  <a:gd name="T4" fmla="*/ 1 w 38"/>
                  <a:gd name="T5" fmla="*/ 7 h 16"/>
                  <a:gd name="T6" fmla="*/ 8 w 38"/>
                  <a:gd name="T7" fmla="*/ 0 h 16"/>
                  <a:gd name="T8" fmla="*/ 29 w 38"/>
                  <a:gd name="T9" fmla="*/ 1 h 16"/>
                  <a:gd name="T10" fmla="*/ 37 w 38"/>
                  <a:gd name="T11" fmla="*/ 10 h 16"/>
                  <a:gd name="T12" fmla="*/ 28 w 38"/>
                  <a:gd name="T13" fmla="*/ 16 h 16"/>
                  <a:gd name="T14" fmla="*/ 21 w 38"/>
                  <a:gd name="T15" fmla="*/ 16 h 16"/>
                  <a:gd name="T16" fmla="*/ 21 w 38"/>
                  <a:gd name="T1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6">
                    <a:moveTo>
                      <a:pt x="21" y="16"/>
                    </a:moveTo>
                    <a:cubicBezTo>
                      <a:pt x="16" y="16"/>
                      <a:pt x="12" y="15"/>
                      <a:pt x="7" y="15"/>
                    </a:cubicBezTo>
                    <a:cubicBezTo>
                      <a:pt x="3" y="14"/>
                      <a:pt x="0" y="11"/>
                      <a:pt x="1" y="7"/>
                    </a:cubicBezTo>
                    <a:cubicBezTo>
                      <a:pt x="2" y="4"/>
                      <a:pt x="6" y="1"/>
                      <a:pt x="8" y="0"/>
                    </a:cubicBezTo>
                    <a:cubicBezTo>
                      <a:pt x="15" y="0"/>
                      <a:pt x="22" y="0"/>
                      <a:pt x="29" y="1"/>
                    </a:cubicBezTo>
                    <a:cubicBezTo>
                      <a:pt x="34" y="1"/>
                      <a:pt x="38" y="4"/>
                      <a:pt x="37" y="10"/>
                    </a:cubicBezTo>
                    <a:cubicBezTo>
                      <a:pt x="36" y="15"/>
                      <a:pt x="32" y="16"/>
                      <a:pt x="28" y="16"/>
                    </a:cubicBezTo>
                    <a:cubicBezTo>
                      <a:pt x="25" y="16"/>
                      <a:pt x="23" y="16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5" name="chenying0907 201"/>
              <p:cNvSpPr>
                <a:spLocks/>
              </p:cNvSpPr>
              <p:nvPr/>
            </p:nvSpPr>
            <p:spPr bwMode="auto">
              <a:xfrm>
                <a:off x="9164638" y="2024063"/>
                <a:ext cx="82550" cy="41275"/>
              </a:xfrm>
              <a:custGeom>
                <a:avLst/>
                <a:gdLst>
                  <a:gd name="T0" fmla="*/ 10 w 38"/>
                  <a:gd name="T1" fmla="*/ 0 h 19"/>
                  <a:gd name="T2" fmla="*/ 31 w 38"/>
                  <a:gd name="T3" fmla="*/ 3 h 19"/>
                  <a:gd name="T4" fmla="*/ 37 w 38"/>
                  <a:gd name="T5" fmla="*/ 11 h 19"/>
                  <a:gd name="T6" fmla="*/ 28 w 38"/>
                  <a:gd name="T7" fmla="*/ 18 h 19"/>
                  <a:gd name="T8" fmla="*/ 8 w 38"/>
                  <a:gd name="T9" fmla="*/ 15 h 19"/>
                  <a:gd name="T10" fmla="*/ 1 w 38"/>
                  <a:gd name="T11" fmla="*/ 7 h 19"/>
                  <a:gd name="T12" fmla="*/ 10 w 38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19">
                    <a:moveTo>
                      <a:pt x="10" y="0"/>
                    </a:moveTo>
                    <a:cubicBezTo>
                      <a:pt x="17" y="1"/>
                      <a:pt x="24" y="2"/>
                      <a:pt x="31" y="3"/>
                    </a:cubicBezTo>
                    <a:cubicBezTo>
                      <a:pt x="35" y="4"/>
                      <a:pt x="38" y="7"/>
                      <a:pt x="37" y="11"/>
                    </a:cubicBezTo>
                    <a:cubicBezTo>
                      <a:pt x="36" y="16"/>
                      <a:pt x="33" y="19"/>
                      <a:pt x="28" y="18"/>
                    </a:cubicBezTo>
                    <a:cubicBezTo>
                      <a:pt x="21" y="17"/>
                      <a:pt x="15" y="16"/>
                      <a:pt x="8" y="15"/>
                    </a:cubicBezTo>
                    <a:cubicBezTo>
                      <a:pt x="3" y="15"/>
                      <a:pt x="0" y="12"/>
                      <a:pt x="1" y="7"/>
                    </a:cubicBezTo>
                    <a:cubicBezTo>
                      <a:pt x="1" y="3"/>
                      <a:pt x="5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6" name="chenying0907 202"/>
              <p:cNvSpPr>
                <a:spLocks/>
              </p:cNvSpPr>
              <p:nvPr/>
            </p:nvSpPr>
            <p:spPr bwMode="auto">
              <a:xfrm>
                <a:off x="9258300" y="2074863"/>
                <a:ext cx="33337" cy="77788"/>
              </a:xfrm>
              <a:custGeom>
                <a:avLst/>
                <a:gdLst>
                  <a:gd name="T0" fmla="*/ 16 w 16"/>
                  <a:gd name="T1" fmla="*/ 19 h 36"/>
                  <a:gd name="T2" fmla="*/ 16 w 16"/>
                  <a:gd name="T3" fmla="*/ 28 h 36"/>
                  <a:gd name="T4" fmla="*/ 9 w 16"/>
                  <a:gd name="T5" fmla="*/ 36 h 36"/>
                  <a:gd name="T6" fmla="*/ 1 w 16"/>
                  <a:gd name="T7" fmla="*/ 30 h 36"/>
                  <a:gd name="T8" fmla="*/ 0 w 16"/>
                  <a:gd name="T9" fmla="*/ 6 h 36"/>
                  <a:gd name="T10" fmla="*/ 7 w 16"/>
                  <a:gd name="T11" fmla="*/ 0 h 36"/>
                  <a:gd name="T12" fmla="*/ 14 w 16"/>
                  <a:gd name="T13" fmla="*/ 6 h 36"/>
                  <a:gd name="T14" fmla="*/ 16 w 16"/>
                  <a:gd name="T15" fmla="*/ 19 h 36"/>
                  <a:gd name="T16" fmla="*/ 16 w 16"/>
                  <a:gd name="T17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36">
                    <a:moveTo>
                      <a:pt x="16" y="19"/>
                    </a:moveTo>
                    <a:cubicBezTo>
                      <a:pt x="16" y="22"/>
                      <a:pt x="16" y="25"/>
                      <a:pt x="16" y="28"/>
                    </a:cubicBezTo>
                    <a:cubicBezTo>
                      <a:pt x="15" y="32"/>
                      <a:pt x="14" y="35"/>
                      <a:pt x="9" y="36"/>
                    </a:cubicBezTo>
                    <a:cubicBezTo>
                      <a:pt x="5" y="36"/>
                      <a:pt x="2" y="34"/>
                      <a:pt x="1" y="30"/>
                    </a:cubicBezTo>
                    <a:cubicBezTo>
                      <a:pt x="0" y="22"/>
                      <a:pt x="0" y="14"/>
                      <a:pt x="0" y="6"/>
                    </a:cubicBezTo>
                    <a:cubicBezTo>
                      <a:pt x="0" y="4"/>
                      <a:pt x="5" y="0"/>
                      <a:pt x="7" y="0"/>
                    </a:cubicBezTo>
                    <a:cubicBezTo>
                      <a:pt x="10" y="0"/>
                      <a:pt x="13" y="3"/>
                      <a:pt x="14" y="6"/>
                    </a:cubicBezTo>
                    <a:cubicBezTo>
                      <a:pt x="16" y="10"/>
                      <a:pt x="15" y="14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7" name="chenying0907 204"/>
              <p:cNvSpPr>
                <a:spLocks/>
              </p:cNvSpPr>
              <p:nvPr/>
            </p:nvSpPr>
            <p:spPr bwMode="auto">
              <a:xfrm>
                <a:off x="8667750" y="1995488"/>
                <a:ext cx="73025" cy="53975"/>
              </a:xfrm>
              <a:custGeom>
                <a:avLst/>
                <a:gdLst>
                  <a:gd name="T0" fmla="*/ 28 w 34"/>
                  <a:gd name="T1" fmla="*/ 25 h 25"/>
                  <a:gd name="T2" fmla="*/ 2 w 34"/>
                  <a:gd name="T3" fmla="*/ 12 h 25"/>
                  <a:gd name="T4" fmla="*/ 1 w 34"/>
                  <a:gd name="T5" fmla="*/ 4 h 25"/>
                  <a:gd name="T6" fmla="*/ 9 w 34"/>
                  <a:gd name="T7" fmla="*/ 0 h 25"/>
                  <a:gd name="T8" fmla="*/ 30 w 34"/>
                  <a:gd name="T9" fmla="*/ 9 h 25"/>
                  <a:gd name="T10" fmla="*/ 34 w 34"/>
                  <a:gd name="T11" fmla="*/ 17 h 25"/>
                  <a:gd name="T12" fmla="*/ 28 w 34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25">
                    <a:moveTo>
                      <a:pt x="28" y="25"/>
                    </a:moveTo>
                    <a:cubicBezTo>
                      <a:pt x="18" y="20"/>
                      <a:pt x="10" y="16"/>
                      <a:pt x="2" y="12"/>
                    </a:cubicBezTo>
                    <a:cubicBezTo>
                      <a:pt x="0" y="11"/>
                      <a:pt x="0" y="5"/>
                      <a:pt x="1" y="4"/>
                    </a:cubicBezTo>
                    <a:cubicBezTo>
                      <a:pt x="3" y="2"/>
                      <a:pt x="7" y="0"/>
                      <a:pt x="9" y="0"/>
                    </a:cubicBezTo>
                    <a:cubicBezTo>
                      <a:pt x="17" y="2"/>
                      <a:pt x="24" y="6"/>
                      <a:pt x="30" y="9"/>
                    </a:cubicBezTo>
                    <a:cubicBezTo>
                      <a:pt x="33" y="10"/>
                      <a:pt x="34" y="15"/>
                      <a:pt x="34" y="17"/>
                    </a:cubicBezTo>
                    <a:cubicBezTo>
                      <a:pt x="34" y="20"/>
                      <a:pt x="30" y="22"/>
                      <a:pt x="28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8" name="chenying0907 206"/>
              <p:cNvSpPr>
                <a:spLocks/>
              </p:cNvSpPr>
              <p:nvPr/>
            </p:nvSpPr>
            <p:spPr bwMode="auto">
              <a:xfrm>
                <a:off x="8426450" y="2046288"/>
                <a:ext cx="68262" cy="68263"/>
              </a:xfrm>
              <a:custGeom>
                <a:avLst/>
                <a:gdLst>
                  <a:gd name="T0" fmla="*/ 10 w 32"/>
                  <a:gd name="T1" fmla="*/ 32 h 32"/>
                  <a:gd name="T2" fmla="*/ 4 w 32"/>
                  <a:gd name="T3" fmla="*/ 27 h 32"/>
                  <a:gd name="T4" fmla="*/ 8 w 32"/>
                  <a:gd name="T5" fmla="*/ 10 h 32"/>
                  <a:gd name="T6" fmla="*/ 19 w 32"/>
                  <a:gd name="T7" fmla="*/ 3 h 32"/>
                  <a:gd name="T8" fmla="*/ 29 w 32"/>
                  <a:gd name="T9" fmla="*/ 5 h 32"/>
                  <a:gd name="T10" fmla="*/ 28 w 32"/>
                  <a:gd name="T11" fmla="*/ 15 h 32"/>
                  <a:gd name="T12" fmla="*/ 16 w 32"/>
                  <a:gd name="T13" fmla="*/ 28 h 32"/>
                  <a:gd name="T14" fmla="*/ 10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10" y="32"/>
                    </a:moveTo>
                    <a:cubicBezTo>
                      <a:pt x="8" y="30"/>
                      <a:pt x="5" y="29"/>
                      <a:pt x="4" y="27"/>
                    </a:cubicBezTo>
                    <a:cubicBezTo>
                      <a:pt x="0" y="21"/>
                      <a:pt x="2" y="14"/>
                      <a:pt x="8" y="10"/>
                    </a:cubicBezTo>
                    <a:cubicBezTo>
                      <a:pt x="12" y="8"/>
                      <a:pt x="15" y="5"/>
                      <a:pt x="19" y="3"/>
                    </a:cubicBezTo>
                    <a:cubicBezTo>
                      <a:pt x="23" y="0"/>
                      <a:pt x="26" y="1"/>
                      <a:pt x="29" y="5"/>
                    </a:cubicBezTo>
                    <a:cubicBezTo>
                      <a:pt x="32" y="8"/>
                      <a:pt x="31" y="12"/>
                      <a:pt x="28" y="15"/>
                    </a:cubicBezTo>
                    <a:cubicBezTo>
                      <a:pt x="23" y="19"/>
                      <a:pt x="18" y="22"/>
                      <a:pt x="16" y="28"/>
                    </a:cubicBezTo>
                    <a:cubicBezTo>
                      <a:pt x="16" y="30"/>
                      <a:pt x="13" y="31"/>
                      <a:pt x="10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59" name="chenying0907 207"/>
              <p:cNvSpPr>
                <a:spLocks/>
              </p:cNvSpPr>
              <p:nvPr/>
            </p:nvSpPr>
            <p:spPr bwMode="auto">
              <a:xfrm>
                <a:off x="8661400" y="1781175"/>
                <a:ext cx="41275" cy="84138"/>
              </a:xfrm>
              <a:custGeom>
                <a:avLst/>
                <a:gdLst>
                  <a:gd name="T0" fmla="*/ 19 w 19"/>
                  <a:gd name="T1" fmla="*/ 8 h 39"/>
                  <a:gd name="T2" fmla="*/ 15 w 19"/>
                  <a:gd name="T3" fmla="*/ 32 h 39"/>
                  <a:gd name="T4" fmla="*/ 6 w 19"/>
                  <a:gd name="T5" fmla="*/ 37 h 39"/>
                  <a:gd name="T6" fmla="*/ 0 w 19"/>
                  <a:gd name="T7" fmla="*/ 29 h 39"/>
                  <a:gd name="T8" fmla="*/ 4 w 19"/>
                  <a:gd name="T9" fmla="*/ 8 h 39"/>
                  <a:gd name="T10" fmla="*/ 13 w 19"/>
                  <a:gd name="T11" fmla="*/ 2 h 39"/>
                  <a:gd name="T12" fmla="*/ 19 w 19"/>
                  <a:gd name="T13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39">
                    <a:moveTo>
                      <a:pt x="19" y="8"/>
                    </a:moveTo>
                    <a:cubicBezTo>
                      <a:pt x="18" y="17"/>
                      <a:pt x="16" y="25"/>
                      <a:pt x="15" y="32"/>
                    </a:cubicBezTo>
                    <a:cubicBezTo>
                      <a:pt x="13" y="36"/>
                      <a:pt x="10" y="39"/>
                      <a:pt x="6" y="37"/>
                    </a:cubicBezTo>
                    <a:cubicBezTo>
                      <a:pt x="3" y="36"/>
                      <a:pt x="0" y="32"/>
                      <a:pt x="0" y="29"/>
                    </a:cubicBezTo>
                    <a:cubicBezTo>
                      <a:pt x="1" y="22"/>
                      <a:pt x="2" y="15"/>
                      <a:pt x="4" y="8"/>
                    </a:cubicBezTo>
                    <a:cubicBezTo>
                      <a:pt x="5" y="4"/>
                      <a:pt x="8" y="0"/>
                      <a:pt x="13" y="2"/>
                    </a:cubicBezTo>
                    <a:cubicBezTo>
                      <a:pt x="16" y="3"/>
                      <a:pt x="18" y="6"/>
                      <a:pt x="19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0" name="chenying0907 209"/>
              <p:cNvSpPr>
                <a:spLocks/>
              </p:cNvSpPr>
              <p:nvPr/>
            </p:nvSpPr>
            <p:spPr bwMode="auto">
              <a:xfrm>
                <a:off x="8545513" y="1882775"/>
                <a:ext cx="39687" cy="74613"/>
              </a:xfrm>
              <a:custGeom>
                <a:avLst/>
                <a:gdLst>
                  <a:gd name="T0" fmla="*/ 18 w 19"/>
                  <a:gd name="T1" fmla="*/ 19 h 35"/>
                  <a:gd name="T2" fmla="*/ 18 w 19"/>
                  <a:gd name="T3" fmla="*/ 27 h 35"/>
                  <a:gd name="T4" fmla="*/ 11 w 19"/>
                  <a:gd name="T5" fmla="*/ 34 h 35"/>
                  <a:gd name="T6" fmla="*/ 4 w 19"/>
                  <a:gd name="T7" fmla="*/ 28 h 35"/>
                  <a:gd name="T8" fmla="*/ 3 w 19"/>
                  <a:gd name="T9" fmla="*/ 19 h 35"/>
                  <a:gd name="T10" fmla="*/ 1 w 19"/>
                  <a:gd name="T11" fmla="*/ 12 h 35"/>
                  <a:gd name="T12" fmla="*/ 1 w 19"/>
                  <a:gd name="T13" fmla="*/ 3 h 35"/>
                  <a:gd name="T14" fmla="*/ 10 w 19"/>
                  <a:gd name="T15" fmla="*/ 1 h 35"/>
                  <a:gd name="T16" fmla="*/ 18 w 19"/>
                  <a:gd name="T17" fmla="*/ 11 h 35"/>
                  <a:gd name="T18" fmla="*/ 18 w 19"/>
                  <a:gd name="T19" fmla="*/ 19 h 35"/>
                  <a:gd name="T20" fmla="*/ 18 w 19"/>
                  <a:gd name="T21" fmla="*/ 1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35">
                    <a:moveTo>
                      <a:pt x="18" y="19"/>
                    </a:moveTo>
                    <a:cubicBezTo>
                      <a:pt x="18" y="21"/>
                      <a:pt x="19" y="24"/>
                      <a:pt x="18" y="27"/>
                    </a:cubicBezTo>
                    <a:cubicBezTo>
                      <a:pt x="18" y="32"/>
                      <a:pt x="15" y="35"/>
                      <a:pt x="11" y="34"/>
                    </a:cubicBezTo>
                    <a:cubicBezTo>
                      <a:pt x="8" y="33"/>
                      <a:pt x="5" y="31"/>
                      <a:pt x="4" y="28"/>
                    </a:cubicBezTo>
                    <a:cubicBezTo>
                      <a:pt x="2" y="26"/>
                      <a:pt x="3" y="22"/>
                      <a:pt x="3" y="19"/>
                    </a:cubicBezTo>
                    <a:cubicBezTo>
                      <a:pt x="3" y="17"/>
                      <a:pt x="1" y="14"/>
                      <a:pt x="1" y="12"/>
                    </a:cubicBezTo>
                    <a:cubicBezTo>
                      <a:pt x="1" y="9"/>
                      <a:pt x="0" y="5"/>
                      <a:pt x="1" y="3"/>
                    </a:cubicBezTo>
                    <a:cubicBezTo>
                      <a:pt x="3" y="1"/>
                      <a:pt x="7" y="0"/>
                      <a:pt x="10" y="1"/>
                    </a:cubicBezTo>
                    <a:cubicBezTo>
                      <a:pt x="15" y="1"/>
                      <a:pt x="19" y="5"/>
                      <a:pt x="18" y="11"/>
                    </a:cubicBezTo>
                    <a:cubicBezTo>
                      <a:pt x="18" y="14"/>
                      <a:pt x="18" y="16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1" name="chenying0907 211"/>
              <p:cNvSpPr>
                <a:spLocks/>
              </p:cNvSpPr>
              <p:nvPr/>
            </p:nvSpPr>
            <p:spPr bwMode="auto">
              <a:xfrm>
                <a:off x="9144000" y="1928813"/>
                <a:ext cx="38100" cy="77788"/>
              </a:xfrm>
              <a:custGeom>
                <a:avLst/>
                <a:gdLst>
                  <a:gd name="T0" fmla="*/ 18 w 18"/>
                  <a:gd name="T1" fmla="*/ 27 h 36"/>
                  <a:gd name="T2" fmla="*/ 10 w 18"/>
                  <a:gd name="T3" fmla="*/ 36 h 36"/>
                  <a:gd name="T4" fmla="*/ 2 w 18"/>
                  <a:gd name="T5" fmla="*/ 27 h 36"/>
                  <a:gd name="T6" fmla="*/ 1 w 18"/>
                  <a:gd name="T7" fmla="*/ 9 h 36"/>
                  <a:gd name="T8" fmla="*/ 7 w 18"/>
                  <a:gd name="T9" fmla="*/ 0 h 36"/>
                  <a:gd name="T10" fmla="*/ 16 w 18"/>
                  <a:gd name="T11" fmla="*/ 8 h 36"/>
                  <a:gd name="T12" fmla="*/ 18 w 18"/>
                  <a:gd name="T13" fmla="*/ 2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36">
                    <a:moveTo>
                      <a:pt x="18" y="27"/>
                    </a:moveTo>
                    <a:cubicBezTo>
                      <a:pt x="18" y="33"/>
                      <a:pt x="15" y="36"/>
                      <a:pt x="10" y="36"/>
                    </a:cubicBezTo>
                    <a:cubicBezTo>
                      <a:pt x="5" y="36"/>
                      <a:pt x="3" y="33"/>
                      <a:pt x="2" y="27"/>
                    </a:cubicBezTo>
                    <a:cubicBezTo>
                      <a:pt x="2" y="21"/>
                      <a:pt x="1" y="15"/>
                      <a:pt x="1" y="9"/>
                    </a:cubicBezTo>
                    <a:cubicBezTo>
                      <a:pt x="0" y="4"/>
                      <a:pt x="2" y="0"/>
                      <a:pt x="7" y="0"/>
                    </a:cubicBezTo>
                    <a:cubicBezTo>
                      <a:pt x="13" y="0"/>
                      <a:pt x="15" y="3"/>
                      <a:pt x="16" y="8"/>
                    </a:cubicBezTo>
                    <a:cubicBezTo>
                      <a:pt x="16" y="14"/>
                      <a:pt x="17" y="21"/>
                      <a:pt x="18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2" name="chenying0907 213"/>
              <p:cNvSpPr>
                <a:spLocks/>
              </p:cNvSpPr>
              <p:nvPr/>
            </p:nvSpPr>
            <p:spPr bwMode="auto">
              <a:xfrm>
                <a:off x="8802688" y="1706563"/>
                <a:ext cx="84137" cy="42863"/>
              </a:xfrm>
              <a:custGeom>
                <a:avLst/>
                <a:gdLst>
                  <a:gd name="T0" fmla="*/ 7 w 39"/>
                  <a:gd name="T1" fmla="*/ 20 h 20"/>
                  <a:gd name="T2" fmla="*/ 1 w 39"/>
                  <a:gd name="T3" fmla="*/ 13 h 20"/>
                  <a:gd name="T4" fmla="*/ 7 w 39"/>
                  <a:gd name="T5" fmla="*/ 5 h 20"/>
                  <a:gd name="T6" fmla="*/ 28 w 39"/>
                  <a:gd name="T7" fmla="*/ 0 h 20"/>
                  <a:gd name="T8" fmla="*/ 36 w 39"/>
                  <a:gd name="T9" fmla="*/ 5 h 20"/>
                  <a:gd name="T10" fmla="*/ 32 w 39"/>
                  <a:gd name="T11" fmla="*/ 14 h 20"/>
                  <a:gd name="T12" fmla="*/ 7 w 39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20">
                    <a:moveTo>
                      <a:pt x="7" y="20"/>
                    </a:moveTo>
                    <a:cubicBezTo>
                      <a:pt x="5" y="18"/>
                      <a:pt x="2" y="16"/>
                      <a:pt x="1" y="13"/>
                    </a:cubicBezTo>
                    <a:cubicBezTo>
                      <a:pt x="0" y="9"/>
                      <a:pt x="2" y="6"/>
                      <a:pt x="7" y="5"/>
                    </a:cubicBezTo>
                    <a:cubicBezTo>
                      <a:pt x="14" y="3"/>
                      <a:pt x="21" y="1"/>
                      <a:pt x="28" y="0"/>
                    </a:cubicBezTo>
                    <a:cubicBezTo>
                      <a:pt x="31" y="0"/>
                      <a:pt x="35" y="3"/>
                      <a:pt x="36" y="5"/>
                    </a:cubicBezTo>
                    <a:cubicBezTo>
                      <a:pt x="39" y="9"/>
                      <a:pt x="36" y="13"/>
                      <a:pt x="32" y="14"/>
                    </a:cubicBezTo>
                    <a:cubicBezTo>
                      <a:pt x="25" y="17"/>
                      <a:pt x="17" y="18"/>
                      <a:pt x="7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3" name="chenying0907 214"/>
              <p:cNvSpPr>
                <a:spLocks/>
              </p:cNvSpPr>
              <p:nvPr/>
            </p:nvSpPr>
            <p:spPr bwMode="auto">
              <a:xfrm>
                <a:off x="9126538" y="1712913"/>
                <a:ext cx="38100" cy="79375"/>
              </a:xfrm>
              <a:custGeom>
                <a:avLst/>
                <a:gdLst>
                  <a:gd name="T0" fmla="*/ 17 w 18"/>
                  <a:gd name="T1" fmla="*/ 21 h 37"/>
                  <a:gd name="T2" fmla="*/ 17 w 18"/>
                  <a:gd name="T3" fmla="*/ 28 h 37"/>
                  <a:gd name="T4" fmla="*/ 11 w 18"/>
                  <a:gd name="T5" fmla="*/ 36 h 37"/>
                  <a:gd name="T6" fmla="*/ 3 w 18"/>
                  <a:gd name="T7" fmla="*/ 30 h 37"/>
                  <a:gd name="T8" fmla="*/ 1 w 18"/>
                  <a:gd name="T9" fmla="*/ 8 h 37"/>
                  <a:gd name="T10" fmla="*/ 7 w 18"/>
                  <a:gd name="T11" fmla="*/ 0 h 37"/>
                  <a:gd name="T12" fmla="*/ 15 w 18"/>
                  <a:gd name="T13" fmla="*/ 6 h 37"/>
                  <a:gd name="T14" fmla="*/ 17 w 18"/>
                  <a:gd name="T15" fmla="*/ 21 h 37"/>
                  <a:gd name="T16" fmla="*/ 17 w 18"/>
                  <a:gd name="T17" fmla="*/ 2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7">
                    <a:moveTo>
                      <a:pt x="17" y="21"/>
                    </a:moveTo>
                    <a:cubicBezTo>
                      <a:pt x="17" y="24"/>
                      <a:pt x="18" y="26"/>
                      <a:pt x="17" y="28"/>
                    </a:cubicBezTo>
                    <a:cubicBezTo>
                      <a:pt x="16" y="31"/>
                      <a:pt x="13" y="35"/>
                      <a:pt x="11" y="36"/>
                    </a:cubicBezTo>
                    <a:cubicBezTo>
                      <a:pt x="6" y="37"/>
                      <a:pt x="3" y="35"/>
                      <a:pt x="3" y="30"/>
                    </a:cubicBezTo>
                    <a:cubicBezTo>
                      <a:pt x="2" y="23"/>
                      <a:pt x="1" y="15"/>
                      <a:pt x="1" y="8"/>
                    </a:cubicBezTo>
                    <a:cubicBezTo>
                      <a:pt x="0" y="4"/>
                      <a:pt x="3" y="1"/>
                      <a:pt x="7" y="0"/>
                    </a:cubicBezTo>
                    <a:cubicBezTo>
                      <a:pt x="12" y="0"/>
                      <a:pt x="14" y="2"/>
                      <a:pt x="15" y="6"/>
                    </a:cubicBezTo>
                    <a:cubicBezTo>
                      <a:pt x="16" y="11"/>
                      <a:pt x="16" y="16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4" name="chenying0907 217"/>
              <p:cNvSpPr>
                <a:spLocks/>
              </p:cNvSpPr>
              <p:nvPr/>
            </p:nvSpPr>
            <p:spPr bwMode="auto">
              <a:xfrm>
                <a:off x="8605838" y="1538288"/>
                <a:ext cx="73025" cy="55563"/>
              </a:xfrm>
              <a:custGeom>
                <a:avLst/>
                <a:gdLst>
                  <a:gd name="T0" fmla="*/ 27 w 34"/>
                  <a:gd name="T1" fmla="*/ 0 h 26"/>
                  <a:gd name="T2" fmla="*/ 33 w 34"/>
                  <a:gd name="T3" fmla="*/ 6 h 26"/>
                  <a:gd name="T4" fmla="*/ 30 w 34"/>
                  <a:gd name="T5" fmla="*/ 15 h 26"/>
                  <a:gd name="T6" fmla="*/ 9 w 34"/>
                  <a:gd name="T7" fmla="*/ 25 h 26"/>
                  <a:gd name="T8" fmla="*/ 1 w 34"/>
                  <a:gd name="T9" fmla="*/ 21 h 26"/>
                  <a:gd name="T10" fmla="*/ 1 w 34"/>
                  <a:gd name="T11" fmla="*/ 14 h 26"/>
                  <a:gd name="T12" fmla="*/ 27 w 3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26">
                    <a:moveTo>
                      <a:pt x="27" y="0"/>
                    </a:moveTo>
                    <a:cubicBezTo>
                      <a:pt x="30" y="2"/>
                      <a:pt x="33" y="4"/>
                      <a:pt x="33" y="6"/>
                    </a:cubicBezTo>
                    <a:cubicBezTo>
                      <a:pt x="34" y="9"/>
                      <a:pt x="33" y="13"/>
                      <a:pt x="30" y="15"/>
                    </a:cubicBezTo>
                    <a:cubicBezTo>
                      <a:pt x="24" y="19"/>
                      <a:pt x="16" y="22"/>
                      <a:pt x="9" y="25"/>
                    </a:cubicBezTo>
                    <a:cubicBezTo>
                      <a:pt x="7" y="26"/>
                      <a:pt x="3" y="24"/>
                      <a:pt x="1" y="21"/>
                    </a:cubicBezTo>
                    <a:cubicBezTo>
                      <a:pt x="0" y="20"/>
                      <a:pt x="0" y="15"/>
                      <a:pt x="1" y="14"/>
                    </a:cubicBezTo>
                    <a:cubicBezTo>
                      <a:pt x="9" y="9"/>
                      <a:pt x="18" y="5"/>
                      <a:pt x="2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5" name="chenying0907 218"/>
              <p:cNvSpPr>
                <a:spLocks/>
              </p:cNvSpPr>
              <p:nvPr/>
            </p:nvSpPr>
            <p:spPr bwMode="auto">
              <a:xfrm>
                <a:off x="8440738" y="1846263"/>
                <a:ext cx="77787" cy="44450"/>
              </a:xfrm>
              <a:custGeom>
                <a:avLst/>
                <a:gdLst>
                  <a:gd name="T0" fmla="*/ 6 w 36"/>
                  <a:gd name="T1" fmla="*/ 0 h 21"/>
                  <a:gd name="T2" fmla="*/ 31 w 36"/>
                  <a:gd name="T3" fmla="*/ 7 h 21"/>
                  <a:gd name="T4" fmla="*/ 35 w 36"/>
                  <a:gd name="T5" fmla="*/ 15 h 21"/>
                  <a:gd name="T6" fmla="*/ 27 w 36"/>
                  <a:gd name="T7" fmla="*/ 20 h 21"/>
                  <a:gd name="T8" fmla="*/ 5 w 36"/>
                  <a:gd name="T9" fmla="*/ 15 h 21"/>
                  <a:gd name="T10" fmla="*/ 0 w 36"/>
                  <a:gd name="T11" fmla="*/ 7 h 21"/>
                  <a:gd name="T12" fmla="*/ 6 w 36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1">
                    <a:moveTo>
                      <a:pt x="6" y="0"/>
                    </a:moveTo>
                    <a:cubicBezTo>
                      <a:pt x="15" y="2"/>
                      <a:pt x="23" y="4"/>
                      <a:pt x="31" y="7"/>
                    </a:cubicBezTo>
                    <a:cubicBezTo>
                      <a:pt x="33" y="8"/>
                      <a:pt x="36" y="13"/>
                      <a:pt x="35" y="15"/>
                    </a:cubicBezTo>
                    <a:cubicBezTo>
                      <a:pt x="34" y="18"/>
                      <a:pt x="29" y="21"/>
                      <a:pt x="27" y="20"/>
                    </a:cubicBezTo>
                    <a:cubicBezTo>
                      <a:pt x="19" y="20"/>
                      <a:pt x="12" y="18"/>
                      <a:pt x="5" y="15"/>
                    </a:cubicBezTo>
                    <a:cubicBezTo>
                      <a:pt x="2" y="14"/>
                      <a:pt x="0" y="10"/>
                      <a:pt x="0" y="7"/>
                    </a:cubicBezTo>
                    <a:cubicBezTo>
                      <a:pt x="0" y="5"/>
                      <a:pt x="4" y="2"/>
                      <a:pt x="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6" name="chenying0907 220"/>
              <p:cNvSpPr>
                <a:spLocks/>
              </p:cNvSpPr>
              <p:nvPr/>
            </p:nvSpPr>
            <p:spPr bwMode="auto">
              <a:xfrm>
                <a:off x="9018588" y="1852613"/>
                <a:ext cx="42862" cy="79375"/>
              </a:xfrm>
              <a:custGeom>
                <a:avLst/>
                <a:gdLst>
                  <a:gd name="T0" fmla="*/ 20 w 20"/>
                  <a:gd name="T1" fmla="*/ 28 h 37"/>
                  <a:gd name="T2" fmla="*/ 13 w 20"/>
                  <a:gd name="T3" fmla="*/ 37 h 37"/>
                  <a:gd name="T4" fmla="*/ 5 w 20"/>
                  <a:gd name="T5" fmla="*/ 30 h 37"/>
                  <a:gd name="T6" fmla="*/ 1 w 20"/>
                  <a:gd name="T7" fmla="*/ 11 h 37"/>
                  <a:gd name="T8" fmla="*/ 7 w 20"/>
                  <a:gd name="T9" fmla="*/ 1 h 37"/>
                  <a:gd name="T10" fmla="*/ 16 w 20"/>
                  <a:gd name="T11" fmla="*/ 8 h 37"/>
                  <a:gd name="T12" fmla="*/ 20 w 20"/>
                  <a:gd name="T13" fmla="*/ 2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37">
                    <a:moveTo>
                      <a:pt x="20" y="28"/>
                    </a:moveTo>
                    <a:cubicBezTo>
                      <a:pt x="20" y="33"/>
                      <a:pt x="17" y="36"/>
                      <a:pt x="13" y="37"/>
                    </a:cubicBezTo>
                    <a:cubicBezTo>
                      <a:pt x="8" y="37"/>
                      <a:pt x="5" y="35"/>
                      <a:pt x="5" y="30"/>
                    </a:cubicBezTo>
                    <a:cubicBezTo>
                      <a:pt x="3" y="24"/>
                      <a:pt x="2" y="17"/>
                      <a:pt x="1" y="11"/>
                    </a:cubicBezTo>
                    <a:cubicBezTo>
                      <a:pt x="0" y="5"/>
                      <a:pt x="3" y="1"/>
                      <a:pt x="7" y="1"/>
                    </a:cubicBezTo>
                    <a:cubicBezTo>
                      <a:pt x="13" y="0"/>
                      <a:pt x="15" y="3"/>
                      <a:pt x="16" y="8"/>
                    </a:cubicBezTo>
                    <a:cubicBezTo>
                      <a:pt x="17" y="15"/>
                      <a:pt x="19" y="22"/>
                      <a:pt x="20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7" name="chenying0907 224"/>
              <p:cNvSpPr>
                <a:spLocks/>
              </p:cNvSpPr>
              <p:nvPr/>
            </p:nvSpPr>
            <p:spPr bwMode="auto">
              <a:xfrm>
                <a:off x="8424863" y="2876550"/>
                <a:ext cx="46037" cy="77788"/>
              </a:xfrm>
              <a:custGeom>
                <a:avLst/>
                <a:gdLst>
                  <a:gd name="T0" fmla="*/ 0 w 22"/>
                  <a:gd name="T1" fmla="*/ 29 h 36"/>
                  <a:gd name="T2" fmla="*/ 8 w 22"/>
                  <a:gd name="T3" fmla="*/ 4 h 36"/>
                  <a:gd name="T4" fmla="*/ 17 w 22"/>
                  <a:gd name="T5" fmla="*/ 1 h 36"/>
                  <a:gd name="T6" fmla="*/ 21 w 22"/>
                  <a:gd name="T7" fmla="*/ 9 h 36"/>
                  <a:gd name="T8" fmla="*/ 15 w 22"/>
                  <a:gd name="T9" fmla="*/ 31 h 36"/>
                  <a:gd name="T10" fmla="*/ 7 w 22"/>
                  <a:gd name="T11" fmla="*/ 35 h 36"/>
                  <a:gd name="T12" fmla="*/ 0 w 22"/>
                  <a:gd name="T13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36">
                    <a:moveTo>
                      <a:pt x="0" y="29"/>
                    </a:moveTo>
                    <a:cubicBezTo>
                      <a:pt x="3" y="20"/>
                      <a:pt x="5" y="11"/>
                      <a:pt x="8" y="4"/>
                    </a:cubicBezTo>
                    <a:cubicBezTo>
                      <a:pt x="9" y="2"/>
                      <a:pt x="14" y="0"/>
                      <a:pt x="17" y="1"/>
                    </a:cubicBezTo>
                    <a:cubicBezTo>
                      <a:pt x="19" y="2"/>
                      <a:pt x="22" y="6"/>
                      <a:pt x="21" y="9"/>
                    </a:cubicBezTo>
                    <a:cubicBezTo>
                      <a:pt x="20" y="16"/>
                      <a:pt x="18" y="24"/>
                      <a:pt x="15" y="31"/>
                    </a:cubicBezTo>
                    <a:cubicBezTo>
                      <a:pt x="14" y="33"/>
                      <a:pt x="9" y="36"/>
                      <a:pt x="7" y="35"/>
                    </a:cubicBezTo>
                    <a:cubicBezTo>
                      <a:pt x="4" y="35"/>
                      <a:pt x="2" y="31"/>
                      <a:pt x="0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8" name="chenying0907 225"/>
              <p:cNvSpPr>
                <a:spLocks/>
              </p:cNvSpPr>
              <p:nvPr/>
            </p:nvSpPr>
            <p:spPr bwMode="auto">
              <a:xfrm>
                <a:off x="8896350" y="2901950"/>
                <a:ext cx="57150" cy="73025"/>
              </a:xfrm>
              <a:custGeom>
                <a:avLst/>
                <a:gdLst>
                  <a:gd name="T0" fmla="*/ 0 w 27"/>
                  <a:gd name="T1" fmla="*/ 29 h 34"/>
                  <a:gd name="T2" fmla="*/ 2 w 27"/>
                  <a:gd name="T3" fmla="*/ 23 h 34"/>
                  <a:gd name="T4" fmla="*/ 12 w 27"/>
                  <a:gd name="T5" fmla="*/ 4 h 34"/>
                  <a:gd name="T6" fmla="*/ 22 w 27"/>
                  <a:gd name="T7" fmla="*/ 2 h 34"/>
                  <a:gd name="T8" fmla="*/ 25 w 27"/>
                  <a:gd name="T9" fmla="*/ 11 h 34"/>
                  <a:gd name="T10" fmla="*/ 14 w 27"/>
                  <a:gd name="T11" fmla="*/ 31 h 34"/>
                  <a:gd name="T12" fmla="*/ 6 w 27"/>
                  <a:gd name="T13" fmla="*/ 34 h 34"/>
                  <a:gd name="T14" fmla="*/ 0 w 27"/>
                  <a:gd name="T15" fmla="*/ 2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34">
                    <a:moveTo>
                      <a:pt x="0" y="29"/>
                    </a:moveTo>
                    <a:cubicBezTo>
                      <a:pt x="1" y="26"/>
                      <a:pt x="1" y="24"/>
                      <a:pt x="2" y="23"/>
                    </a:cubicBezTo>
                    <a:cubicBezTo>
                      <a:pt x="5" y="17"/>
                      <a:pt x="9" y="10"/>
                      <a:pt x="12" y="4"/>
                    </a:cubicBezTo>
                    <a:cubicBezTo>
                      <a:pt x="14" y="1"/>
                      <a:pt x="18" y="0"/>
                      <a:pt x="22" y="2"/>
                    </a:cubicBezTo>
                    <a:cubicBezTo>
                      <a:pt x="25" y="4"/>
                      <a:pt x="27" y="7"/>
                      <a:pt x="25" y="11"/>
                    </a:cubicBezTo>
                    <a:cubicBezTo>
                      <a:pt x="22" y="18"/>
                      <a:pt x="19" y="25"/>
                      <a:pt x="14" y="31"/>
                    </a:cubicBezTo>
                    <a:cubicBezTo>
                      <a:pt x="13" y="33"/>
                      <a:pt x="9" y="34"/>
                      <a:pt x="6" y="34"/>
                    </a:cubicBezTo>
                    <a:cubicBezTo>
                      <a:pt x="4" y="34"/>
                      <a:pt x="2" y="30"/>
                      <a:pt x="0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69" name="chenying0907 228"/>
              <p:cNvSpPr>
                <a:spLocks/>
              </p:cNvSpPr>
              <p:nvPr/>
            </p:nvSpPr>
            <p:spPr bwMode="auto">
              <a:xfrm>
                <a:off x="8172450" y="2344738"/>
                <a:ext cx="61912" cy="55563"/>
              </a:xfrm>
              <a:custGeom>
                <a:avLst/>
                <a:gdLst>
                  <a:gd name="T0" fmla="*/ 16 w 29"/>
                  <a:gd name="T1" fmla="*/ 0 h 26"/>
                  <a:gd name="T2" fmla="*/ 27 w 29"/>
                  <a:gd name="T3" fmla="*/ 2 h 26"/>
                  <a:gd name="T4" fmla="*/ 28 w 29"/>
                  <a:gd name="T5" fmla="*/ 19 h 26"/>
                  <a:gd name="T6" fmla="*/ 19 w 29"/>
                  <a:gd name="T7" fmla="*/ 23 h 26"/>
                  <a:gd name="T8" fmla="*/ 3 w 29"/>
                  <a:gd name="T9" fmla="*/ 13 h 26"/>
                  <a:gd name="T10" fmla="*/ 1 w 29"/>
                  <a:gd name="T11" fmla="*/ 7 h 26"/>
                  <a:gd name="T12" fmla="*/ 7 w 29"/>
                  <a:gd name="T13" fmla="*/ 1 h 26"/>
                  <a:gd name="T14" fmla="*/ 16 w 29"/>
                  <a:gd name="T15" fmla="*/ 1 h 26"/>
                  <a:gd name="T16" fmla="*/ 16 w 29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26">
                    <a:moveTo>
                      <a:pt x="16" y="0"/>
                    </a:moveTo>
                    <a:cubicBezTo>
                      <a:pt x="20" y="1"/>
                      <a:pt x="27" y="1"/>
                      <a:pt x="27" y="2"/>
                    </a:cubicBezTo>
                    <a:cubicBezTo>
                      <a:pt x="29" y="8"/>
                      <a:pt x="29" y="14"/>
                      <a:pt x="28" y="19"/>
                    </a:cubicBezTo>
                    <a:cubicBezTo>
                      <a:pt x="27" y="24"/>
                      <a:pt x="22" y="26"/>
                      <a:pt x="19" y="23"/>
                    </a:cubicBezTo>
                    <a:cubicBezTo>
                      <a:pt x="14" y="19"/>
                      <a:pt x="9" y="16"/>
                      <a:pt x="3" y="13"/>
                    </a:cubicBezTo>
                    <a:cubicBezTo>
                      <a:pt x="1" y="13"/>
                      <a:pt x="0" y="8"/>
                      <a:pt x="1" y="7"/>
                    </a:cubicBezTo>
                    <a:cubicBezTo>
                      <a:pt x="2" y="4"/>
                      <a:pt x="5" y="2"/>
                      <a:pt x="7" y="1"/>
                    </a:cubicBezTo>
                    <a:cubicBezTo>
                      <a:pt x="10" y="0"/>
                      <a:pt x="13" y="1"/>
                      <a:pt x="16" y="1"/>
                    </a:cubicBezTo>
                    <a:cubicBezTo>
                      <a:pt x="16" y="1"/>
                      <a:pt x="16" y="0"/>
                      <a:pt x="1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0" name="chenying0907 234"/>
              <p:cNvSpPr>
                <a:spLocks/>
              </p:cNvSpPr>
              <p:nvPr/>
            </p:nvSpPr>
            <p:spPr bwMode="auto">
              <a:xfrm>
                <a:off x="9275763" y="2170113"/>
                <a:ext cx="74612" cy="61913"/>
              </a:xfrm>
              <a:custGeom>
                <a:avLst/>
                <a:gdLst>
                  <a:gd name="T0" fmla="*/ 35 w 35"/>
                  <a:gd name="T1" fmla="*/ 19 h 29"/>
                  <a:gd name="T2" fmla="*/ 25 w 35"/>
                  <a:gd name="T3" fmla="*/ 27 h 29"/>
                  <a:gd name="T4" fmla="*/ 5 w 35"/>
                  <a:gd name="T5" fmla="*/ 15 h 29"/>
                  <a:gd name="T6" fmla="*/ 3 w 35"/>
                  <a:gd name="T7" fmla="*/ 5 h 29"/>
                  <a:gd name="T8" fmla="*/ 13 w 35"/>
                  <a:gd name="T9" fmla="*/ 3 h 29"/>
                  <a:gd name="T10" fmla="*/ 32 w 35"/>
                  <a:gd name="T11" fmla="*/ 14 h 29"/>
                  <a:gd name="T12" fmla="*/ 35 w 35"/>
                  <a:gd name="T13" fmla="*/ 1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29">
                    <a:moveTo>
                      <a:pt x="35" y="19"/>
                    </a:moveTo>
                    <a:cubicBezTo>
                      <a:pt x="35" y="25"/>
                      <a:pt x="30" y="29"/>
                      <a:pt x="25" y="27"/>
                    </a:cubicBezTo>
                    <a:cubicBezTo>
                      <a:pt x="18" y="23"/>
                      <a:pt x="12" y="19"/>
                      <a:pt x="5" y="15"/>
                    </a:cubicBezTo>
                    <a:cubicBezTo>
                      <a:pt x="2" y="13"/>
                      <a:pt x="0" y="9"/>
                      <a:pt x="3" y="5"/>
                    </a:cubicBezTo>
                    <a:cubicBezTo>
                      <a:pt x="5" y="2"/>
                      <a:pt x="9" y="0"/>
                      <a:pt x="13" y="3"/>
                    </a:cubicBezTo>
                    <a:cubicBezTo>
                      <a:pt x="19" y="6"/>
                      <a:pt x="26" y="10"/>
                      <a:pt x="32" y="14"/>
                    </a:cubicBezTo>
                    <a:cubicBezTo>
                      <a:pt x="34" y="15"/>
                      <a:pt x="35" y="18"/>
                      <a:pt x="35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1" name="chenying0907 235"/>
              <p:cNvSpPr>
                <a:spLocks/>
              </p:cNvSpPr>
              <p:nvPr/>
            </p:nvSpPr>
            <p:spPr bwMode="auto">
              <a:xfrm>
                <a:off x="8632825" y="2182813"/>
                <a:ext cx="82550" cy="42863"/>
              </a:xfrm>
              <a:custGeom>
                <a:avLst/>
                <a:gdLst>
                  <a:gd name="T0" fmla="*/ 10 w 38"/>
                  <a:gd name="T1" fmla="*/ 20 h 20"/>
                  <a:gd name="T2" fmla="*/ 1 w 38"/>
                  <a:gd name="T3" fmla="*/ 14 h 20"/>
                  <a:gd name="T4" fmla="*/ 8 w 38"/>
                  <a:gd name="T5" fmla="*/ 5 h 20"/>
                  <a:gd name="T6" fmla="*/ 27 w 38"/>
                  <a:gd name="T7" fmla="*/ 1 h 20"/>
                  <a:gd name="T8" fmla="*/ 37 w 38"/>
                  <a:gd name="T9" fmla="*/ 8 h 20"/>
                  <a:gd name="T10" fmla="*/ 31 w 38"/>
                  <a:gd name="T11" fmla="*/ 16 h 20"/>
                  <a:gd name="T12" fmla="*/ 10 w 38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20">
                    <a:moveTo>
                      <a:pt x="10" y="20"/>
                    </a:moveTo>
                    <a:cubicBezTo>
                      <a:pt x="5" y="20"/>
                      <a:pt x="2" y="19"/>
                      <a:pt x="1" y="14"/>
                    </a:cubicBezTo>
                    <a:cubicBezTo>
                      <a:pt x="0" y="9"/>
                      <a:pt x="4" y="6"/>
                      <a:pt x="8" y="5"/>
                    </a:cubicBezTo>
                    <a:cubicBezTo>
                      <a:pt x="14" y="4"/>
                      <a:pt x="21" y="2"/>
                      <a:pt x="27" y="1"/>
                    </a:cubicBezTo>
                    <a:cubicBezTo>
                      <a:pt x="32" y="0"/>
                      <a:pt x="37" y="3"/>
                      <a:pt x="37" y="8"/>
                    </a:cubicBezTo>
                    <a:cubicBezTo>
                      <a:pt x="38" y="12"/>
                      <a:pt x="35" y="15"/>
                      <a:pt x="31" y="16"/>
                    </a:cubicBezTo>
                    <a:cubicBezTo>
                      <a:pt x="24" y="17"/>
                      <a:pt x="17" y="19"/>
                      <a:pt x="10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2" name="chenying0907 237"/>
              <p:cNvSpPr>
                <a:spLocks/>
              </p:cNvSpPr>
              <p:nvPr/>
            </p:nvSpPr>
            <p:spPr bwMode="auto">
              <a:xfrm>
                <a:off x="9134475" y="1822450"/>
                <a:ext cx="36512" cy="77788"/>
              </a:xfrm>
              <a:custGeom>
                <a:avLst/>
                <a:gdLst>
                  <a:gd name="T0" fmla="*/ 0 w 17"/>
                  <a:gd name="T1" fmla="*/ 10 h 36"/>
                  <a:gd name="T2" fmla="*/ 2 w 17"/>
                  <a:gd name="T3" fmla="*/ 3 h 36"/>
                  <a:gd name="T4" fmla="*/ 9 w 17"/>
                  <a:gd name="T5" fmla="*/ 0 h 36"/>
                  <a:gd name="T6" fmla="*/ 15 w 17"/>
                  <a:gd name="T7" fmla="*/ 6 h 36"/>
                  <a:gd name="T8" fmla="*/ 17 w 17"/>
                  <a:gd name="T9" fmla="*/ 28 h 36"/>
                  <a:gd name="T10" fmla="*/ 10 w 17"/>
                  <a:gd name="T11" fmla="*/ 36 h 36"/>
                  <a:gd name="T12" fmla="*/ 2 w 17"/>
                  <a:gd name="T13" fmla="*/ 29 h 36"/>
                  <a:gd name="T14" fmla="*/ 0 w 17"/>
                  <a:gd name="T15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36">
                    <a:moveTo>
                      <a:pt x="0" y="10"/>
                    </a:moveTo>
                    <a:cubicBezTo>
                      <a:pt x="1" y="9"/>
                      <a:pt x="1" y="5"/>
                      <a:pt x="2" y="3"/>
                    </a:cubicBezTo>
                    <a:cubicBezTo>
                      <a:pt x="3" y="1"/>
                      <a:pt x="7" y="0"/>
                      <a:pt x="9" y="0"/>
                    </a:cubicBezTo>
                    <a:cubicBezTo>
                      <a:pt x="12" y="1"/>
                      <a:pt x="15" y="4"/>
                      <a:pt x="15" y="6"/>
                    </a:cubicBezTo>
                    <a:cubicBezTo>
                      <a:pt x="17" y="13"/>
                      <a:pt x="17" y="21"/>
                      <a:pt x="17" y="28"/>
                    </a:cubicBezTo>
                    <a:cubicBezTo>
                      <a:pt x="17" y="33"/>
                      <a:pt x="14" y="36"/>
                      <a:pt x="10" y="36"/>
                    </a:cubicBezTo>
                    <a:cubicBezTo>
                      <a:pt x="5" y="36"/>
                      <a:pt x="3" y="33"/>
                      <a:pt x="2" y="29"/>
                    </a:cubicBezTo>
                    <a:cubicBezTo>
                      <a:pt x="2" y="23"/>
                      <a:pt x="1" y="17"/>
                      <a:pt x="0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3" name="chenying0907 241"/>
              <p:cNvSpPr>
                <a:spLocks/>
              </p:cNvSpPr>
              <p:nvPr/>
            </p:nvSpPr>
            <p:spPr bwMode="auto">
              <a:xfrm>
                <a:off x="8480425" y="2863850"/>
                <a:ext cx="73025" cy="53975"/>
              </a:xfrm>
              <a:custGeom>
                <a:avLst/>
                <a:gdLst>
                  <a:gd name="T0" fmla="*/ 7 w 34"/>
                  <a:gd name="T1" fmla="*/ 0 h 25"/>
                  <a:gd name="T2" fmla="*/ 32 w 34"/>
                  <a:gd name="T3" fmla="*/ 11 h 25"/>
                  <a:gd name="T4" fmla="*/ 33 w 34"/>
                  <a:gd name="T5" fmla="*/ 20 h 25"/>
                  <a:gd name="T6" fmla="*/ 26 w 34"/>
                  <a:gd name="T7" fmla="*/ 24 h 25"/>
                  <a:gd name="T8" fmla="*/ 4 w 34"/>
                  <a:gd name="T9" fmla="*/ 15 h 25"/>
                  <a:gd name="T10" fmla="*/ 0 w 34"/>
                  <a:gd name="T11" fmla="*/ 7 h 25"/>
                  <a:gd name="T12" fmla="*/ 7 w 34"/>
                  <a:gd name="T1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25">
                    <a:moveTo>
                      <a:pt x="7" y="0"/>
                    </a:moveTo>
                    <a:cubicBezTo>
                      <a:pt x="16" y="4"/>
                      <a:pt x="24" y="7"/>
                      <a:pt x="32" y="11"/>
                    </a:cubicBezTo>
                    <a:cubicBezTo>
                      <a:pt x="34" y="12"/>
                      <a:pt x="34" y="18"/>
                      <a:pt x="33" y="20"/>
                    </a:cubicBezTo>
                    <a:cubicBezTo>
                      <a:pt x="32" y="22"/>
                      <a:pt x="28" y="25"/>
                      <a:pt x="26" y="24"/>
                    </a:cubicBezTo>
                    <a:cubicBezTo>
                      <a:pt x="18" y="22"/>
                      <a:pt x="11" y="19"/>
                      <a:pt x="4" y="15"/>
                    </a:cubicBezTo>
                    <a:cubicBezTo>
                      <a:pt x="2" y="14"/>
                      <a:pt x="0" y="9"/>
                      <a:pt x="0" y="7"/>
                    </a:cubicBezTo>
                    <a:cubicBezTo>
                      <a:pt x="1" y="4"/>
                      <a:pt x="4" y="2"/>
                      <a:pt x="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4" name="chenying0907 242"/>
              <p:cNvSpPr>
                <a:spLocks/>
              </p:cNvSpPr>
              <p:nvPr/>
            </p:nvSpPr>
            <p:spPr bwMode="auto">
              <a:xfrm>
                <a:off x="9107488" y="1603375"/>
                <a:ext cx="42862" cy="80963"/>
              </a:xfrm>
              <a:custGeom>
                <a:avLst/>
                <a:gdLst>
                  <a:gd name="T0" fmla="*/ 0 w 20"/>
                  <a:gd name="T1" fmla="*/ 10 h 38"/>
                  <a:gd name="T2" fmla="*/ 7 w 20"/>
                  <a:gd name="T3" fmla="*/ 1 h 38"/>
                  <a:gd name="T4" fmla="*/ 15 w 20"/>
                  <a:gd name="T5" fmla="*/ 8 h 38"/>
                  <a:gd name="T6" fmla="*/ 20 w 20"/>
                  <a:gd name="T7" fmla="*/ 27 h 38"/>
                  <a:gd name="T8" fmla="*/ 13 w 20"/>
                  <a:gd name="T9" fmla="*/ 37 h 38"/>
                  <a:gd name="T10" fmla="*/ 4 w 20"/>
                  <a:gd name="T11" fmla="*/ 29 h 38"/>
                  <a:gd name="T12" fmla="*/ 0 w 20"/>
                  <a:gd name="T13" fmla="*/ 1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38">
                    <a:moveTo>
                      <a:pt x="0" y="10"/>
                    </a:moveTo>
                    <a:cubicBezTo>
                      <a:pt x="0" y="5"/>
                      <a:pt x="2" y="2"/>
                      <a:pt x="7" y="1"/>
                    </a:cubicBezTo>
                    <a:cubicBezTo>
                      <a:pt x="11" y="0"/>
                      <a:pt x="14" y="3"/>
                      <a:pt x="15" y="8"/>
                    </a:cubicBezTo>
                    <a:cubicBezTo>
                      <a:pt x="17" y="14"/>
                      <a:pt x="18" y="20"/>
                      <a:pt x="20" y="27"/>
                    </a:cubicBezTo>
                    <a:cubicBezTo>
                      <a:pt x="20" y="33"/>
                      <a:pt x="18" y="37"/>
                      <a:pt x="13" y="37"/>
                    </a:cubicBezTo>
                    <a:cubicBezTo>
                      <a:pt x="9" y="38"/>
                      <a:pt x="6" y="34"/>
                      <a:pt x="4" y="29"/>
                    </a:cubicBezTo>
                    <a:cubicBezTo>
                      <a:pt x="3" y="23"/>
                      <a:pt x="2" y="16"/>
                      <a:pt x="0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5" name="chenying0907 243"/>
              <p:cNvSpPr>
                <a:spLocks/>
              </p:cNvSpPr>
              <p:nvPr/>
            </p:nvSpPr>
            <p:spPr bwMode="auto">
              <a:xfrm>
                <a:off x="8699500" y="1730375"/>
                <a:ext cx="79375" cy="44450"/>
              </a:xfrm>
              <a:custGeom>
                <a:avLst/>
                <a:gdLst>
                  <a:gd name="T0" fmla="*/ 6 w 37"/>
                  <a:gd name="T1" fmla="*/ 21 h 21"/>
                  <a:gd name="T2" fmla="*/ 0 w 37"/>
                  <a:gd name="T3" fmla="*/ 14 h 21"/>
                  <a:gd name="T4" fmla="*/ 5 w 37"/>
                  <a:gd name="T5" fmla="*/ 6 h 21"/>
                  <a:gd name="T6" fmla="*/ 27 w 37"/>
                  <a:gd name="T7" fmla="*/ 1 h 21"/>
                  <a:gd name="T8" fmla="*/ 35 w 37"/>
                  <a:gd name="T9" fmla="*/ 6 h 21"/>
                  <a:gd name="T10" fmla="*/ 31 w 37"/>
                  <a:gd name="T11" fmla="*/ 15 h 21"/>
                  <a:gd name="T12" fmla="*/ 6 w 37"/>
                  <a:gd name="T13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21">
                    <a:moveTo>
                      <a:pt x="6" y="21"/>
                    </a:moveTo>
                    <a:cubicBezTo>
                      <a:pt x="4" y="19"/>
                      <a:pt x="1" y="16"/>
                      <a:pt x="0" y="14"/>
                    </a:cubicBezTo>
                    <a:cubicBezTo>
                      <a:pt x="0" y="11"/>
                      <a:pt x="2" y="7"/>
                      <a:pt x="5" y="6"/>
                    </a:cubicBezTo>
                    <a:cubicBezTo>
                      <a:pt x="12" y="3"/>
                      <a:pt x="19" y="1"/>
                      <a:pt x="27" y="1"/>
                    </a:cubicBezTo>
                    <a:cubicBezTo>
                      <a:pt x="30" y="0"/>
                      <a:pt x="34" y="3"/>
                      <a:pt x="35" y="6"/>
                    </a:cubicBezTo>
                    <a:cubicBezTo>
                      <a:pt x="37" y="10"/>
                      <a:pt x="34" y="14"/>
                      <a:pt x="31" y="15"/>
                    </a:cubicBezTo>
                    <a:cubicBezTo>
                      <a:pt x="23" y="17"/>
                      <a:pt x="15" y="18"/>
                      <a:pt x="6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6" name="chenying0907 244"/>
              <p:cNvSpPr>
                <a:spLocks/>
              </p:cNvSpPr>
              <p:nvPr/>
            </p:nvSpPr>
            <p:spPr bwMode="auto">
              <a:xfrm>
                <a:off x="8467725" y="1682750"/>
                <a:ext cx="79375" cy="47625"/>
              </a:xfrm>
              <a:custGeom>
                <a:avLst/>
                <a:gdLst>
                  <a:gd name="T0" fmla="*/ 31 w 37"/>
                  <a:gd name="T1" fmla="*/ 0 h 22"/>
                  <a:gd name="T2" fmla="*/ 37 w 37"/>
                  <a:gd name="T3" fmla="*/ 6 h 22"/>
                  <a:gd name="T4" fmla="*/ 33 w 37"/>
                  <a:gd name="T5" fmla="*/ 14 h 22"/>
                  <a:gd name="T6" fmla="*/ 9 w 37"/>
                  <a:gd name="T7" fmla="*/ 21 h 22"/>
                  <a:gd name="T8" fmla="*/ 2 w 37"/>
                  <a:gd name="T9" fmla="*/ 16 h 22"/>
                  <a:gd name="T10" fmla="*/ 6 w 37"/>
                  <a:gd name="T11" fmla="*/ 8 h 22"/>
                  <a:gd name="T12" fmla="*/ 31 w 37"/>
                  <a:gd name="T1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22">
                    <a:moveTo>
                      <a:pt x="31" y="0"/>
                    </a:moveTo>
                    <a:cubicBezTo>
                      <a:pt x="33" y="2"/>
                      <a:pt x="36" y="4"/>
                      <a:pt x="37" y="6"/>
                    </a:cubicBezTo>
                    <a:cubicBezTo>
                      <a:pt x="37" y="8"/>
                      <a:pt x="35" y="13"/>
                      <a:pt x="33" y="14"/>
                    </a:cubicBezTo>
                    <a:cubicBezTo>
                      <a:pt x="25" y="17"/>
                      <a:pt x="17" y="19"/>
                      <a:pt x="9" y="21"/>
                    </a:cubicBezTo>
                    <a:cubicBezTo>
                      <a:pt x="7" y="22"/>
                      <a:pt x="3" y="19"/>
                      <a:pt x="2" y="16"/>
                    </a:cubicBezTo>
                    <a:cubicBezTo>
                      <a:pt x="0" y="13"/>
                      <a:pt x="2" y="9"/>
                      <a:pt x="6" y="8"/>
                    </a:cubicBezTo>
                    <a:cubicBezTo>
                      <a:pt x="14" y="5"/>
                      <a:pt x="21" y="2"/>
                      <a:pt x="3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7" name="chenying0907 245"/>
              <p:cNvSpPr>
                <a:spLocks/>
              </p:cNvSpPr>
              <p:nvPr/>
            </p:nvSpPr>
            <p:spPr bwMode="auto">
              <a:xfrm>
                <a:off x="8439150" y="2141538"/>
                <a:ext cx="60325" cy="71438"/>
              </a:xfrm>
              <a:custGeom>
                <a:avLst/>
                <a:gdLst>
                  <a:gd name="T0" fmla="*/ 28 w 28"/>
                  <a:gd name="T1" fmla="*/ 26 h 33"/>
                  <a:gd name="T2" fmla="*/ 22 w 28"/>
                  <a:gd name="T3" fmla="*/ 33 h 33"/>
                  <a:gd name="T4" fmla="*/ 13 w 28"/>
                  <a:gd name="T5" fmla="*/ 30 h 33"/>
                  <a:gd name="T6" fmla="*/ 1 w 28"/>
                  <a:gd name="T7" fmla="*/ 11 h 33"/>
                  <a:gd name="T8" fmla="*/ 3 w 28"/>
                  <a:gd name="T9" fmla="*/ 3 h 33"/>
                  <a:gd name="T10" fmla="*/ 12 w 28"/>
                  <a:gd name="T11" fmla="*/ 2 h 33"/>
                  <a:gd name="T12" fmla="*/ 28 w 28"/>
                  <a:gd name="T13" fmla="*/ 2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33">
                    <a:moveTo>
                      <a:pt x="28" y="26"/>
                    </a:moveTo>
                    <a:cubicBezTo>
                      <a:pt x="25" y="29"/>
                      <a:pt x="24" y="32"/>
                      <a:pt x="22" y="33"/>
                    </a:cubicBezTo>
                    <a:cubicBezTo>
                      <a:pt x="19" y="33"/>
                      <a:pt x="15" y="32"/>
                      <a:pt x="13" y="30"/>
                    </a:cubicBezTo>
                    <a:cubicBezTo>
                      <a:pt x="8" y="24"/>
                      <a:pt x="4" y="17"/>
                      <a:pt x="1" y="11"/>
                    </a:cubicBezTo>
                    <a:cubicBezTo>
                      <a:pt x="0" y="9"/>
                      <a:pt x="1" y="4"/>
                      <a:pt x="3" y="3"/>
                    </a:cubicBezTo>
                    <a:cubicBezTo>
                      <a:pt x="5" y="1"/>
                      <a:pt x="10" y="0"/>
                      <a:pt x="12" y="2"/>
                    </a:cubicBezTo>
                    <a:cubicBezTo>
                      <a:pt x="17" y="9"/>
                      <a:pt x="22" y="17"/>
                      <a:pt x="28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8" name="chenying0907 250"/>
              <p:cNvSpPr>
                <a:spLocks/>
              </p:cNvSpPr>
              <p:nvPr/>
            </p:nvSpPr>
            <p:spPr bwMode="auto">
              <a:xfrm>
                <a:off x="8204200" y="2644775"/>
                <a:ext cx="34925" cy="77788"/>
              </a:xfrm>
              <a:custGeom>
                <a:avLst/>
                <a:gdLst>
                  <a:gd name="T0" fmla="*/ 15 w 16"/>
                  <a:gd name="T1" fmla="*/ 19 h 36"/>
                  <a:gd name="T2" fmla="*/ 15 w 16"/>
                  <a:gd name="T3" fmla="*/ 29 h 36"/>
                  <a:gd name="T4" fmla="*/ 9 w 16"/>
                  <a:gd name="T5" fmla="*/ 36 h 36"/>
                  <a:gd name="T6" fmla="*/ 1 w 16"/>
                  <a:gd name="T7" fmla="*/ 29 h 36"/>
                  <a:gd name="T8" fmla="*/ 1 w 16"/>
                  <a:gd name="T9" fmla="*/ 6 h 36"/>
                  <a:gd name="T10" fmla="*/ 8 w 16"/>
                  <a:gd name="T11" fmla="*/ 0 h 36"/>
                  <a:gd name="T12" fmla="*/ 15 w 16"/>
                  <a:gd name="T13" fmla="*/ 7 h 36"/>
                  <a:gd name="T14" fmla="*/ 15 w 16"/>
                  <a:gd name="T15" fmla="*/ 19 h 36"/>
                  <a:gd name="T16" fmla="*/ 15 w 16"/>
                  <a:gd name="T17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36">
                    <a:moveTo>
                      <a:pt x="15" y="19"/>
                    </a:moveTo>
                    <a:cubicBezTo>
                      <a:pt x="15" y="22"/>
                      <a:pt x="15" y="25"/>
                      <a:pt x="15" y="29"/>
                    </a:cubicBezTo>
                    <a:cubicBezTo>
                      <a:pt x="16" y="33"/>
                      <a:pt x="13" y="36"/>
                      <a:pt x="9" y="36"/>
                    </a:cubicBezTo>
                    <a:cubicBezTo>
                      <a:pt x="6" y="36"/>
                      <a:pt x="1" y="32"/>
                      <a:pt x="1" y="29"/>
                    </a:cubicBezTo>
                    <a:cubicBezTo>
                      <a:pt x="0" y="22"/>
                      <a:pt x="0" y="14"/>
                      <a:pt x="1" y="6"/>
                    </a:cubicBezTo>
                    <a:cubicBezTo>
                      <a:pt x="1" y="3"/>
                      <a:pt x="6" y="0"/>
                      <a:pt x="8" y="0"/>
                    </a:cubicBezTo>
                    <a:cubicBezTo>
                      <a:pt x="11" y="0"/>
                      <a:pt x="14" y="4"/>
                      <a:pt x="15" y="7"/>
                    </a:cubicBezTo>
                    <a:cubicBezTo>
                      <a:pt x="16" y="11"/>
                      <a:pt x="15" y="15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79" name="chenying0907 251"/>
              <p:cNvSpPr>
                <a:spLocks/>
              </p:cNvSpPr>
              <p:nvPr/>
            </p:nvSpPr>
            <p:spPr bwMode="auto">
              <a:xfrm>
                <a:off x="8202613" y="2425700"/>
                <a:ext cx="33337" cy="79375"/>
              </a:xfrm>
              <a:custGeom>
                <a:avLst/>
                <a:gdLst>
                  <a:gd name="T0" fmla="*/ 0 w 16"/>
                  <a:gd name="T1" fmla="*/ 19 h 37"/>
                  <a:gd name="T2" fmla="*/ 0 w 16"/>
                  <a:gd name="T3" fmla="*/ 7 h 37"/>
                  <a:gd name="T4" fmla="*/ 8 w 16"/>
                  <a:gd name="T5" fmla="*/ 1 h 37"/>
                  <a:gd name="T6" fmla="*/ 15 w 16"/>
                  <a:gd name="T7" fmla="*/ 7 h 37"/>
                  <a:gd name="T8" fmla="*/ 15 w 16"/>
                  <a:gd name="T9" fmla="*/ 29 h 37"/>
                  <a:gd name="T10" fmla="*/ 7 w 16"/>
                  <a:gd name="T11" fmla="*/ 37 h 37"/>
                  <a:gd name="T12" fmla="*/ 1 w 16"/>
                  <a:gd name="T13" fmla="*/ 29 h 37"/>
                  <a:gd name="T14" fmla="*/ 1 w 16"/>
                  <a:gd name="T15" fmla="*/ 19 h 37"/>
                  <a:gd name="T16" fmla="*/ 0 w 16"/>
                  <a:gd name="T17" fmla="*/ 1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37">
                    <a:moveTo>
                      <a:pt x="0" y="19"/>
                    </a:moveTo>
                    <a:cubicBezTo>
                      <a:pt x="0" y="15"/>
                      <a:pt x="0" y="11"/>
                      <a:pt x="0" y="7"/>
                    </a:cubicBezTo>
                    <a:cubicBezTo>
                      <a:pt x="1" y="3"/>
                      <a:pt x="4" y="0"/>
                      <a:pt x="8" y="1"/>
                    </a:cubicBezTo>
                    <a:cubicBezTo>
                      <a:pt x="10" y="1"/>
                      <a:pt x="14" y="4"/>
                      <a:pt x="15" y="7"/>
                    </a:cubicBezTo>
                    <a:cubicBezTo>
                      <a:pt x="16" y="14"/>
                      <a:pt x="16" y="22"/>
                      <a:pt x="15" y="29"/>
                    </a:cubicBezTo>
                    <a:cubicBezTo>
                      <a:pt x="15" y="34"/>
                      <a:pt x="12" y="37"/>
                      <a:pt x="7" y="37"/>
                    </a:cubicBezTo>
                    <a:cubicBezTo>
                      <a:pt x="3" y="37"/>
                      <a:pt x="1" y="34"/>
                      <a:pt x="1" y="29"/>
                    </a:cubicBezTo>
                    <a:cubicBezTo>
                      <a:pt x="1" y="26"/>
                      <a:pt x="1" y="22"/>
                      <a:pt x="1" y="19"/>
                    </a:cubicBezTo>
                    <a:cubicBezTo>
                      <a:pt x="1" y="19"/>
                      <a:pt x="0" y="19"/>
                      <a:pt x="0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0" name="chenying0907 253"/>
              <p:cNvSpPr>
                <a:spLocks/>
              </p:cNvSpPr>
              <p:nvPr/>
            </p:nvSpPr>
            <p:spPr bwMode="auto">
              <a:xfrm>
                <a:off x="8528050" y="2184400"/>
                <a:ext cx="77787" cy="36513"/>
              </a:xfrm>
              <a:custGeom>
                <a:avLst/>
                <a:gdLst>
                  <a:gd name="T0" fmla="*/ 16 w 36"/>
                  <a:gd name="T1" fmla="*/ 1 h 17"/>
                  <a:gd name="T2" fmla="*/ 30 w 36"/>
                  <a:gd name="T3" fmla="*/ 3 h 17"/>
                  <a:gd name="T4" fmla="*/ 36 w 36"/>
                  <a:gd name="T5" fmla="*/ 11 h 17"/>
                  <a:gd name="T6" fmla="*/ 28 w 36"/>
                  <a:gd name="T7" fmla="*/ 17 h 17"/>
                  <a:gd name="T8" fmla="*/ 6 w 36"/>
                  <a:gd name="T9" fmla="*/ 15 h 17"/>
                  <a:gd name="T10" fmla="*/ 0 w 36"/>
                  <a:gd name="T11" fmla="*/ 7 h 17"/>
                  <a:gd name="T12" fmla="*/ 7 w 36"/>
                  <a:gd name="T13" fmla="*/ 0 h 17"/>
                  <a:gd name="T14" fmla="*/ 16 w 36"/>
                  <a:gd name="T15" fmla="*/ 1 h 17"/>
                  <a:gd name="T16" fmla="*/ 16 w 36"/>
                  <a:gd name="T17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7">
                    <a:moveTo>
                      <a:pt x="16" y="1"/>
                    </a:moveTo>
                    <a:cubicBezTo>
                      <a:pt x="21" y="1"/>
                      <a:pt x="25" y="2"/>
                      <a:pt x="30" y="3"/>
                    </a:cubicBezTo>
                    <a:cubicBezTo>
                      <a:pt x="34" y="3"/>
                      <a:pt x="36" y="6"/>
                      <a:pt x="36" y="11"/>
                    </a:cubicBezTo>
                    <a:cubicBezTo>
                      <a:pt x="35" y="15"/>
                      <a:pt x="32" y="17"/>
                      <a:pt x="28" y="17"/>
                    </a:cubicBezTo>
                    <a:cubicBezTo>
                      <a:pt x="21" y="17"/>
                      <a:pt x="13" y="16"/>
                      <a:pt x="6" y="15"/>
                    </a:cubicBezTo>
                    <a:cubicBezTo>
                      <a:pt x="1" y="15"/>
                      <a:pt x="0" y="12"/>
                      <a:pt x="0" y="7"/>
                    </a:cubicBezTo>
                    <a:cubicBezTo>
                      <a:pt x="0" y="3"/>
                      <a:pt x="3" y="1"/>
                      <a:pt x="7" y="0"/>
                    </a:cubicBezTo>
                    <a:cubicBezTo>
                      <a:pt x="10" y="0"/>
                      <a:pt x="13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1" name="chenying0907 254"/>
              <p:cNvSpPr>
                <a:spLocks/>
              </p:cNvSpPr>
              <p:nvPr/>
            </p:nvSpPr>
            <p:spPr bwMode="auto">
              <a:xfrm>
                <a:off x="7951788" y="2346325"/>
                <a:ext cx="82550" cy="31750"/>
              </a:xfrm>
              <a:custGeom>
                <a:avLst/>
                <a:gdLst>
                  <a:gd name="T0" fmla="*/ 20 w 38"/>
                  <a:gd name="T1" fmla="*/ 15 h 15"/>
                  <a:gd name="T2" fmla="*/ 9 w 38"/>
                  <a:gd name="T3" fmla="*/ 15 h 15"/>
                  <a:gd name="T4" fmla="*/ 1 w 38"/>
                  <a:gd name="T5" fmla="*/ 9 h 15"/>
                  <a:gd name="T6" fmla="*/ 7 w 38"/>
                  <a:gd name="T7" fmla="*/ 1 h 15"/>
                  <a:gd name="T8" fmla="*/ 31 w 38"/>
                  <a:gd name="T9" fmla="*/ 1 h 15"/>
                  <a:gd name="T10" fmla="*/ 38 w 38"/>
                  <a:gd name="T11" fmla="*/ 8 h 15"/>
                  <a:gd name="T12" fmla="*/ 30 w 38"/>
                  <a:gd name="T13" fmla="*/ 15 h 15"/>
                  <a:gd name="T14" fmla="*/ 20 w 38"/>
                  <a:gd name="T1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5">
                    <a:moveTo>
                      <a:pt x="20" y="15"/>
                    </a:moveTo>
                    <a:cubicBezTo>
                      <a:pt x="16" y="15"/>
                      <a:pt x="12" y="15"/>
                      <a:pt x="9" y="15"/>
                    </a:cubicBezTo>
                    <a:cubicBezTo>
                      <a:pt x="5" y="15"/>
                      <a:pt x="2" y="13"/>
                      <a:pt x="1" y="9"/>
                    </a:cubicBezTo>
                    <a:cubicBezTo>
                      <a:pt x="0" y="4"/>
                      <a:pt x="3" y="1"/>
                      <a:pt x="7" y="1"/>
                    </a:cubicBezTo>
                    <a:cubicBezTo>
                      <a:pt x="15" y="0"/>
                      <a:pt x="23" y="0"/>
                      <a:pt x="31" y="1"/>
                    </a:cubicBezTo>
                    <a:cubicBezTo>
                      <a:pt x="34" y="1"/>
                      <a:pt x="37" y="6"/>
                      <a:pt x="38" y="8"/>
                    </a:cubicBezTo>
                    <a:cubicBezTo>
                      <a:pt x="38" y="12"/>
                      <a:pt x="35" y="15"/>
                      <a:pt x="30" y="15"/>
                    </a:cubicBezTo>
                    <a:cubicBezTo>
                      <a:pt x="27" y="15"/>
                      <a:pt x="23" y="15"/>
                      <a:pt x="20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2" name="chenying0907 256"/>
              <p:cNvSpPr>
                <a:spLocks/>
              </p:cNvSpPr>
              <p:nvPr/>
            </p:nvSpPr>
            <p:spPr bwMode="auto">
              <a:xfrm>
                <a:off x="8394700" y="2978150"/>
                <a:ext cx="46037" cy="76200"/>
              </a:xfrm>
              <a:custGeom>
                <a:avLst/>
                <a:gdLst>
                  <a:gd name="T0" fmla="*/ 22 w 22"/>
                  <a:gd name="T1" fmla="*/ 9 h 36"/>
                  <a:gd name="T2" fmla="*/ 14 w 22"/>
                  <a:gd name="T3" fmla="*/ 33 h 36"/>
                  <a:gd name="T4" fmla="*/ 4 w 22"/>
                  <a:gd name="T5" fmla="*/ 35 h 36"/>
                  <a:gd name="T6" fmla="*/ 0 w 22"/>
                  <a:gd name="T7" fmla="*/ 26 h 36"/>
                  <a:gd name="T8" fmla="*/ 7 w 22"/>
                  <a:gd name="T9" fmla="*/ 7 h 36"/>
                  <a:gd name="T10" fmla="*/ 16 w 22"/>
                  <a:gd name="T11" fmla="*/ 2 h 36"/>
                  <a:gd name="T12" fmla="*/ 22 w 22"/>
                  <a:gd name="T13" fmla="*/ 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36">
                    <a:moveTo>
                      <a:pt x="22" y="9"/>
                    </a:moveTo>
                    <a:cubicBezTo>
                      <a:pt x="19" y="18"/>
                      <a:pt x="18" y="26"/>
                      <a:pt x="14" y="33"/>
                    </a:cubicBezTo>
                    <a:cubicBezTo>
                      <a:pt x="14" y="35"/>
                      <a:pt x="7" y="36"/>
                      <a:pt x="4" y="35"/>
                    </a:cubicBezTo>
                    <a:cubicBezTo>
                      <a:pt x="2" y="34"/>
                      <a:pt x="0" y="29"/>
                      <a:pt x="0" y="26"/>
                    </a:cubicBezTo>
                    <a:cubicBezTo>
                      <a:pt x="2" y="20"/>
                      <a:pt x="4" y="13"/>
                      <a:pt x="7" y="7"/>
                    </a:cubicBezTo>
                    <a:cubicBezTo>
                      <a:pt x="8" y="3"/>
                      <a:pt x="12" y="0"/>
                      <a:pt x="16" y="2"/>
                    </a:cubicBezTo>
                    <a:cubicBezTo>
                      <a:pt x="19" y="3"/>
                      <a:pt x="20" y="7"/>
                      <a:pt x="22" y="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3" name="chenying0907 265"/>
              <p:cNvSpPr>
                <a:spLocks/>
              </p:cNvSpPr>
              <p:nvPr/>
            </p:nvSpPr>
            <p:spPr bwMode="auto">
              <a:xfrm>
                <a:off x="8428038" y="1744663"/>
                <a:ext cx="42862" cy="77788"/>
              </a:xfrm>
              <a:custGeom>
                <a:avLst/>
                <a:gdLst>
                  <a:gd name="T0" fmla="*/ 0 w 20"/>
                  <a:gd name="T1" fmla="*/ 19 h 36"/>
                  <a:gd name="T2" fmla="*/ 6 w 20"/>
                  <a:gd name="T3" fmla="*/ 3 h 36"/>
                  <a:gd name="T4" fmla="*/ 15 w 20"/>
                  <a:gd name="T5" fmla="*/ 1 h 36"/>
                  <a:gd name="T6" fmla="*/ 19 w 20"/>
                  <a:gd name="T7" fmla="*/ 10 h 36"/>
                  <a:gd name="T8" fmla="*/ 16 w 20"/>
                  <a:gd name="T9" fmla="*/ 27 h 36"/>
                  <a:gd name="T10" fmla="*/ 8 w 20"/>
                  <a:gd name="T11" fmla="*/ 35 h 36"/>
                  <a:gd name="T12" fmla="*/ 1 w 20"/>
                  <a:gd name="T13" fmla="*/ 28 h 36"/>
                  <a:gd name="T14" fmla="*/ 0 w 20"/>
                  <a:gd name="T15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" h="36">
                    <a:moveTo>
                      <a:pt x="0" y="19"/>
                    </a:moveTo>
                    <a:cubicBezTo>
                      <a:pt x="1" y="14"/>
                      <a:pt x="3" y="8"/>
                      <a:pt x="6" y="3"/>
                    </a:cubicBezTo>
                    <a:cubicBezTo>
                      <a:pt x="8" y="1"/>
                      <a:pt x="13" y="0"/>
                      <a:pt x="15" y="1"/>
                    </a:cubicBezTo>
                    <a:cubicBezTo>
                      <a:pt x="19" y="2"/>
                      <a:pt x="20" y="6"/>
                      <a:pt x="19" y="10"/>
                    </a:cubicBezTo>
                    <a:cubicBezTo>
                      <a:pt x="18" y="16"/>
                      <a:pt x="17" y="22"/>
                      <a:pt x="16" y="27"/>
                    </a:cubicBezTo>
                    <a:cubicBezTo>
                      <a:pt x="15" y="32"/>
                      <a:pt x="13" y="35"/>
                      <a:pt x="8" y="35"/>
                    </a:cubicBezTo>
                    <a:cubicBezTo>
                      <a:pt x="4" y="36"/>
                      <a:pt x="1" y="33"/>
                      <a:pt x="1" y="28"/>
                    </a:cubicBezTo>
                    <a:cubicBezTo>
                      <a:pt x="1" y="25"/>
                      <a:pt x="0" y="23"/>
                      <a:pt x="0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4" name="chenying0907 266"/>
              <p:cNvSpPr>
                <a:spLocks/>
              </p:cNvSpPr>
              <p:nvPr/>
            </p:nvSpPr>
            <p:spPr bwMode="auto">
              <a:xfrm>
                <a:off x="8709025" y="1538288"/>
                <a:ext cx="77787" cy="34925"/>
              </a:xfrm>
              <a:custGeom>
                <a:avLst/>
                <a:gdLst>
                  <a:gd name="T0" fmla="*/ 19 w 36"/>
                  <a:gd name="T1" fmla="*/ 16 h 16"/>
                  <a:gd name="T2" fmla="*/ 7 w 36"/>
                  <a:gd name="T3" fmla="*/ 16 h 16"/>
                  <a:gd name="T4" fmla="*/ 0 w 36"/>
                  <a:gd name="T5" fmla="*/ 8 h 16"/>
                  <a:gd name="T6" fmla="*/ 8 w 36"/>
                  <a:gd name="T7" fmla="*/ 1 h 16"/>
                  <a:gd name="T8" fmla="*/ 27 w 36"/>
                  <a:gd name="T9" fmla="*/ 1 h 16"/>
                  <a:gd name="T10" fmla="*/ 36 w 36"/>
                  <a:gd name="T11" fmla="*/ 10 h 16"/>
                  <a:gd name="T12" fmla="*/ 27 w 36"/>
                  <a:gd name="T13" fmla="*/ 16 h 16"/>
                  <a:gd name="T14" fmla="*/ 19 w 36"/>
                  <a:gd name="T15" fmla="*/ 16 h 16"/>
                  <a:gd name="T16" fmla="*/ 19 w 36"/>
                  <a:gd name="T1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6">
                    <a:moveTo>
                      <a:pt x="19" y="16"/>
                    </a:moveTo>
                    <a:cubicBezTo>
                      <a:pt x="15" y="16"/>
                      <a:pt x="11" y="16"/>
                      <a:pt x="7" y="16"/>
                    </a:cubicBezTo>
                    <a:cubicBezTo>
                      <a:pt x="3" y="15"/>
                      <a:pt x="0" y="13"/>
                      <a:pt x="0" y="8"/>
                    </a:cubicBezTo>
                    <a:cubicBezTo>
                      <a:pt x="0" y="3"/>
                      <a:pt x="3" y="0"/>
                      <a:pt x="8" y="1"/>
                    </a:cubicBezTo>
                    <a:cubicBezTo>
                      <a:pt x="15" y="1"/>
                      <a:pt x="21" y="1"/>
                      <a:pt x="27" y="1"/>
                    </a:cubicBezTo>
                    <a:cubicBezTo>
                      <a:pt x="33" y="2"/>
                      <a:pt x="36" y="5"/>
                      <a:pt x="36" y="10"/>
                    </a:cubicBezTo>
                    <a:cubicBezTo>
                      <a:pt x="36" y="16"/>
                      <a:pt x="32" y="16"/>
                      <a:pt x="27" y="16"/>
                    </a:cubicBezTo>
                    <a:cubicBezTo>
                      <a:pt x="24" y="16"/>
                      <a:pt x="21" y="16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5" name="chenying0907 267"/>
              <p:cNvSpPr>
                <a:spLocks/>
              </p:cNvSpPr>
              <p:nvPr/>
            </p:nvSpPr>
            <p:spPr bwMode="auto">
              <a:xfrm>
                <a:off x="8813800" y="2992438"/>
                <a:ext cx="79375" cy="42863"/>
              </a:xfrm>
              <a:custGeom>
                <a:avLst/>
                <a:gdLst>
                  <a:gd name="T0" fmla="*/ 7 w 37"/>
                  <a:gd name="T1" fmla="*/ 20 h 20"/>
                  <a:gd name="T2" fmla="*/ 2 w 37"/>
                  <a:gd name="T3" fmla="*/ 14 h 20"/>
                  <a:gd name="T4" fmla="*/ 6 w 37"/>
                  <a:gd name="T5" fmla="*/ 5 h 20"/>
                  <a:gd name="T6" fmla="*/ 29 w 37"/>
                  <a:gd name="T7" fmla="*/ 0 h 20"/>
                  <a:gd name="T8" fmla="*/ 37 w 37"/>
                  <a:gd name="T9" fmla="*/ 6 h 20"/>
                  <a:gd name="T10" fmla="*/ 32 w 37"/>
                  <a:gd name="T11" fmla="*/ 14 h 20"/>
                  <a:gd name="T12" fmla="*/ 7 w 37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20">
                    <a:moveTo>
                      <a:pt x="7" y="20"/>
                    </a:moveTo>
                    <a:cubicBezTo>
                      <a:pt x="6" y="18"/>
                      <a:pt x="3" y="17"/>
                      <a:pt x="2" y="14"/>
                    </a:cubicBezTo>
                    <a:cubicBezTo>
                      <a:pt x="0" y="10"/>
                      <a:pt x="1" y="6"/>
                      <a:pt x="6" y="5"/>
                    </a:cubicBezTo>
                    <a:cubicBezTo>
                      <a:pt x="14" y="3"/>
                      <a:pt x="22" y="1"/>
                      <a:pt x="29" y="0"/>
                    </a:cubicBezTo>
                    <a:cubicBezTo>
                      <a:pt x="32" y="0"/>
                      <a:pt x="36" y="4"/>
                      <a:pt x="37" y="6"/>
                    </a:cubicBezTo>
                    <a:cubicBezTo>
                      <a:pt x="37" y="9"/>
                      <a:pt x="34" y="14"/>
                      <a:pt x="32" y="14"/>
                    </a:cubicBezTo>
                    <a:cubicBezTo>
                      <a:pt x="25" y="17"/>
                      <a:pt x="17" y="18"/>
                      <a:pt x="7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6" name="chenying0907 268"/>
              <p:cNvSpPr>
                <a:spLocks/>
              </p:cNvSpPr>
              <p:nvPr/>
            </p:nvSpPr>
            <p:spPr bwMode="auto">
              <a:xfrm>
                <a:off x="8739188" y="2141538"/>
                <a:ext cx="66675" cy="66675"/>
              </a:xfrm>
              <a:custGeom>
                <a:avLst/>
                <a:gdLst>
                  <a:gd name="T0" fmla="*/ 21 w 31"/>
                  <a:gd name="T1" fmla="*/ 0 h 31"/>
                  <a:gd name="T2" fmla="*/ 29 w 31"/>
                  <a:gd name="T3" fmla="*/ 10 h 31"/>
                  <a:gd name="T4" fmla="*/ 23 w 31"/>
                  <a:gd name="T5" fmla="*/ 24 h 31"/>
                  <a:gd name="T6" fmla="*/ 4 w 31"/>
                  <a:gd name="T7" fmla="*/ 27 h 31"/>
                  <a:gd name="T8" fmla="*/ 5 w 31"/>
                  <a:gd name="T9" fmla="*/ 16 h 31"/>
                  <a:gd name="T10" fmla="*/ 15 w 31"/>
                  <a:gd name="T11" fmla="*/ 4 h 31"/>
                  <a:gd name="T12" fmla="*/ 21 w 31"/>
                  <a:gd name="T13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31">
                    <a:moveTo>
                      <a:pt x="21" y="0"/>
                    </a:moveTo>
                    <a:cubicBezTo>
                      <a:pt x="28" y="0"/>
                      <a:pt x="31" y="5"/>
                      <a:pt x="29" y="10"/>
                    </a:cubicBezTo>
                    <a:cubicBezTo>
                      <a:pt x="27" y="15"/>
                      <a:pt x="25" y="20"/>
                      <a:pt x="23" y="24"/>
                    </a:cubicBezTo>
                    <a:cubicBezTo>
                      <a:pt x="21" y="29"/>
                      <a:pt x="8" y="31"/>
                      <a:pt x="4" y="27"/>
                    </a:cubicBezTo>
                    <a:cubicBezTo>
                      <a:pt x="0" y="24"/>
                      <a:pt x="0" y="18"/>
                      <a:pt x="5" y="16"/>
                    </a:cubicBezTo>
                    <a:cubicBezTo>
                      <a:pt x="11" y="13"/>
                      <a:pt x="13" y="9"/>
                      <a:pt x="15" y="4"/>
                    </a:cubicBezTo>
                    <a:cubicBezTo>
                      <a:pt x="16" y="2"/>
                      <a:pt x="19" y="1"/>
                      <a:pt x="2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7" name="chenying0907 272"/>
              <p:cNvSpPr>
                <a:spLocks/>
              </p:cNvSpPr>
              <p:nvPr/>
            </p:nvSpPr>
            <p:spPr bwMode="auto">
              <a:xfrm>
                <a:off x="8816975" y="1544638"/>
                <a:ext cx="76200" cy="36513"/>
              </a:xfrm>
              <a:custGeom>
                <a:avLst/>
                <a:gdLst>
                  <a:gd name="T0" fmla="*/ 24 w 36"/>
                  <a:gd name="T1" fmla="*/ 17 h 17"/>
                  <a:gd name="T2" fmla="*/ 8 w 36"/>
                  <a:gd name="T3" fmla="*/ 15 h 17"/>
                  <a:gd name="T4" fmla="*/ 1 w 36"/>
                  <a:gd name="T5" fmla="*/ 7 h 17"/>
                  <a:gd name="T6" fmla="*/ 9 w 36"/>
                  <a:gd name="T7" fmla="*/ 0 h 17"/>
                  <a:gd name="T8" fmla="*/ 31 w 36"/>
                  <a:gd name="T9" fmla="*/ 2 h 17"/>
                  <a:gd name="T10" fmla="*/ 36 w 36"/>
                  <a:gd name="T11" fmla="*/ 9 h 17"/>
                  <a:gd name="T12" fmla="*/ 30 w 36"/>
                  <a:gd name="T13" fmla="*/ 16 h 17"/>
                  <a:gd name="T14" fmla="*/ 24 w 36"/>
                  <a:gd name="T1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17">
                    <a:moveTo>
                      <a:pt x="24" y="17"/>
                    </a:moveTo>
                    <a:cubicBezTo>
                      <a:pt x="19" y="16"/>
                      <a:pt x="13" y="16"/>
                      <a:pt x="8" y="15"/>
                    </a:cubicBezTo>
                    <a:cubicBezTo>
                      <a:pt x="3" y="15"/>
                      <a:pt x="0" y="12"/>
                      <a:pt x="1" y="7"/>
                    </a:cubicBezTo>
                    <a:cubicBezTo>
                      <a:pt x="1" y="2"/>
                      <a:pt x="4" y="0"/>
                      <a:pt x="9" y="0"/>
                    </a:cubicBezTo>
                    <a:cubicBezTo>
                      <a:pt x="16" y="0"/>
                      <a:pt x="23" y="1"/>
                      <a:pt x="31" y="2"/>
                    </a:cubicBezTo>
                    <a:cubicBezTo>
                      <a:pt x="33" y="2"/>
                      <a:pt x="36" y="7"/>
                      <a:pt x="36" y="9"/>
                    </a:cubicBezTo>
                    <a:cubicBezTo>
                      <a:pt x="36" y="12"/>
                      <a:pt x="33" y="15"/>
                      <a:pt x="30" y="16"/>
                    </a:cubicBezTo>
                    <a:cubicBezTo>
                      <a:pt x="29" y="17"/>
                      <a:pt x="26" y="17"/>
                      <a:pt x="24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8" name="chenying0907 273"/>
              <p:cNvSpPr>
                <a:spLocks/>
              </p:cNvSpPr>
              <p:nvPr/>
            </p:nvSpPr>
            <p:spPr bwMode="auto">
              <a:xfrm>
                <a:off x="9036050" y="1557338"/>
                <a:ext cx="77787" cy="36513"/>
              </a:xfrm>
              <a:custGeom>
                <a:avLst/>
                <a:gdLst>
                  <a:gd name="T0" fmla="*/ 23 w 36"/>
                  <a:gd name="T1" fmla="*/ 16 h 17"/>
                  <a:gd name="T2" fmla="*/ 6 w 36"/>
                  <a:gd name="T3" fmla="*/ 15 h 17"/>
                  <a:gd name="T4" fmla="*/ 0 w 36"/>
                  <a:gd name="T5" fmla="*/ 7 h 17"/>
                  <a:gd name="T6" fmla="*/ 6 w 36"/>
                  <a:gd name="T7" fmla="*/ 0 h 17"/>
                  <a:gd name="T8" fmla="*/ 30 w 36"/>
                  <a:gd name="T9" fmla="*/ 2 h 17"/>
                  <a:gd name="T10" fmla="*/ 35 w 36"/>
                  <a:gd name="T11" fmla="*/ 9 h 17"/>
                  <a:gd name="T12" fmla="*/ 28 w 36"/>
                  <a:gd name="T13" fmla="*/ 16 h 17"/>
                  <a:gd name="T14" fmla="*/ 23 w 36"/>
                  <a:gd name="T15" fmla="*/ 16 h 17"/>
                  <a:gd name="T16" fmla="*/ 23 w 36"/>
                  <a:gd name="T1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7">
                    <a:moveTo>
                      <a:pt x="23" y="16"/>
                    </a:moveTo>
                    <a:cubicBezTo>
                      <a:pt x="18" y="16"/>
                      <a:pt x="12" y="15"/>
                      <a:pt x="6" y="15"/>
                    </a:cubicBezTo>
                    <a:cubicBezTo>
                      <a:pt x="2" y="14"/>
                      <a:pt x="0" y="12"/>
                      <a:pt x="0" y="7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14" y="0"/>
                      <a:pt x="22" y="0"/>
                      <a:pt x="30" y="2"/>
                    </a:cubicBezTo>
                    <a:cubicBezTo>
                      <a:pt x="32" y="2"/>
                      <a:pt x="35" y="7"/>
                      <a:pt x="35" y="9"/>
                    </a:cubicBezTo>
                    <a:cubicBezTo>
                      <a:pt x="36" y="13"/>
                      <a:pt x="33" y="16"/>
                      <a:pt x="28" y="16"/>
                    </a:cubicBezTo>
                    <a:cubicBezTo>
                      <a:pt x="27" y="17"/>
                      <a:pt x="25" y="16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89" name="chenying0907 274"/>
              <p:cNvSpPr>
                <a:spLocks/>
              </p:cNvSpPr>
              <p:nvPr/>
            </p:nvSpPr>
            <p:spPr bwMode="auto">
              <a:xfrm>
                <a:off x="9029700" y="1962150"/>
                <a:ext cx="34925" cy="80963"/>
              </a:xfrm>
              <a:custGeom>
                <a:avLst/>
                <a:gdLst>
                  <a:gd name="T0" fmla="*/ 1 w 16"/>
                  <a:gd name="T1" fmla="*/ 18 h 38"/>
                  <a:gd name="T2" fmla="*/ 1 w 16"/>
                  <a:gd name="T3" fmla="*/ 8 h 38"/>
                  <a:gd name="T4" fmla="*/ 7 w 16"/>
                  <a:gd name="T5" fmla="*/ 0 h 38"/>
                  <a:gd name="T6" fmla="*/ 15 w 16"/>
                  <a:gd name="T7" fmla="*/ 6 h 38"/>
                  <a:gd name="T8" fmla="*/ 15 w 16"/>
                  <a:gd name="T9" fmla="*/ 30 h 38"/>
                  <a:gd name="T10" fmla="*/ 8 w 16"/>
                  <a:gd name="T11" fmla="*/ 36 h 38"/>
                  <a:gd name="T12" fmla="*/ 1 w 16"/>
                  <a:gd name="T13" fmla="*/ 29 h 38"/>
                  <a:gd name="T14" fmla="*/ 1 w 16"/>
                  <a:gd name="T15" fmla="*/ 18 h 38"/>
                  <a:gd name="T16" fmla="*/ 1 w 16"/>
                  <a:gd name="T17" fmla="*/ 1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38">
                    <a:moveTo>
                      <a:pt x="1" y="18"/>
                    </a:moveTo>
                    <a:cubicBezTo>
                      <a:pt x="1" y="15"/>
                      <a:pt x="1" y="11"/>
                      <a:pt x="1" y="8"/>
                    </a:cubicBezTo>
                    <a:cubicBezTo>
                      <a:pt x="1" y="3"/>
                      <a:pt x="3" y="0"/>
                      <a:pt x="7" y="0"/>
                    </a:cubicBezTo>
                    <a:cubicBezTo>
                      <a:pt x="12" y="0"/>
                      <a:pt x="15" y="2"/>
                      <a:pt x="15" y="6"/>
                    </a:cubicBezTo>
                    <a:cubicBezTo>
                      <a:pt x="16" y="14"/>
                      <a:pt x="16" y="22"/>
                      <a:pt x="15" y="30"/>
                    </a:cubicBezTo>
                    <a:cubicBezTo>
                      <a:pt x="15" y="34"/>
                      <a:pt x="12" y="38"/>
                      <a:pt x="8" y="36"/>
                    </a:cubicBezTo>
                    <a:cubicBezTo>
                      <a:pt x="5" y="35"/>
                      <a:pt x="2" y="32"/>
                      <a:pt x="1" y="29"/>
                    </a:cubicBezTo>
                    <a:cubicBezTo>
                      <a:pt x="0" y="26"/>
                      <a:pt x="1" y="22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0" name="chenying0907 278"/>
              <p:cNvSpPr>
                <a:spLocks/>
              </p:cNvSpPr>
              <p:nvPr/>
            </p:nvSpPr>
            <p:spPr bwMode="auto">
              <a:xfrm>
                <a:off x="8913813" y="1708150"/>
                <a:ext cx="76200" cy="41275"/>
              </a:xfrm>
              <a:custGeom>
                <a:avLst/>
                <a:gdLst>
                  <a:gd name="T0" fmla="*/ 6 w 36"/>
                  <a:gd name="T1" fmla="*/ 0 h 19"/>
                  <a:gd name="T2" fmla="*/ 30 w 36"/>
                  <a:gd name="T3" fmla="*/ 5 h 19"/>
                  <a:gd name="T4" fmla="*/ 35 w 36"/>
                  <a:gd name="T5" fmla="*/ 14 h 19"/>
                  <a:gd name="T6" fmla="*/ 28 w 36"/>
                  <a:gd name="T7" fmla="*/ 19 h 19"/>
                  <a:gd name="T8" fmla="*/ 4 w 36"/>
                  <a:gd name="T9" fmla="*/ 15 h 19"/>
                  <a:gd name="T10" fmla="*/ 0 w 36"/>
                  <a:gd name="T11" fmla="*/ 7 h 19"/>
                  <a:gd name="T12" fmla="*/ 6 w 36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9">
                    <a:moveTo>
                      <a:pt x="6" y="0"/>
                    </a:moveTo>
                    <a:cubicBezTo>
                      <a:pt x="15" y="2"/>
                      <a:pt x="23" y="3"/>
                      <a:pt x="30" y="5"/>
                    </a:cubicBezTo>
                    <a:cubicBezTo>
                      <a:pt x="34" y="6"/>
                      <a:pt x="36" y="10"/>
                      <a:pt x="35" y="14"/>
                    </a:cubicBezTo>
                    <a:cubicBezTo>
                      <a:pt x="34" y="16"/>
                      <a:pt x="30" y="19"/>
                      <a:pt x="28" y="19"/>
                    </a:cubicBezTo>
                    <a:cubicBezTo>
                      <a:pt x="20" y="18"/>
                      <a:pt x="12" y="17"/>
                      <a:pt x="4" y="15"/>
                    </a:cubicBezTo>
                    <a:cubicBezTo>
                      <a:pt x="2" y="14"/>
                      <a:pt x="0" y="9"/>
                      <a:pt x="0" y="7"/>
                    </a:cubicBezTo>
                    <a:cubicBezTo>
                      <a:pt x="0" y="4"/>
                      <a:pt x="4" y="2"/>
                      <a:pt x="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1" name="chenying0907 282"/>
              <p:cNvSpPr>
                <a:spLocks/>
              </p:cNvSpPr>
              <p:nvPr/>
            </p:nvSpPr>
            <p:spPr bwMode="auto">
              <a:xfrm>
                <a:off x="8283575" y="3011488"/>
                <a:ext cx="80962" cy="36513"/>
              </a:xfrm>
              <a:custGeom>
                <a:avLst/>
                <a:gdLst>
                  <a:gd name="T0" fmla="*/ 20 w 37"/>
                  <a:gd name="T1" fmla="*/ 16 h 17"/>
                  <a:gd name="T2" fmla="*/ 7 w 37"/>
                  <a:gd name="T3" fmla="*/ 15 h 17"/>
                  <a:gd name="T4" fmla="*/ 1 w 37"/>
                  <a:gd name="T5" fmla="*/ 6 h 17"/>
                  <a:gd name="T6" fmla="*/ 9 w 37"/>
                  <a:gd name="T7" fmla="*/ 0 h 17"/>
                  <a:gd name="T8" fmla="*/ 30 w 37"/>
                  <a:gd name="T9" fmla="*/ 2 h 17"/>
                  <a:gd name="T10" fmla="*/ 37 w 37"/>
                  <a:gd name="T11" fmla="*/ 10 h 17"/>
                  <a:gd name="T12" fmla="*/ 28 w 37"/>
                  <a:gd name="T13" fmla="*/ 17 h 17"/>
                  <a:gd name="T14" fmla="*/ 20 w 37"/>
                  <a:gd name="T15" fmla="*/ 16 h 17"/>
                  <a:gd name="T16" fmla="*/ 20 w 37"/>
                  <a:gd name="T1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7">
                    <a:moveTo>
                      <a:pt x="20" y="16"/>
                    </a:moveTo>
                    <a:cubicBezTo>
                      <a:pt x="16" y="16"/>
                      <a:pt x="12" y="15"/>
                      <a:pt x="7" y="15"/>
                    </a:cubicBezTo>
                    <a:cubicBezTo>
                      <a:pt x="3" y="14"/>
                      <a:pt x="0" y="11"/>
                      <a:pt x="1" y="6"/>
                    </a:cubicBezTo>
                    <a:cubicBezTo>
                      <a:pt x="1" y="1"/>
                      <a:pt x="5" y="0"/>
                      <a:pt x="9" y="0"/>
                    </a:cubicBezTo>
                    <a:cubicBezTo>
                      <a:pt x="16" y="1"/>
                      <a:pt x="23" y="1"/>
                      <a:pt x="30" y="2"/>
                    </a:cubicBezTo>
                    <a:cubicBezTo>
                      <a:pt x="34" y="2"/>
                      <a:pt x="37" y="5"/>
                      <a:pt x="37" y="10"/>
                    </a:cubicBezTo>
                    <a:cubicBezTo>
                      <a:pt x="36" y="15"/>
                      <a:pt x="32" y="17"/>
                      <a:pt x="28" y="17"/>
                    </a:cubicBezTo>
                    <a:cubicBezTo>
                      <a:pt x="25" y="16"/>
                      <a:pt x="23" y="16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2" name="chenying0907 283"/>
              <p:cNvSpPr>
                <a:spLocks/>
              </p:cNvSpPr>
              <p:nvPr/>
            </p:nvSpPr>
            <p:spPr bwMode="auto">
              <a:xfrm>
                <a:off x="8064500" y="2346325"/>
                <a:ext cx="77787" cy="31750"/>
              </a:xfrm>
              <a:custGeom>
                <a:avLst/>
                <a:gdLst>
                  <a:gd name="T0" fmla="*/ 18 w 36"/>
                  <a:gd name="T1" fmla="*/ 15 h 15"/>
                  <a:gd name="T2" fmla="*/ 7 w 36"/>
                  <a:gd name="T3" fmla="*/ 15 h 15"/>
                  <a:gd name="T4" fmla="*/ 0 w 36"/>
                  <a:gd name="T5" fmla="*/ 8 h 15"/>
                  <a:gd name="T6" fmla="*/ 6 w 36"/>
                  <a:gd name="T7" fmla="*/ 1 h 15"/>
                  <a:gd name="T8" fmla="*/ 30 w 36"/>
                  <a:gd name="T9" fmla="*/ 0 h 15"/>
                  <a:gd name="T10" fmla="*/ 36 w 36"/>
                  <a:gd name="T11" fmla="*/ 9 h 15"/>
                  <a:gd name="T12" fmla="*/ 29 w 36"/>
                  <a:gd name="T13" fmla="*/ 15 h 15"/>
                  <a:gd name="T14" fmla="*/ 18 w 36"/>
                  <a:gd name="T15" fmla="*/ 15 h 15"/>
                  <a:gd name="T16" fmla="*/ 18 w 36"/>
                  <a:gd name="T1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5">
                    <a:moveTo>
                      <a:pt x="18" y="15"/>
                    </a:moveTo>
                    <a:cubicBezTo>
                      <a:pt x="14" y="15"/>
                      <a:pt x="11" y="15"/>
                      <a:pt x="7" y="15"/>
                    </a:cubicBezTo>
                    <a:cubicBezTo>
                      <a:pt x="2" y="15"/>
                      <a:pt x="0" y="12"/>
                      <a:pt x="0" y="8"/>
                    </a:cubicBezTo>
                    <a:cubicBezTo>
                      <a:pt x="0" y="5"/>
                      <a:pt x="3" y="1"/>
                      <a:pt x="6" y="1"/>
                    </a:cubicBezTo>
                    <a:cubicBezTo>
                      <a:pt x="14" y="0"/>
                      <a:pt x="22" y="0"/>
                      <a:pt x="30" y="0"/>
                    </a:cubicBezTo>
                    <a:cubicBezTo>
                      <a:pt x="34" y="1"/>
                      <a:pt x="36" y="4"/>
                      <a:pt x="36" y="9"/>
                    </a:cubicBezTo>
                    <a:cubicBezTo>
                      <a:pt x="35" y="13"/>
                      <a:pt x="33" y="15"/>
                      <a:pt x="29" y="15"/>
                    </a:cubicBezTo>
                    <a:cubicBezTo>
                      <a:pt x="25" y="15"/>
                      <a:pt x="21" y="15"/>
                      <a:pt x="18" y="15"/>
                    </a:cubicBezTo>
                    <a:cubicBezTo>
                      <a:pt x="18" y="15"/>
                      <a:pt x="18" y="15"/>
                      <a:pt x="18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3" name="chenying0907 284"/>
              <p:cNvSpPr>
                <a:spLocks/>
              </p:cNvSpPr>
              <p:nvPr/>
            </p:nvSpPr>
            <p:spPr bwMode="auto">
              <a:xfrm>
                <a:off x="8709025" y="3009900"/>
                <a:ext cx="77787" cy="34925"/>
              </a:xfrm>
              <a:custGeom>
                <a:avLst/>
                <a:gdLst>
                  <a:gd name="T0" fmla="*/ 18 w 36"/>
                  <a:gd name="T1" fmla="*/ 16 h 16"/>
                  <a:gd name="T2" fmla="*/ 8 w 36"/>
                  <a:gd name="T3" fmla="*/ 16 h 16"/>
                  <a:gd name="T4" fmla="*/ 0 w 36"/>
                  <a:gd name="T5" fmla="*/ 9 h 16"/>
                  <a:gd name="T6" fmla="*/ 8 w 36"/>
                  <a:gd name="T7" fmla="*/ 1 h 16"/>
                  <a:gd name="T8" fmla="*/ 26 w 36"/>
                  <a:gd name="T9" fmla="*/ 0 h 16"/>
                  <a:gd name="T10" fmla="*/ 36 w 36"/>
                  <a:gd name="T11" fmla="*/ 8 h 16"/>
                  <a:gd name="T12" fmla="*/ 27 w 36"/>
                  <a:gd name="T13" fmla="*/ 15 h 16"/>
                  <a:gd name="T14" fmla="*/ 18 w 36"/>
                  <a:gd name="T15" fmla="*/ 16 h 16"/>
                  <a:gd name="T16" fmla="*/ 18 w 36"/>
                  <a:gd name="T1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6">
                    <a:moveTo>
                      <a:pt x="18" y="16"/>
                    </a:moveTo>
                    <a:cubicBezTo>
                      <a:pt x="15" y="16"/>
                      <a:pt x="11" y="16"/>
                      <a:pt x="8" y="16"/>
                    </a:cubicBezTo>
                    <a:cubicBezTo>
                      <a:pt x="3" y="16"/>
                      <a:pt x="0" y="14"/>
                      <a:pt x="0" y="9"/>
                    </a:cubicBezTo>
                    <a:cubicBezTo>
                      <a:pt x="0" y="4"/>
                      <a:pt x="3" y="1"/>
                      <a:pt x="8" y="1"/>
                    </a:cubicBezTo>
                    <a:cubicBezTo>
                      <a:pt x="14" y="1"/>
                      <a:pt x="20" y="1"/>
                      <a:pt x="26" y="0"/>
                    </a:cubicBezTo>
                    <a:cubicBezTo>
                      <a:pt x="33" y="0"/>
                      <a:pt x="36" y="3"/>
                      <a:pt x="36" y="8"/>
                    </a:cubicBezTo>
                    <a:cubicBezTo>
                      <a:pt x="36" y="13"/>
                      <a:pt x="34" y="15"/>
                      <a:pt x="27" y="15"/>
                    </a:cubicBezTo>
                    <a:cubicBezTo>
                      <a:pt x="24" y="16"/>
                      <a:pt x="21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4" name="chenying0907 286"/>
              <p:cNvSpPr>
                <a:spLocks/>
              </p:cNvSpPr>
              <p:nvPr/>
            </p:nvSpPr>
            <p:spPr bwMode="auto">
              <a:xfrm>
                <a:off x="8756650" y="2047875"/>
                <a:ext cx="63500" cy="73025"/>
              </a:xfrm>
              <a:custGeom>
                <a:avLst/>
                <a:gdLst>
                  <a:gd name="T0" fmla="*/ 11 w 30"/>
                  <a:gd name="T1" fmla="*/ 0 h 34"/>
                  <a:gd name="T2" fmla="*/ 17 w 30"/>
                  <a:gd name="T3" fmla="*/ 4 h 34"/>
                  <a:gd name="T4" fmla="*/ 27 w 30"/>
                  <a:gd name="T5" fmla="*/ 21 h 34"/>
                  <a:gd name="T6" fmla="*/ 25 w 30"/>
                  <a:gd name="T7" fmla="*/ 31 h 34"/>
                  <a:gd name="T8" fmla="*/ 15 w 30"/>
                  <a:gd name="T9" fmla="*/ 29 h 34"/>
                  <a:gd name="T10" fmla="*/ 3 w 30"/>
                  <a:gd name="T11" fmla="*/ 11 h 34"/>
                  <a:gd name="T12" fmla="*/ 11 w 30"/>
                  <a:gd name="T1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4">
                    <a:moveTo>
                      <a:pt x="11" y="0"/>
                    </a:moveTo>
                    <a:cubicBezTo>
                      <a:pt x="12" y="1"/>
                      <a:pt x="15" y="2"/>
                      <a:pt x="17" y="4"/>
                    </a:cubicBezTo>
                    <a:cubicBezTo>
                      <a:pt x="20" y="9"/>
                      <a:pt x="24" y="15"/>
                      <a:pt x="27" y="21"/>
                    </a:cubicBezTo>
                    <a:cubicBezTo>
                      <a:pt x="30" y="25"/>
                      <a:pt x="29" y="28"/>
                      <a:pt x="25" y="31"/>
                    </a:cubicBezTo>
                    <a:cubicBezTo>
                      <a:pt x="21" y="34"/>
                      <a:pt x="18" y="33"/>
                      <a:pt x="15" y="29"/>
                    </a:cubicBezTo>
                    <a:cubicBezTo>
                      <a:pt x="11" y="24"/>
                      <a:pt x="7" y="17"/>
                      <a:pt x="3" y="11"/>
                    </a:cubicBezTo>
                    <a:cubicBezTo>
                      <a:pt x="0" y="5"/>
                      <a:pt x="4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5" name="chenying0907 289"/>
              <p:cNvSpPr>
                <a:spLocks/>
              </p:cNvSpPr>
              <p:nvPr/>
            </p:nvSpPr>
            <p:spPr bwMode="auto">
              <a:xfrm>
                <a:off x="9001125" y="1746250"/>
                <a:ext cx="41275" cy="77788"/>
              </a:xfrm>
              <a:custGeom>
                <a:avLst/>
                <a:gdLst>
                  <a:gd name="T0" fmla="*/ 0 w 19"/>
                  <a:gd name="T1" fmla="*/ 10 h 36"/>
                  <a:gd name="T2" fmla="*/ 7 w 19"/>
                  <a:gd name="T3" fmla="*/ 0 h 36"/>
                  <a:gd name="T4" fmla="*/ 16 w 19"/>
                  <a:gd name="T5" fmla="*/ 8 h 36"/>
                  <a:gd name="T6" fmla="*/ 19 w 19"/>
                  <a:gd name="T7" fmla="*/ 26 h 36"/>
                  <a:gd name="T8" fmla="*/ 13 w 19"/>
                  <a:gd name="T9" fmla="*/ 36 h 36"/>
                  <a:gd name="T10" fmla="*/ 4 w 19"/>
                  <a:gd name="T11" fmla="*/ 29 h 36"/>
                  <a:gd name="T12" fmla="*/ 0 w 19"/>
                  <a:gd name="T13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36">
                    <a:moveTo>
                      <a:pt x="0" y="10"/>
                    </a:moveTo>
                    <a:cubicBezTo>
                      <a:pt x="0" y="4"/>
                      <a:pt x="2" y="0"/>
                      <a:pt x="7" y="0"/>
                    </a:cubicBezTo>
                    <a:cubicBezTo>
                      <a:pt x="13" y="0"/>
                      <a:pt x="15" y="3"/>
                      <a:pt x="16" y="8"/>
                    </a:cubicBezTo>
                    <a:cubicBezTo>
                      <a:pt x="17" y="14"/>
                      <a:pt x="18" y="20"/>
                      <a:pt x="19" y="26"/>
                    </a:cubicBezTo>
                    <a:cubicBezTo>
                      <a:pt x="19" y="31"/>
                      <a:pt x="18" y="35"/>
                      <a:pt x="13" y="36"/>
                    </a:cubicBezTo>
                    <a:cubicBezTo>
                      <a:pt x="8" y="36"/>
                      <a:pt x="5" y="34"/>
                      <a:pt x="4" y="29"/>
                    </a:cubicBezTo>
                    <a:cubicBezTo>
                      <a:pt x="3" y="23"/>
                      <a:pt x="2" y="16"/>
                      <a:pt x="0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6" name="chenying0907 290"/>
              <p:cNvSpPr>
                <a:spLocks/>
              </p:cNvSpPr>
              <p:nvPr/>
            </p:nvSpPr>
            <p:spPr bwMode="auto">
              <a:xfrm>
                <a:off x="9036050" y="2505075"/>
                <a:ext cx="31750" cy="79375"/>
              </a:xfrm>
              <a:custGeom>
                <a:avLst/>
                <a:gdLst>
                  <a:gd name="T0" fmla="*/ 15 w 15"/>
                  <a:gd name="T1" fmla="*/ 18 h 37"/>
                  <a:gd name="T2" fmla="*/ 15 w 15"/>
                  <a:gd name="T3" fmla="*/ 29 h 37"/>
                  <a:gd name="T4" fmla="*/ 7 w 15"/>
                  <a:gd name="T5" fmla="*/ 36 h 37"/>
                  <a:gd name="T6" fmla="*/ 0 w 15"/>
                  <a:gd name="T7" fmla="*/ 29 h 37"/>
                  <a:gd name="T8" fmla="*/ 0 w 15"/>
                  <a:gd name="T9" fmla="*/ 8 h 37"/>
                  <a:gd name="T10" fmla="*/ 6 w 15"/>
                  <a:gd name="T11" fmla="*/ 0 h 37"/>
                  <a:gd name="T12" fmla="*/ 14 w 15"/>
                  <a:gd name="T13" fmla="*/ 7 h 37"/>
                  <a:gd name="T14" fmla="*/ 15 w 15"/>
                  <a:gd name="T15" fmla="*/ 18 h 37"/>
                  <a:gd name="T16" fmla="*/ 15 w 15"/>
                  <a:gd name="T1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37">
                    <a:moveTo>
                      <a:pt x="15" y="18"/>
                    </a:moveTo>
                    <a:cubicBezTo>
                      <a:pt x="15" y="22"/>
                      <a:pt x="15" y="26"/>
                      <a:pt x="15" y="29"/>
                    </a:cubicBezTo>
                    <a:cubicBezTo>
                      <a:pt x="14" y="34"/>
                      <a:pt x="11" y="37"/>
                      <a:pt x="7" y="36"/>
                    </a:cubicBezTo>
                    <a:cubicBezTo>
                      <a:pt x="2" y="36"/>
                      <a:pt x="0" y="33"/>
                      <a:pt x="0" y="29"/>
                    </a:cubicBezTo>
                    <a:cubicBezTo>
                      <a:pt x="0" y="22"/>
                      <a:pt x="0" y="15"/>
                      <a:pt x="0" y="8"/>
                    </a:cubicBezTo>
                    <a:cubicBezTo>
                      <a:pt x="0" y="3"/>
                      <a:pt x="2" y="1"/>
                      <a:pt x="6" y="0"/>
                    </a:cubicBezTo>
                    <a:cubicBezTo>
                      <a:pt x="11" y="0"/>
                      <a:pt x="14" y="3"/>
                      <a:pt x="14" y="7"/>
                    </a:cubicBezTo>
                    <a:cubicBezTo>
                      <a:pt x="15" y="11"/>
                      <a:pt x="15" y="14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7" name="chenying0907 291"/>
              <p:cNvSpPr>
                <a:spLocks/>
              </p:cNvSpPr>
              <p:nvPr/>
            </p:nvSpPr>
            <p:spPr bwMode="auto">
              <a:xfrm>
                <a:off x="8204200" y="2535238"/>
                <a:ext cx="31750" cy="79375"/>
              </a:xfrm>
              <a:custGeom>
                <a:avLst/>
                <a:gdLst>
                  <a:gd name="T0" fmla="*/ 0 w 15"/>
                  <a:gd name="T1" fmla="*/ 17 h 37"/>
                  <a:gd name="T2" fmla="*/ 0 w 15"/>
                  <a:gd name="T3" fmla="*/ 8 h 37"/>
                  <a:gd name="T4" fmla="*/ 7 w 15"/>
                  <a:gd name="T5" fmla="*/ 0 h 37"/>
                  <a:gd name="T6" fmla="*/ 14 w 15"/>
                  <a:gd name="T7" fmla="*/ 6 h 37"/>
                  <a:gd name="T8" fmla="*/ 15 w 15"/>
                  <a:gd name="T9" fmla="*/ 31 h 37"/>
                  <a:gd name="T10" fmla="*/ 7 w 15"/>
                  <a:gd name="T11" fmla="*/ 36 h 37"/>
                  <a:gd name="T12" fmla="*/ 0 w 15"/>
                  <a:gd name="T13" fmla="*/ 29 h 37"/>
                  <a:gd name="T14" fmla="*/ 0 w 15"/>
                  <a:gd name="T15" fmla="*/ 17 h 37"/>
                  <a:gd name="T16" fmla="*/ 0 w 15"/>
                  <a:gd name="T17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37">
                    <a:moveTo>
                      <a:pt x="0" y="17"/>
                    </a:moveTo>
                    <a:cubicBezTo>
                      <a:pt x="0" y="14"/>
                      <a:pt x="0" y="11"/>
                      <a:pt x="0" y="8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0" y="1"/>
                      <a:pt x="14" y="4"/>
                      <a:pt x="14" y="6"/>
                    </a:cubicBezTo>
                    <a:cubicBezTo>
                      <a:pt x="15" y="14"/>
                      <a:pt x="15" y="23"/>
                      <a:pt x="15" y="31"/>
                    </a:cubicBezTo>
                    <a:cubicBezTo>
                      <a:pt x="14" y="33"/>
                      <a:pt x="10" y="36"/>
                      <a:pt x="7" y="36"/>
                    </a:cubicBezTo>
                    <a:cubicBezTo>
                      <a:pt x="3" y="37"/>
                      <a:pt x="0" y="34"/>
                      <a:pt x="0" y="29"/>
                    </a:cubicBezTo>
                    <a:cubicBezTo>
                      <a:pt x="0" y="25"/>
                      <a:pt x="0" y="21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8" name="chenying0907 293"/>
              <p:cNvSpPr>
                <a:spLocks/>
              </p:cNvSpPr>
              <p:nvPr/>
            </p:nvSpPr>
            <p:spPr bwMode="auto">
              <a:xfrm>
                <a:off x="8956675" y="2827338"/>
                <a:ext cx="71437" cy="65088"/>
              </a:xfrm>
              <a:custGeom>
                <a:avLst/>
                <a:gdLst>
                  <a:gd name="T0" fmla="*/ 33 w 33"/>
                  <a:gd name="T1" fmla="*/ 6 h 30"/>
                  <a:gd name="T2" fmla="*/ 28 w 33"/>
                  <a:gd name="T3" fmla="*/ 14 h 30"/>
                  <a:gd name="T4" fmla="*/ 15 w 33"/>
                  <a:gd name="T5" fmla="*/ 26 h 30"/>
                  <a:gd name="T6" fmla="*/ 3 w 33"/>
                  <a:gd name="T7" fmla="*/ 26 h 30"/>
                  <a:gd name="T8" fmla="*/ 4 w 33"/>
                  <a:gd name="T9" fmla="*/ 15 h 30"/>
                  <a:gd name="T10" fmla="*/ 19 w 33"/>
                  <a:gd name="T11" fmla="*/ 2 h 30"/>
                  <a:gd name="T12" fmla="*/ 28 w 33"/>
                  <a:gd name="T13" fmla="*/ 1 h 30"/>
                  <a:gd name="T14" fmla="*/ 33 w 33"/>
                  <a:gd name="T15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30">
                    <a:moveTo>
                      <a:pt x="33" y="6"/>
                    </a:moveTo>
                    <a:cubicBezTo>
                      <a:pt x="31" y="9"/>
                      <a:pt x="30" y="12"/>
                      <a:pt x="28" y="14"/>
                    </a:cubicBezTo>
                    <a:cubicBezTo>
                      <a:pt x="24" y="18"/>
                      <a:pt x="19" y="22"/>
                      <a:pt x="15" y="26"/>
                    </a:cubicBezTo>
                    <a:cubicBezTo>
                      <a:pt x="11" y="30"/>
                      <a:pt x="7" y="30"/>
                      <a:pt x="3" y="26"/>
                    </a:cubicBezTo>
                    <a:cubicBezTo>
                      <a:pt x="0" y="23"/>
                      <a:pt x="1" y="19"/>
                      <a:pt x="4" y="15"/>
                    </a:cubicBezTo>
                    <a:cubicBezTo>
                      <a:pt x="9" y="11"/>
                      <a:pt x="14" y="6"/>
                      <a:pt x="19" y="2"/>
                    </a:cubicBezTo>
                    <a:cubicBezTo>
                      <a:pt x="21" y="0"/>
                      <a:pt x="25" y="0"/>
                      <a:pt x="28" y="1"/>
                    </a:cubicBezTo>
                    <a:cubicBezTo>
                      <a:pt x="30" y="1"/>
                      <a:pt x="31" y="4"/>
                      <a:pt x="33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99" name="chenying0907 296"/>
              <p:cNvSpPr>
                <a:spLocks/>
              </p:cNvSpPr>
              <p:nvPr/>
            </p:nvSpPr>
            <p:spPr bwMode="auto">
              <a:xfrm>
                <a:off x="8540750" y="2943225"/>
                <a:ext cx="49212" cy="74613"/>
              </a:xfrm>
              <a:custGeom>
                <a:avLst/>
                <a:gdLst>
                  <a:gd name="T0" fmla="*/ 0 w 23"/>
                  <a:gd name="T1" fmla="*/ 6 h 35"/>
                  <a:gd name="T2" fmla="*/ 7 w 23"/>
                  <a:gd name="T3" fmla="*/ 0 h 35"/>
                  <a:gd name="T4" fmla="*/ 16 w 23"/>
                  <a:gd name="T5" fmla="*/ 5 h 35"/>
                  <a:gd name="T6" fmla="*/ 22 w 23"/>
                  <a:gd name="T7" fmla="*/ 27 h 35"/>
                  <a:gd name="T8" fmla="*/ 20 w 23"/>
                  <a:gd name="T9" fmla="*/ 34 h 35"/>
                  <a:gd name="T10" fmla="*/ 13 w 23"/>
                  <a:gd name="T11" fmla="*/ 34 h 35"/>
                  <a:gd name="T12" fmla="*/ 10 w 23"/>
                  <a:gd name="T13" fmla="*/ 31 h 35"/>
                  <a:gd name="T14" fmla="*/ 0 w 23"/>
                  <a:gd name="T15" fmla="*/ 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35">
                    <a:moveTo>
                      <a:pt x="0" y="6"/>
                    </a:moveTo>
                    <a:cubicBezTo>
                      <a:pt x="3" y="4"/>
                      <a:pt x="5" y="0"/>
                      <a:pt x="7" y="0"/>
                    </a:cubicBezTo>
                    <a:cubicBezTo>
                      <a:pt x="10" y="0"/>
                      <a:pt x="15" y="3"/>
                      <a:pt x="16" y="5"/>
                    </a:cubicBezTo>
                    <a:cubicBezTo>
                      <a:pt x="19" y="12"/>
                      <a:pt x="21" y="20"/>
                      <a:pt x="22" y="27"/>
                    </a:cubicBezTo>
                    <a:cubicBezTo>
                      <a:pt x="23" y="29"/>
                      <a:pt x="21" y="32"/>
                      <a:pt x="20" y="34"/>
                    </a:cubicBezTo>
                    <a:cubicBezTo>
                      <a:pt x="18" y="35"/>
                      <a:pt x="15" y="34"/>
                      <a:pt x="13" y="34"/>
                    </a:cubicBezTo>
                    <a:cubicBezTo>
                      <a:pt x="12" y="33"/>
                      <a:pt x="10" y="32"/>
                      <a:pt x="10" y="31"/>
                    </a:cubicBezTo>
                    <a:cubicBezTo>
                      <a:pt x="7" y="23"/>
                      <a:pt x="4" y="16"/>
                      <a:pt x="0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0" name="chenying0907 297"/>
              <p:cNvSpPr>
                <a:spLocks/>
              </p:cNvSpPr>
              <p:nvPr/>
            </p:nvSpPr>
            <p:spPr bwMode="auto">
              <a:xfrm>
                <a:off x="8208963" y="2968625"/>
                <a:ext cx="44450" cy="71438"/>
              </a:xfrm>
              <a:custGeom>
                <a:avLst/>
                <a:gdLst>
                  <a:gd name="T0" fmla="*/ 13 w 21"/>
                  <a:gd name="T1" fmla="*/ 33 h 33"/>
                  <a:gd name="T2" fmla="*/ 1 w 21"/>
                  <a:gd name="T3" fmla="*/ 20 h 33"/>
                  <a:gd name="T4" fmla="*/ 0 w 21"/>
                  <a:gd name="T5" fmla="*/ 9 h 33"/>
                  <a:gd name="T6" fmla="*/ 8 w 21"/>
                  <a:gd name="T7" fmla="*/ 1 h 33"/>
                  <a:gd name="T8" fmla="*/ 16 w 21"/>
                  <a:gd name="T9" fmla="*/ 9 h 33"/>
                  <a:gd name="T10" fmla="*/ 19 w 21"/>
                  <a:gd name="T11" fmla="*/ 19 h 33"/>
                  <a:gd name="T12" fmla="*/ 20 w 21"/>
                  <a:gd name="T13" fmla="*/ 28 h 33"/>
                  <a:gd name="T14" fmla="*/ 13 w 21"/>
                  <a:gd name="T1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33">
                    <a:moveTo>
                      <a:pt x="13" y="33"/>
                    </a:moveTo>
                    <a:cubicBezTo>
                      <a:pt x="1" y="31"/>
                      <a:pt x="1" y="31"/>
                      <a:pt x="1" y="20"/>
                    </a:cubicBezTo>
                    <a:cubicBezTo>
                      <a:pt x="0" y="16"/>
                      <a:pt x="0" y="12"/>
                      <a:pt x="0" y="9"/>
                    </a:cubicBezTo>
                    <a:cubicBezTo>
                      <a:pt x="1" y="4"/>
                      <a:pt x="3" y="0"/>
                      <a:pt x="8" y="1"/>
                    </a:cubicBezTo>
                    <a:cubicBezTo>
                      <a:pt x="13" y="1"/>
                      <a:pt x="16" y="4"/>
                      <a:pt x="16" y="9"/>
                    </a:cubicBezTo>
                    <a:cubicBezTo>
                      <a:pt x="16" y="13"/>
                      <a:pt x="16" y="16"/>
                      <a:pt x="19" y="19"/>
                    </a:cubicBezTo>
                    <a:cubicBezTo>
                      <a:pt x="21" y="21"/>
                      <a:pt x="21" y="26"/>
                      <a:pt x="20" y="28"/>
                    </a:cubicBezTo>
                    <a:cubicBezTo>
                      <a:pt x="19" y="30"/>
                      <a:pt x="15" y="31"/>
                      <a:pt x="13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1" name="chenying0907 299"/>
              <p:cNvSpPr>
                <a:spLocks/>
              </p:cNvSpPr>
              <p:nvPr/>
            </p:nvSpPr>
            <p:spPr bwMode="auto">
              <a:xfrm>
                <a:off x="9031288" y="2287588"/>
                <a:ext cx="34925" cy="77788"/>
              </a:xfrm>
              <a:custGeom>
                <a:avLst/>
                <a:gdLst>
                  <a:gd name="T0" fmla="*/ 16 w 16"/>
                  <a:gd name="T1" fmla="*/ 18 h 36"/>
                  <a:gd name="T2" fmla="*/ 16 w 16"/>
                  <a:gd name="T3" fmla="*/ 29 h 36"/>
                  <a:gd name="T4" fmla="*/ 8 w 16"/>
                  <a:gd name="T5" fmla="*/ 36 h 36"/>
                  <a:gd name="T6" fmla="*/ 1 w 16"/>
                  <a:gd name="T7" fmla="*/ 30 h 36"/>
                  <a:gd name="T8" fmla="*/ 1 w 16"/>
                  <a:gd name="T9" fmla="*/ 7 h 36"/>
                  <a:gd name="T10" fmla="*/ 9 w 16"/>
                  <a:gd name="T11" fmla="*/ 0 h 36"/>
                  <a:gd name="T12" fmla="*/ 16 w 16"/>
                  <a:gd name="T13" fmla="*/ 7 h 36"/>
                  <a:gd name="T14" fmla="*/ 16 w 16"/>
                  <a:gd name="T15" fmla="*/ 18 h 36"/>
                  <a:gd name="T16" fmla="*/ 16 w 16"/>
                  <a:gd name="T17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36">
                    <a:moveTo>
                      <a:pt x="16" y="18"/>
                    </a:moveTo>
                    <a:cubicBezTo>
                      <a:pt x="16" y="22"/>
                      <a:pt x="16" y="25"/>
                      <a:pt x="16" y="29"/>
                    </a:cubicBezTo>
                    <a:cubicBezTo>
                      <a:pt x="15" y="33"/>
                      <a:pt x="13" y="36"/>
                      <a:pt x="8" y="36"/>
                    </a:cubicBezTo>
                    <a:cubicBezTo>
                      <a:pt x="4" y="36"/>
                      <a:pt x="1" y="34"/>
                      <a:pt x="1" y="30"/>
                    </a:cubicBezTo>
                    <a:cubicBezTo>
                      <a:pt x="1" y="22"/>
                      <a:pt x="0" y="14"/>
                      <a:pt x="1" y="7"/>
                    </a:cubicBezTo>
                    <a:cubicBezTo>
                      <a:pt x="1" y="2"/>
                      <a:pt x="4" y="0"/>
                      <a:pt x="9" y="0"/>
                    </a:cubicBezTo>
                    <a:cubicBezTo>
                      <a:pt x="13" y="0"/>
                      <a:pt x="15" y="3"/>
                      <a:pt x="16" y="7"/>
                    </a:cubicBezTo>
                    <a:cubicBezTo>
                      <a:pt x="16" y="11"/>
                      <a:pt x="16" y="14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2" name="chenying0907 301"/>
              <p:cNvSpPr>
                <a:spLocks/>
              </p:cNvSpPr>
              <p:nvPr/>
            </p:nvSpPr>
            <p:spPr bwMode="auto">
              <a:xfrm>
                <a:off x="8658225" y="1892300"/>
                <a:ext cx="33337" cy="77788"/>
              </a:xfrm>
              <a:custGeom>
                <a:avLst/>
                <a:gdLst>
                  <a:gd name="T0" fmla="*/ 0 w 15"/>
                  <a:gd name="T1" fmla="*/ 18 h 36"/>
                  <a:gd name="T2" fmla="*/ 0 w 15"/>
                  <a:gd name="T3" fmla="*/ 8 h 36"/>
                  <a:gd name="T4" fmla="*/ 7 w 15"/>
                  <a:gd name="T5" fmla="*/ 0 h 36"/>
                  <a:gd name="T6" fmla="*/ 15 w 15"/>
                  <a:gd name="T7" fmla="*/ 7 h 36"/>
                  <a:gd name="T8" fmla="*/ 15 w 15"/>
                  <a:gd name="T9" fmla="*/ 29 h 36"/>
                  <a:gd name="T10" fmla="*/ 7 w 15"/>
                  <a:gd name="T11" fmla="*/ 36 h 36"/>
                  <a:gd name="T12" fmla="*/ 0 w 15"/>
                  <a:gd name="T13" fmla="*/ 28 h 36"/>
                  <a:gd name="T14" fmla="*/ 0 w 15"/>
                  <a:gd name="T15" fmla="*/ 18 h 36"/>
                  <a:gd name="T16" fmla="*/ 0 w 15"/>
                  <a:gd name="T17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36">
                    <a:moveTo>
                      <a:pt x="0" y="18"/>
                    </a:moveTo>
                    <a:cubicBezTo>
                      <a:pt x="0" y="14"/>
                      <a:pt x="0" y="11"/>
                      <a:pt x="0" y="8"/>
                    </a:cubicBezTo>
                    <a:cubicBezTo>
                      <a:pt x="0" y="3"/>
                      <a:pt x="2" y="0"/>
                      <a:pt x="7" y="0"/>
                    </a:cubicBezTo>
                    <a:cubicBezTo>
                      <a:pt x="12" y="0"/>
                      <a:pt x="15" y="2"/>
                      <a:pt x="15" y="7"/>
                    </a:cubicBezTo>
                    <a:cubicBezTo>
                      <a:pt x="15" y="14"/>
                      <a:pt x="15" y="22"/>
                      <a:pt x="15" y="29"/>
                    </a:cubicBezTo>
                    <a:cubicBezTo>
                      <a:pt x="15" y="34"/>
                      <a:pt x="12" y="36"/>
                      <a:pt x="7" y="36"/>
                    </a:cubicBezTo>
                    <a:cubicBezTo>
                      <a:pt x="3" y="36"/>
                      <a:pt x="0" y="33"/>
                      <a:pt x="0" y="28"/>
                    </a:cubicBezTo>
                    <a:cubicBezTo>
                      <a:pt x="0" y="25"/>
                      <a:pt x="0" y="21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3" name="chenying0907 302"/>
              <p:cNvSpPr>
                <a:spLocks/>
              </p:cNvSpPr>
              <p:nvPr/>
            </p:nvSpPr>
            <p:spPr bwMode="auto">
              <a:xfrm>
                <a:off x="8510588" y="1982788"/>
                <a:ext cx="66675" cy="63500"/>
              </a:xfrm>
              <a:custGeom>
                <a:avLst/>
                <a:gdLst>
                  <a:gd name="T0" fmla="*/ 7 w 31"/>
                  <a:gd name="T1" fmla="*/ 29 h 29"/>
                  <a:gd name="T2" fmla="*/ 1 w 31"/>
                  <a:gd name="T3" fmla="*/ 24 h 29"/>
                  <a:gd name="T4" fmla="*/ 2 w 31"/>
                  <a:gd name="T5" fmla="*/ 17 h 29"/>
                  <a:gd name="T6" fmla="*/ 19 w 31"/>
                  <a:gd name="T7" fmla="*/ 1 h 29"/>
                  <a:gd name="T8" fmla="*/ 29 w 31"/>
                  <a:gd name="T9" fmla="*/ 2 h 29"/>
                  <a:gd name="T10" fmla="*/ 30 w 31"/>
                  <a:gd name="T11" fmla="*/ 10 h 29"/>
                  <a:gd name="T12" fmla="*/ 11 w 31"/>
                  <a:gd name="T13" fmla="*/ 28 h 29"/>
                  <a:gd name="T14" fmla="*/ 7 w 31"/>
                  <a:gd name="T15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9">
                    <a:moveTo>
                      <a:pt x="7" y="29"/>
                    </a:moveTo>
                    <a:cubicBezTo>
                      <a:pt x="5" y="28"/>
                      <a:pt x="2" y="27"/>
                      <a:pt x="1" y="24"/>
                    </a:cubicBezTo>
                    <a:cubicBezTo>
                      <a:pt x="0" y="22"/>
                      <a:pt x="1" y="18"/>
                      <a:pt x="2" y="17"/>
                    </a:cubicBezTo>
                    <a:cubicBezTo>
                      <a:pt x="8" y="11"/>
                      <a:pt x="13" y="6"/>
                      <a:pt x="19" y="1"/>
                    </a:cubicBezTo>
                    <a:cubicBezTo>
                      <a:pt x="21" y="0"/>
                      <a:pt x="27" y="0"/>
                      <a:pt x="29" y="2"/>
                    </a:cubicBezTo>
                    <a:cubicBezTo>
                      <a:pt x="30" y="3"/>
                      <a:pt x="31" y="9"/>
                      <a:pt x="30" y="10"/>
                    </a:cubicBezTo>
                    <a:cubicBezTo>
                      <a:pt x="24" y="17"/>
                      <a:pt x="17" y="22"/>
                      <a:pt x="11" y="28"/>
                    </a:cubicBezTo>
                    <a:cubicBezTo>
                      <a:pt x="10" y="29"/>
                      <a:pt x="9" y="29"/>
                      <a:pt x="7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4" name="chenying0907 303"/>
              <p:cNvSpPr>
                <a:spLocks/>
              </p:cNvSpPr>
              <p:nvPr/>
            </p:nvSpPr>
            <p:spPr bwMode="auto">
              <a:xfrm>
                <a:off x="9034463" y="2395538"/>
                <a:ext cx="33337" cy="79375"/>
              </a:xfrm>
              <a:custGeom>
                <a:avLst/>
                <a:gdLst>
                  <a:gd name="T0" fmla="*/ 0 w 16"/>
                  <a:gd name="T1" fmla="*/ 19 h 37"/>
                  <a:gd name="T2" fmla="*/ 0 w 16"/>
                  <a:gd name="T3" fmla="*/ 7 h 37"/>
                  <a:gd name="T4" fmla="*/ 8 w 16"/>
                  <a:gd name="T5" fmla="*/ 1 h 37"/>
                  <a:gd name="T6" fmla="*/ 15 w 16"/>
                  <a:gd name="T7" fmla="*/ 7 h 37"/>
                  <a:gd name="T8" fmla="*/ 15 w 16"/>
                  <a:gd name="T9" fmla="*/ 30 h 37"/>
                  <a:gd name="T10" fmla="*/ 7 w 16"/>
                  <a:gd name="T11" fmla="*/ 37 h 37"/>
                  <a:gd name="T12" fmla="*/ 1 w 16"/>
                  <a:gd name="T13" fmla="*/ 30 h 37"/>
                  <a:gd name="T14" fmla="*/ 0 w 16"/>
                  <a:gd name="T15" fmla="*/ 19 h 37"/>
                  <a:gd name="T16" fmla="*/ 0 w 16"/>
                  <a:gd name="T17" fmla="*/ 1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37">
                    <a:moveTo>
                      <a:pt x="0" y="19"/>
                    </a:moveTo>
                    <a:cubicBezTo>
                      <a:pt x="0" y="15"/>
                      <a:pt x="0" y="11"/>
                      <a:pt x="0" y="7"/>
                    </a:cubicBezTo>
                    <a:cubicBezTo>
                      <a:pt x="1" y="3"/>
                      <a:pt x="3" y="0"/>
                      <a:pt x="8" y="1"/>
                    </a:cubicBezTo>
                    <a:cubicBezTo>
                      <a:pt x="10" y="1"/>
                      <a:pt x="14" y="4"/>
                      <a:pt x="15" y="7"/>
                    </a:cubicBezTo>
                    <a:cubicBezTo>
                      <a:pt x="16" y="14"/>
                      <a:pt x="15" y="22"/>
                      <a:pt x="15" y="30"/>
                    </a:cubicBezTo>
                    <a:cubicBezTo>
                      <a:pt x="15" y="34"/>
                      <a:pt x="12" y="37"/>
                      <a:pt x="7" y="37"/>
                    </a:cubicBezTo>
                    <a:cubicBezTo>
                      <a:pt x="3" y="37"/>
                      <a:pt x="1" y="34"/>
                      <a:pt x="1" y="30"/>
                    </a:cubicBezTo>
                    <a:cubicBezTo>
                      <a:pt x="0" y="26"/>
                      <a:pt x="0" y="22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5" name="chenying0907 304"/>
              <p:cNvSpPr>
                <a:spLocks/>
              </p:cNvSpPr>
              <p:nvPr/>
            </p:nvSpPr>
            <p:spPr bwMode="auto">
              <a:xfrm>
                <a:off x="9007475" y="2719388"/>
                <a:ext cx="39687" cy="79375"/>
              </a:xfrm>
              <a:custGeom>
                <a:avLst/>
                <a:gdLst>
                  <a:gd name="T0" fmla="*/ 18 w 18"/>
                  <a:gd name="T1" fmla="*/ 8 h 37"/>
                  <a:gd name="T2" fmla="*/ 14 w 18"/>
                  <a:gd name="T3" fmla="*/ 31 h 37"/>
                  <a:gd name="T4" fmla="*/ 6 w 18"/>
                  <a:gd name="T5" fmla="*/ 36 h 37"/>
                  <a:gd name="T6" fmla="*/ 0 w 18"/>
                  <a:gd name="T7" fmla="*/ 29 h 37"/>
                  <a:gd name="T8" fmla="*/ 2 w 18"/>
                  <a:gd name="T9" fmla="*/ 6 h 37"/>
                  <a:gd name="T10" fmla="*/ 12 w 18"/>
                  <a:gd name="T11" fmla="*/ 2 h 37"/>
                  <a:gd name="T12" fmla="*/ 18 w 18"/>
                  <a:gd name="T13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37">
                    <a:moveTo>
                      <a:pt x="18" y="8"/>
                    </a:moveTo>
                    <a:cubicBezTo>
                      <a:pt x="16" y="17"/>
                      <a:pt x="15" y="24"/>
                      <a:pt x="14" y="31"/>
                    </a:cubicBezTo>
                    <a:cubicBezTo>
                      <a:pt x="13" y="35"/>
                      <a:pt x="9" y="37"/>
                      <a:pt x="6" y="36"/>
                    </a:cubicBezTo>
                    <a:cubicBezTo>
                      <a:pt x="3" y="35"/>
                      <a:pt x="0" y="32"/>
                      <a:pt x="0" y="29"/>
                    </a:cubicBezTo>
                    <a:cubicBezTo>
                      <a:pt x="0" y="22"/>
                      <a:pt x="1" y="14"/>
                      <a:pt x="2" y="6"/>
                    </a:cubicBezTo>
                    <a:cubicBezTo>
                      <a:pt x="3" y="2"/>
                      <a:pt x="8" y="0"/>
                      <a:pt x="12" y="2"/>
                    </a:cubicBezTo>
                    <a:cubicBezTo>
                      <a:pt x="15" y="3"/>
                      <a:pt x="16" y="7"/>
                      <a:pt x="18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6" name="chenying0907 305"/>
              <p:cNvSpPr>
                <a:spLocks/>
              </p:cNvSpPr>
              <p:nvPr/>
            </p:nvSpPr>
            <p:spPr bwMode="auto">
              <a:xfrm>
                <a:off x="8205788" y="2752725"/>
                <a:ext cx="33337" cy="79375"/>
              </a:xfrm>
              <a:custGeom>
                <a:avLst/>
                <a:gdLst>
                  <a:gd name="T0" fmla="*/ 15 w 15"/>
                  <a:gd name="T1" fmla="*/ 18 h 37"/>
                  <a:gd name="T2" fmla="*/ 15 w 15"/>
                  <a:gd name="T3" fmla="*/ 30 h 37"/>
                  <a:gd name="T4" fmla="*/ 8 w 15"/>
                  <a:gd name="T5" fmla="*/ 37 h 37"/>
                  <a:gd name="T6" fmla="*/ 0 w 15"/>
                  <a:gd name="T7" fmla="*/ 29 h 37"/>
                  <a:gd name="T8" fmla="*/ 0 w 15"/>
                  <a:gd name="T9" fmla="*/ 8 h 37"/>
                  <a:gd name="T10" fmla="*/ 8 w 15"/>
                  <a:gd name="T11" fmla="*/ 0 h 37"/>
                  <a:gd name="T12" fmla="*/ 15 w 15"/>
                  <a:gd name="T13" fmla="*/ 8 h 37"/>
                  <a:gd name="T14" fmla="*/ 15 w 15"/>
                  <a:gd name="T15" fmla="*/ 18 h 37"/>
                  <a:gd name="T16" fmla="*/ 15 w 15"/>
                  <a:gd name="T1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37">
                    <a:moveTo>
                      <a:pt x="15" y="18"/>
                    </a:moveTo>
                    <a:cubicBezTo>
                      <a:pt x="15" y="22"/>
                      <a:pt x="15" y="26"/>
                      <a:pt x="15" y="30"/>
                    </a:cubicBezTo>
                    <a:cubicBezTo>
                      <a:pt x="15" y="34"/>
                      <a:pt x="12" y="37"/>
                      <a:pt x="8" y="37"/>
                    </a:cubicBezTo>
                    <a:cubicBezTo>
                      <a:pt x="3" y="36"/>
                      <a:pt x="1" y="34"/>
                      <a:pt x="0" y="29"/>
                    </a:cubicBezTo>
                    <a:cubicBezTo>
                      <a:pt x="0" y="22"/>
                      <a:pt x="0" y="15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12" y="0"/>
                      <a:pt x="15" y="3"/>
                      <a:pt x="15" y="8"/>
                    </a:cubicBezTo>
                    <a:cubicBezTo>
                      <a:pt x="15" y="11"/>
                      <a:pt x="15" y="15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7" name="chenying0907 306"/>
              <p:cNvSpPr>
                <a:spLocks/>
              </p:cNvSpPr>
              <p:nvPr/>
            </p:nvSpPr>
            <p:spPr bwMode="auto">
              <a:xfrm>
                <a:off x="9380538" y="2201863"/>
                <a:ext cx="77787" cy="34925"/>
              </a:xfrm>
              <a:custGeom>
                <a:avLst/>
                <a:gdLst>
                  <a:gd name="T0" fmla="*/ 17 w 36"/>
                  <a:gd name="T1" fmla="*/ 15 h 16"/>
                  <a:gd name="T2" fmla="*/ 7 w 36"/>
                  <a:gd name="T3" fmla="*/ 15 h 16"/>
                  <a:gd name="T4" fmla="*/ 0 w 36"/>
                  <a:gd name="T5" fmla="*/ 8 h 16"/>
                  <a:gd name="T6" fmla="*/ 6 w 36"/>
                  <a:gd name="T7" fmla="*/ 0 h 16"/>
                  <a:gd name="T8" fmla="*/ 30 w 36"/>
                  <a:gd name="T9" fmla="*/ 1 h 16"/>
                  <a:gd name="T10" fmla="*/ 36 w 36"/>
                  <a:gd name="T11" fmla="*/ 8 h 16"/>
                  <a:gd name="T12" fmla="*/ 30 w 36"/>
                  <a:gd name="T13" fmla="*/ 15 h 16"/>
                  <a:gd name="T14" fmla="*/ 17 w 36"/>
                  <a:gd name="T15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16">
                    <a:moveTo>
                      <a:pt x="17" y="15"/>
                    </a:moveTo>
                    <a:cubicBezTo>
                      <a:pt x="14" y="15"/>
                      <a:pt x="10" y="15"/>
                      <a:pt x="7" y="15"/>
                    </a:cubicBezTo>
                    <a:cubicBezTo>
                      <a:pt x="2" y="15"/>
                      <a:pt x="0" y="12"/>
                      <a:pt x="0" y="8"/>
                    </a:cubicBezTo>
                    <a:cubicBezTo>
                      <a:pt x="0" y="4"/>
                      <a:pt x="2" y="0"/>
                      <a:pt x="6" y="0"/>
                    </a:cubicBezTo>
                    <a:cubicBezTo>
                      <a:pt x="14" y="0"/>
                      <a:pt x="23" y="0"/>
                      <a:pt x="30" y="1"/>
                    </a:cubicBezTo>
                    <a:cubicBezTo>
                      <a:pt x="33" y="2"/>
                      <a:pt x="36" y="6"/>
                      <a:pt x="36" y="8"/>
                    </a:cubicBezTo>
                    <a:cubicBezTo>
                      <a:pt x="36" y="11"/>
                      <a:pt x="33" y="14"/>
                      <a:pt x="30" y="15"/>
                    </a:cubicBezTo>
                    <a:cubicBezTo>
                      <a:pt x="26" y="16"/>
                      <a:pt x="22" y="15"/>
                      <a:pt x="17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8" name="chenying0907 307"/>
              <p:cNvSpPr>
                <a:spLocks/>
              </p:cNvSpPr>
              <p:nvPr/>
            </p:nvSpPr>
            <p:spPr bwMode="auto">
              <a:xfrm>
                <a:off x="8597900" y="3014663"/>
                <a:ext cx="80962" cy="31750"/>
              </a:xfrm>
              <a:custGeom>
                <a:avLst/>
                <a:gdLst>
                  <a:gd name="T0" fmla="*/ 18 w 37"/>
                  <a:gd name="T1" fmla="*/ 15 h 15"/>
                  <a:gd name="T2" fmla="*/ 7 w 37"/>
                  <a:gd name="T3" fmla="*/ 15 h 15"/>
                  <a:gd name="T4" fmla="*/ 0 w 37"/>
                  <a:gd name="T5" fmla="*/ 8 h 15"/>
                  <a:gd name="T6" fmla="*/ 7 w 37"/>
                  <a:gd name="T7" fmla="*/ 1 h 15"/>
                  <a:gd name="T8" fmla="*/ 29 w 37"/>
                  <a:gd name="T9" fmla="*/ 0 h 15"/>
                  <a:gd name="T10" fmla="*/ 37 w 37"/>
                  <a:gd name="T11" fmla="*/ 7 h 15"/>
                  <a:gd name="T12" fmla="*/ 29 w 37"/>
                  <a:gd name="T13" fmla="*/ 15 h 15"/>
                  <a:gd name="T14" fmla="*/ 18 w 37"/>
                  <a:gd name="T15" fmla="*/ 15 h 15"/>
                  <a:gd name="T16" fmla="*/ 18 w 37"/>
                  <a:gd name="T1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5">
                    <a:moveTo>
                      <a:pt x="18" y="15"/>
                    </a:moveTo>
                    <a:cubicBezTo>
                      <a:pt x="15" y="15"/>
                      <a:pt x="11" y="15"/>
                      <a:pt x="7" y="15"/>
                    </a:cubicBezTo>
                    <a:cubicBezTo>
                      <a:pt x="3" y="15"/>
                      <a:pt x="1" y="13"/>
                      <a:pt x="0" y="8"/>
                    </a:cubicBezTo>
                    <a:cubicBezTo>
                      <a:pt x="0" y="4"/>
                      <a:pt x="2" y="2"/>
                      <a:pt x="7" y="1"/>
                    </a:cubicBezTo>
                    <a:cubicBezTo>
                      <a:pt x="14" y="1"/>
                      <a:pt x="22" y="0"/>
                      <a:pt x="29" y="0"/>
                    </a:cubicBezTo>
                    <a:cubicBezTo>
                      <a:pt x="33" y="0"/>
                      <a:pt x="37" y="2"/>
                      <a:pt x="37" y="7"/>
                    </a:cubicBezTo>
                    <a:cubicBezTo>
                      <a:pt x="37" y="12"/>
                      <a:pt x="34" y="15"/>
                      <a:pt x="29" y="15"/>
                    </a:cubicBezTo>
                    <a:cubicBezTo>
                      <a:pt x="25" y="15"/>
                      <a:pt x="22" y="15"/>
                      <a:pt x="18" y="15"/>
                    </a:cubicBezTo>
                    <a:cubicBezTo>
                      <a:pt x="18" y="15"/>
                      <a:pt x="18" y="15"/>
                      <a:pt x="18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09" name="chenying0907 308"/>
              <p:cNvSpPr>
                <a:spLocks/>
              </p:cNvSpPr>
              <p:nvPr/>
            </p:nvSpPr>
            <p:spPr bwMode="auto">
              <a:xfrm>
                <a:off x="9020175" y="2613025"/>
                <a:ext cx="38100" cy="79375"/>
              </a:xfrm>
              <a:custGeom>
                <a:avLst/>
                <a:gdLst>
                  <a:gd name="T0" fmla="*/ 17 w 17"/>
                  <a:gd name="T1" fmla="*/ 9 h 37"/>
                  <a:gd name="T2" fmla="*/ 14 w 17"/>
                  <a:gd name="T3" fmla="*/ 31 h 37"/>
                  <a:gd name="T4" fmla="*/ 7 w 17"/>
                  <a:gd name="T5" fmla="*/ 36 h 37"/>
                  <a:gd name="T6" fmla="*/ 0 w 17"/>
                  <a:gd name="T7" fmla="*/ 29 h 37"/>
                  <a:gd name="T8" fmla="*/ 2 w 17"/>
                  <a:gd name="T9" fmla="*/ 14 h 37"/>
                  <a:gd name="T10" fmla="*/ 3 w 17"/>
                  <a:gd name="T11" fmla="*/ 8 h 37"/>
                  <a:gd name="T12" fmla="*/ 11 w 17"/>
                  <a:gd name="T13" fmla="*/ 0 h 37"/>
                  <a:gd name="T14" fmla="*/ 17 w 17"/>
                  <a:gd name="T15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37">
                    <a:moveTo>
                      <a:pt x="17" y="9"/>
                    </a:moveTo>
                    <a:cubicBezTo>
                      <a:pt x="16" y="17"/>
                      <a:pt x="16" y="24"/>
                      <a:pt x="14" y="31"/>
                    </a:cubicBezTo>
                    <a:cubicBezTo>
                      <a:pt x="14" y="33"/>
                      <a:pt x="9" y="37"/>
                      <a:pt x="7" y="36"/>
                    </a:cubicBezTo>
                    <a:cubicBezTo>
                      <a:pt x="4" y="36"/>
                      <a:pt x="0" y="32"/>
                      <a:pt x="0" y="29"/>
                    </a:cubicBezTo>
                    <a:cubicBezTo>
                      <a:pt x="0" y="24"/>
                      <a:pt x="1" y="19"/>
                      <a:pt x="2" y="14"/>
                    </a:cubicBezTo>
                    <a:cubicBezTo>
                      <a:pt x="3" y="12"/>
                      <a:pt x="3" y="10"/>
                      <a:pt x="3" y="8"/>
                    </a:cubicBezTo>
                    <a:cubicBezTo>
                      <a:pt x="3" y="3"/>
                      <a:pt x="6" y="0"/>
                      <a:pt x="11" y="0"/>
                    </a:cubicBezTo>
                    <a:cubicBezTo>
                      <a:pt x="16" y="1"/>
                      <a:pt x="16" y="5"/>
                      <a:pt x="17" y="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10" name="chenying0907 312"/>
              <p:cNvSpPr>
                <a:spLocks/>
              </p:cNvSpPr>
              <p:nvPr/>
            </p:nvSpPr>
            <p:spPr bwMode="auto">
              <a:xfrm>
                <a:off x="9488488" y="2205038"/>
                <a:ext cx="38100" cy="33338"/>
              </a:xfrm>
              <a:custGeom>
                <a:avLst/>
                <a:gdLst>
                  <a:gd name="T0" fmla="*/ 10 w 18"/>
                  <a:gd name="T1" fmla="*/ 16 h 16"/>
                  <a:gd name="T2" fmla="*/ 0 w 18"/>
                  <a:gd name="T3" fmla="*/ 8 h 16"/>
                  <a:gd name="T4" fmla="*/ 8 w 18"/>
                  <a:gd name="T5" fmla="*/ 0 h 16"/>
                  <a:gd name="T6" fmla="*/ 17 w 18"/>
                  <a:gd name="T7" fmla="*/ 8 h 16"/>
                  <a:gd name="T8" fmla="*/ 10 w 18"/>
                  <a:gd name="T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6">
                    <a:moveTo>
                      <a:pt x="10" y="16"/>
                    </a:moveTo>
                    <a:cubicBezTo>
                      <a:pt x="4" y="16"/>
                      <a:pt x="0" y="12"/>
                      <a:pt x="0" y="8"/>
                    </a:cubicBezTo>
                    <a:cubicBezTo>
                      <a:pt x="0" y="3"/>
                      <a:pt x="4" y="1"/>
                      <a:pt x="8" y="0"/>
                    </a:cubicBezTo>
                    <a:cubicBezTo>
                      <a:pt x="13" y="0"/>
                      <a:pt x="18" y="4"/>
                      <a:pt x="17" y="8"/>
                    </a:cubicBezTo>
                    <a:cubicBezTo>
                      <a:pt x="17" y="13"/>
                      <a:pt x="14" y="15"/>
                      <a:pt x="10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11" name="chenying0907 313"/>
              <p:cNvSpPr>
                <a:spLocks/>
              </p:cNvSpPr>
              <p:nvPr/>
            </p:nvSpPr>
            <p:spPr bwMode="auto">
              <a:xfrm>
                <a:off x="8266113" y="2419350"/>
                <a:ext cx="3175" cy="103188"/>
              </a:xfrm>
              <a:custGeom>
                <a:avLst/>
                <a:gdLst>
                  <a:gd name="T0" fmla="*/ 1 w 1"/>
                  <a:gd name="T1" fmla="*/ 0 h 48"/>
                  <a:gd name="T2" fmla="*/ 1 w 1"/>
                  <a:gd name="T3" fmla="*/ 48 h 48"/>
                  <a:gd name="T4" fmla="*/ 0 w 1"/>
                  <a:gd name="T5" fmla="*/ 48 h 48"/>
                  <a:gd name="T6" fmla="*/ 0 w 1"/>
                  <a:gd name="T7" fmla="*/ 0 h 48"/>
                  <a:gd name="T8" fmla="*/ 1 w 1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48">
                    <a:moveTo>
                      <a:pt x="1" y="0"/>
                    </a:moveTo>
                    <a:cubicBezTo>
                      <a:pt x="1" y="16"/>
                      <a:pt x="1" y="32"/>
                      <a:pt x="1" y="48"/>
                    </a:cubicBezTo>
                    <a:cubicBezTo>
                      <a:pt x="1" y="48"/>
                      <a:pt x="0" y="48"/>
                      <a:pt x="0" y="48"/>
                    </a:cubicBezTo>
                    <a:cubicBezTo>
                      <a:pt x="0" y="32"/>
                      <a:pt x="0" y="16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12" name="chenying0907 326"/>
              <p:cNvSpPr>
                <a:spLocks/>
              </p:cNvSpPr>
              <p:nvPr/>
            </p:nvSpPr>
            <p:spPr bwMode="auto">
              <a:xfrm>
                <a:off x="8404225" y="2803525"/>
                <a:ext cx="3175" cy="146050"/>
              </a:xfrm>
              <a:custGeom>
                <a:avLst/>
                <a:gdLst>
                  <a:gd name="T0" fmla="*/ 1 w 1"/>
                  <a:gd name="T1" fmla="*/ 68 h 68"/>
                  <a:gd name="T2" fmla="*/ 0 w 1"/>
                  <a:gd name="T3" fmla="*/ 63 h 68"/>
                  <a:gd name="T4" fmla="*/ 1 w 1"/>
                  <a:gd name="T5" fmla="*/ 0 h 68"/>
                  <a:gd name="T6" fmla="*/ 1 w 1"/>
                  <a:gd name="T7" fmla="*/ 68 h 68"/>
                  <a:gd name="T8" fmla="*/ 1 w 1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68">
                    <a:moveTo>
                      <a:pt x="1" y="68"/>
                    </a:moveTo>
                    <a:cubicBezTo>
                      <a:pt x="0" y="66"/>
                      <a:pt x="0" y="65"/>
                      <a:pt x="0" y="63"/>
                    </a:cubicBezTo>
                    <a:cubicBezTo>
                      <a:pt x="0" y="42"/>
                      <a:pt x="0" y="21"/>
                      <a:pt x="1" y="0"/>
                    </a:cubicBezTo>
                    <a:cubicBezTo>
                      <a:pt x="1" y="22"/>
                      <a:pt x="1" y="45"/>
                      <a:pt x="1" y="68"/>
                    </a:cubicBezTo>
                    <a:cubicBezTo>
                      <a:pt x="1" y="68"/>
                      <a:pt x="1" y="68"/>
                      <a:pt x="1" y="6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13" name="chenying0907 329"/>
              <p:cNvSpPr>
                <a:spLocks/>
              </p:cNvSpPr>
              <p:nvPr/>
            </p:nvSpPr>
            <p:spPr bwMode="auto">
              <a:xfrm>
                <a:off x="8169275" y="3111500"/>
                <a:ext cx="36512" cy="1588"/>
              </a:xfrm>
              <a:custGeom>
                <a:avLst/>
                <a:gdLst>
                  <a:gd name="T0" fmla="*/ 17 w 17"/>
                  <a:gd name="T1" fmla="*/ 1 h 1"/>
                  <a:gd name="T2" fmla="*/ 0 w 17"/>
                  <a:gd name="T3" fmla="*/ 1 h 1"/>
                  <a:gd name="T4" fmla="*/ 0 w 17"/>
                  <a:gd name="T5" fmla="*/ 0 h 1"/>
                  <a:gd name="T6" fmla="*/ 17 w 17"/>
                  <a:gd name="T7" fmla="*/ 0 h 1"/>
                  <a:gd name="T8" fmla="*/ 17 w 17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">
                    <a:moveTo>
                      <a:pt x="17" y="1"/>
                    </a:moveTo>
                    <a:cubicBezTo>
                      <a:pt x="11" y="1"/>
                      <a:pt x="6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6" y="0"/>
                      <a:pt x="11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</p:grpSp>
      </p:grpSp>
      <p:grpSp>
        <p:nvGrpSpPr>
          <p:cNvPr id="22" name="PA_组合 21"/>
          <p:cNvGrpSpPr/>
          <p:nvPr>
            <p:custDataLst>
              <p:tags r:id="rId4"/>
            </p:custDataLst>
          </p:nvPr>
        </p:nvGrpSpPr>
        <p:grpSpPr>
          <a:xfrm>
            <a:off x="3463416" y="1718082"/>
            <a:ext cx="1352441" cy="1898515"/>
            <a:chOff x="8153400" y="1468438"/>
            <a:chExt cx="1179512" cy="1655762"/>
          </a:xfrm>
          <a:solidFill>
            <a:schemeClr val="accent5"/>
          </a:solidFill>
        </p:grpSpPr>
        <p:sp>
          <p:nvSpPr>
            <p:cNvPr id="45" name="chenying0907 161"/>
            <p:cNvSpPr>
              <a:spLocks/>
            </p:cNvSpPr>
            <p:nvPr/>
          </p:nvSpPr>
          <p:spPr bwMode="auto">
            <a:xfrm>
              <a:off x="8153400" y="1468438"/>
              <a:ext cx="1176337" cy="1497013"/>
            </a:xfrm>
            <a:custGeom>
              <a:avLst/>
              <a:gdLst>
                <a:gd name="T0" fmla="*/ 60 w 546"/>
                <a:gd name="T1" fmla="*/ 691 h 697"/>
                <a:gd name="T2" fmla="*/ 54 w 546"/>
                <a:gd name="T3" fmla="*/ 618 h 697"/>
                <a:gd name="T4" fmla="*/ 55 w 546"/>
                <a:gd name="T5" fmla="*/ 400 h 697"/>
                <a:gd name="T6" fmla="*/ 2 w 546"/>
                <a:gd name="T7" fmla="*/ 167 h 697"/>
                <a:gd name="T8" fmla="*/ 74 w 546"/>
                <a:gd name="T9" fmla="*/ 3 h 697"/>
                <a:gd name="T10" fmla="*/ 539 w 546"/>
                <a:gd name="T11" fmla="*/ 3 h 697"/>
                <a:gd name="T12" fmla="*/ 543 w 546"/>
                <a:gd name="T13" fmla="*/ 313 h 697"/>
                <a:gd name="T14" fmla="*/ 533 w 546"/>
                <a:gd name="T15" fmla="*/ 238 h 697"/>
                <a:gd name="T16" fmla="*/ 491 w 546"/>
                <a:gd name="T17" fmla="*/ 229 h 697"/>
                <a:gd name="T18" fmla="*/ 540 w 546"/>
                <a:gd name="T19" fmla="*/ 127 h 697"/>
                <a:gd name="T20" fmla="*/ 493 w 546"/>
                <a:gd name="T21" fmla="*/ 22 h 697"/>
                <a:gd name="T22" fmla="*/ 488 w 546"/>
                <a:gd name="T23" fmla="*/ 162 h 697"/>
                <a:gd name="T24" fmla="*/ 479 w 546"/>
                <a:gd name="T25" fmla="*/ 15 h 697"/>
                <a:gd name="T26" fmla="*/ 171 w 546"/>
                <a:gd name="T27" fmla="*/ 26 h 697"/>
                <a:gd name="T28" fmla="*/ 108 w 546"/>
                <a:gd name="T29" fmla="*/ 86 h 697"/>
                <a:gd name="T30" fmla="*/ 162 w 546"/>
                <a:gd name="T31" fmla="*/ 71 h 697"/>
                <a:gd name="T32" fmla="*/ 69 w 546"/>
                <a:gd name="T33" fmla="*/ 13 h 697"/>
                <a:gd name="T34" fmla="*/ 59 w 546"/>
                <a:gd name="T35" fmla="*/ 88 h 697"/>
                <a:gd name="T36" fmla="*/ 16 w 546"/>
                <a:gd name="T37" fmla="*/ 13 h 697"/>
                <a:gd name="T38" fmla="*/ 16 w 546"/>
                <a:gd name="T39" fmla="*/ 154 h 697"/>
                <a:gd name="T40" fmla="*/ 116 w 546"/>
                <a:gd name="T41" fmla="*/ 161 h 697"/>
                <a:gd name="T42" fmla="*/ 167 w 546"/>
                <a:gd name="T43" fmla="*/ 230 h 697"/>
                <a:gd name="T44" fmla="*/ 109 w 546"/>
                <a:gd name="T45" fmla="*/ 235 h 697"/>
                <a:gd name="T46" fmla="*/ 10 w 546"/>
                <a:gd name="T47" fmla="*/ 165 h 697"/>
                <a:gd name="T48" fmla="*/ 56 w 546"/>
                <a:gd name="T49" fmla="*/ 378 h 697"/>
                <a:gd name="T50" fmla="*/ 100 w 546"/>
                <a:gd name="T51" fmla="*/ 530 h 697"/>
                <a:gd name="T52" fmla="*/ 114 w 546"/>
                <a:gd name="T53" fmla="*/ 455 h 697"/>
                <a:gd name="T54" fmla="*/ 220 w 546"/>
                <a:gd name="T55" fmla="*/ 464 h 697"/>
                <a:gd name="T56" fmla="*/ 117 w 546"/>
                <a:gd name="T57" fmla="*/ 506 h 697"/>
                <a:gd name="T58" fmla="*/ 63 w 546"/>
                <a:gd name="T59" fmla="*/ 546 h 697"/>
                <a:gd name="T60" fmla="*/ 108 w 546"/>
                <a:gd name="T61" fmla="*/ 675 h 697"/>
                <a:gd name="T62" fmla="*/ 167 w 546"/>
                <a:gd name="T63" fmla="*/ 606 h 697"/>
                <a:gd name="T64" fmla="*/ 231 w 546"/>
                <a:gd name="T65" fmla="*/ 681 h 697"/>
                <a:gd name="T66" fmla="*/ 320 w 546"/>
                <a:gd name="T67" fmla="*/ 674 h 697"/>
                <a:gd name="T68" fmla="*/ 338 w 546"/>
                <a:gd name="T69" fmla="*/ 606 h 697"/>
                <a:gd name="T70" fmla="*/ 374 w 546"/>
                <a:gd name="T71" fmla="*/ 541 h 697"/>
                <a:gd name="T72" fmla="*/ 279 w 546"/>
                <a:gd name="T73" fmla="*/ 601 h 697"/>
                <a:gd name="T74" fmla="*/ 269 w 546"/>
                <a:gd name="T75" fmla="*/ 548 h 697"/>
                <a:gd name="T76" fmla="*/ 162 w 546"/>
                <a:gd name="T77" fmla="*/ 536 h 697"/>
                <a:gd name="T78" fmla="*/ 268 w 546"/>
                <a:gd name="T79" fmla="*/ 522 h 697"/>
                <a:gd name="T80" fmla="*/ 115 w 546"/>
                <a:gd name="T81" fmla="*/ 391 h 697"/>
                <a:gd name="T82" fmla="*/ 59 w 546"/>
                <a:gd name="T83" fmla="*/ 315 h 697"/>
                <a:gd name="T84" fmla="*/ 58 w 546"/>
                <a:gd name="T85" fmla="*/ 228 h 697"/>
                <a:gd name="T86" fmla="*/ 72 w 546"/>
                <a:gd name="T87" fmla="*/ 301 h 697"/>
                <a:gd name="T88" fmla="*/ 128 w 546"/>
                <a:gd name="T89" fmla="*/ 376 h 697"/>
                <a:gd name="T90" fmla="*/ 329 w 546"/>
                <a:gd name="T91" fmla="*/ 466 h 697"/>
                <a:gd name="T92" fmla="*/ 315 w 546"/>
                <a:gd name="T93" fmla="*/ 391 h 697"/>
                <a:gd name="T94" fmla="*/ 280 w 546"/>
                <a:gd name="T95" fmla="*/ 521 h 697"/>
                <a:gd name="T96" fmla="*/ 377 w 546"/>
                <a:gd name="T97" fmla="*/ 322 h 697"/>
                <a:gd name="T98" fmla="*/ 323 w 546"/>
                <a:gd name="T99" fmla="*/ 309 h 697"/>
                <a:gd name="T100" fmla="*/ 377 w 546"/>
                <a:gd name="T101" fmla="*/ 295 h 697"/>
                <a:gd name="T102" fmla="*/ 285 w 546"/>
                <a:gd name="T103" fmla="*/ 165 h 697"/>
                <a:gd name="T104" fmla="*/ 315 w 546"/>
                <a:gd name="T105" fmla="*/ 226 h 697"/>
                <a:gd name="T106" fmla="*/ 317 w 546"/>
                <a:gd name="T107" fmla="*/ 241 h 697"/>
                <a:gd name="T108" fmla="*/ 281 w 546"/>
                <a:gd name="T109" fmla="*/ 152 h 697"/>
                <a:gd name="T110" fmla="*/ 387 w 546"/>
                <a:gd name="T111" fmla="*/ 484 h 697"/>
                <a:gd name="T112" fmla="*/ 379 w 546"/>
                <a:gd name="T113" fmla="*/ 616 h 697"/>
                <a:gd name="T114" fmla="*/ 331 w 546"/>
                <a:gd name="T115" fmla="*/ 642 h 697"/>
                <a:gd name="T116" fmla="*/ 244 w 546"/>
                <a:gd name="T117" fmla="*/ 694 h 697"/>
                <a:gd name="T118" fmla="*/ 214 w 546"/>
                <a:gd name="T119" fmla="*/ 624 h 697"/>
                <a:gd name="T120" fmla="*/ 119 w 546"/>
                <a:gd name="T121" fmla="*/ 682 h 697"/>
                <a:gd name="T122" fmla="*/ 118 w 546"/>
                <a:gd name="T123" fmla="*/ 69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6" h="697">
                  <a:moveTo>
                    <a:pt x="118" y="690"/>
                  </a:moveTo>
                  <a:cubicBezTo>
                    <a:pt x="116" y="691"/>
                    <a:pt x="113" y="693"/>
                    <a:pt x="111" y="693"/>
                  </a:cubicBezTo>
                  <a:cubicBezTo>
                    <a:pt x="99" y="693"/>
                    <a:pt x="87" y="693"/>
                    <a:pt x="75" y="692"/>
                  </a:cubicBezTo>
                  <a:cubicBezTo>
                    <a:pt x="70" y="692"/>
                    <a:pt x="65" y="696"/>
                    <a:pt x="60" y="691"/>
                  </a:cubicBezTo>
                  <a:cubicBezTo>
                    <a:pt x="60" y="690"/>
                    <a:pt x="59" y="691"/>
                    <a:pt x="59" y="691"/>
                  </a:cubicBezTo>
                  <a:cubicBezTo>
                    <a:pt x="53" y="695"/>
                    <a:pt x="53" y="690"/>
                    <a:pt x="53" y="687"/>
                  </a:cubicBezTo>
                  <a:cubicBezTo>
                    <a:pt x="53" y="682"/>
                    <a:pt x="53" y="677"/>
                    <a:pt x="53" y="673"/>
                  </a:cubicBezTo>
                  <a:cubicBezTo>
                    <a:pt x="53" y="654"/>
                    <a:pt x="53" y="636"/>
                    <a:pt x="54" y="618"/>
                  </a:cubicBezTo>
                  <a:cubicBezTo>
                    <a:pt x="54" y="640"/>
                    <a:pt x="54" y="663"/>
                    <a:pt x="54" y="686"/>
                  </a:cubicBezTo>
                  <a:cubicBezTo>
                    <a:pt x="54" y="686"/>
                    <a:pt x="55" y="686"/>
                    <a:pt x="55" y="686"/>
                  </a:cubicBezTo>
                  <a:cubicBezTo>
                    <a:pt x="55" y="684"/>
                    <a:pt x="55" y="682"/>
                    <a:pt x="55" y="680"/>
                  </a:cubicBezTo>
                  <a:cubicBezTo>
                    <a:pt x="55" y="587"/>
                    <a:pt x="55" y="493"/>
                    <a:pt x="55" y="400"/>
                  </a:cubicBezTo>
                  <a:cubicBezTo>
                    <a:pt x="55" y="392"/>
                    <a:pt x="52" y="389"/>
                    <a:pt x="45" y="389"/>
                  </a:cubicBezTo>
                  <a:cubicBezTo>
                    <a:pt x="32" y="389"/>
                    <a:pt x="20" y="389"/>
                    <a:pt x="8" y="388"/>
                  </a:cubicBezTo>
                  <a:cubicBezTo>
                    <a:pt x="3" y="388"/>
                    <a:pt x="2" y="386"/>
                    <a:pt x="2" y="381"/>
                  </a:cubicBezTo>
                  <a:cubicBezTo>
                    <a:pt x="2" y="310"/>
                    <a:pt x="2" y="239"/>
                    <a:pt x="2" y="167"/>
                  </a:cubicBezTo>
                  <a:cubicBezTo>
                    <a:pt x="2" y="115"/>
                    <a:pt x="2" y="62"/>
                    <a:pt x="2" y="10"/>
                  </a:cubicBezTo>
                  <a:cubicBezTo>
                    <a:pt x="2" y="8"/>
                    <a:pt x="1" y="5"/>
                    <a:pt x="0" y="2"/>
                  </a:cubicBezTo>
                  <a:cubicBezTo>
                    <a:pt x="4" y="2"/>
                    <a:pt x="10" y="0"/>
                    <a:pt x="16" y="1"/>
                  </a:cubicBezTo>
                  <a:cubicBezTo>
                    <a:pt x="35" y="1"/>
                    <a:pt x="55" y="3"/>
                    <a:pt x="74" y="3"/>
                  </a:cubicBezTo>
                  <a:cubicBezTo>
                    <a:pt x="103" y="3"/>
                    <a:pt x="132" y="3"/>
                    <a:pt x="162" y="3"/>
                  </a:cubicBezTo>
                  <a:cubicBezTo>
                    <a:pt x="179" y="3"/>
                    <a:pt x="195" y="4"/>
                    <a:pt x="212" y="4"/>
                  </a:cubicBezTo>
                  <a:cubicBezTo>
                    <a:pt x="276" y="3"/>
                    <a:pt x="341" y="2"/>
                    <a:pt x="405" y="2"/>
                  </a:cubicBezTo>
                  <a:cubicBezTo>
                    <a:pt x="450" y="2"/>
                    <a:pt x="494" y="3"/>
                    <a:pt x="539" y="3"/>
                  </a:cubicBezTo>
                  <a:cubicBezTo>
                    <a:pt x="545" y="3"/>
                    <a:pt x="546" y="4"/>
                    <a:pt x="546" y="10"/>
                  </a:cubicBezTo>
                  <a:cubicBezTo>
                    <a:pt x="546" y="89"/>
                    <a:pt x="546" y="168"/>
                    <a:pt x="546" y="248"/>
                  </a:cubicBezTo>
                  <a:cubicBezTo>
                    <a:pt x="546" y="268"/>
                    <a:pt x="545" y="289"/>
                    <a:pt x="545" y="309"/>
                  </a:cubicBezTo>
                  <a:cubicBezTo>
                    <a:pt x="545" y="311"/>
                    <a:pt x="544" y="312"/>
                    <a:pt x="543" y="313"/>
                  </a:cubicBezTo>
                  <a:cubicBezTo>
                    <a:pt x="542" y="313"/>
                    <a:pt x="542" y="313"/>
                    <a:pt x="541" y="313"/>
                  </a:cubicBezTo>
                  <a:cubicBezTo>
                    <a:pt x="540" y="306"/>
                    <a:pt x="540" y="299"/>
                    <a:pt x="540" y="292"/>
                  </a:cubicBezTo>
                  <a:cubicBezTo>
                    <a:pt x="540" y="276"/>
                    <a:pt x="540" y="261"/>
                    <a:pt x="540" y="245"/>
                  </a:cubicBezTo>
                  <a:cubicBezTo>
                    <a:pt x="540" y="240"/>
                    <a:pt x="538" y="238"/>
                    <a:pt x="533" y="238"/>
                  </a:cubicBezTo>
                  <a:cubicBezTo>
                    <a:pt x="526" y="239"/>
                    <a:pt x="519" y="239"/>
                    <a:pt x="511" y="239"/>
                  </a:cubicBezTo>
                  <a:cubicBezTo>
                    <a:pt x="505" y="239"/>
                    <a:pt x="498" y="238"/>
                    <a:pt x="491" y="237"/>
                  </a:cubicBezTo>
                  <a:cubicBezTo>
                    <a:pt x="490" y="237"/>
                    <a:pt x="487" y="234"/>
                    <a:pt x="487" y="234"/>
                  </a:cubicBezTo>
                  <a:cubicBezTo>
                    <a:pt x="488" y="232"/>
                    <a:pt x="489" y="229"/>
                    <a:pt x="491" y="229"/>
                  </a:cubicBezTo>
                  <a:cubicBezTo>
                    <a:pt x="494" y="228"/>
                    <a:pt x="497" y="228"/>
                    <a:pt x="500" y="228"/>
                  </a:cubicBezTo>
                  <a:cubicBezTo>
                    <a:pt x="511" y="228"/>
                    <a:pt x="522" y="228"/>
                    <a:pt x="533" y="229"/>
                  </a:cubicBezTo>
                  <a:cubicBezTo>
                    <a:pt x="537" y="229"/>
                    <a:pt x="539" y="227"/>
                    <a:pt x="539" y="223"/>
                  </a:cubicBezTo>
                  <a:cubicBezTo>
                    <a:pt x="539" y="191"/>
                    <a:pt x="540" y="159"/>
                    <a:pt x="540" y="127"/>
                  </a:cubicBezTo>
                  <a:cubicBezTo>
                    <a:pt x="540" y="93"/>
                    <a:pt x="540" y="59"/>
                    <a:pt x="540" y="24"/>
                  </a:cubicBezTo>
                  <a:cubicBezTo>
                    <a:pt x="540" y="13"/>
                    <a:pt x="540" y="13"/>
                    <a:pt x="529" y="13"/>
                  </a:cubicBezTo>
                  <a:cubicBezTo>
                    <a:pt x="520" y="13"/>
                    <a:pt x="511" y="13"/>
                    <a:pt x="501" y="13"/>
                  </a:cubicBezTo>
                  <a:cubicBezTo>
                    <a:pt x="493" y="13"/>
                    <a:pt x="493" y="13"/>
                    <a:pt x="493" y="22"/>
                  </a:cubicBezTo>
                  <a:cubicBezTo>
                    <a:pt x="493" y="56"/>
                    <a:pt x="493" y="90"/>
                    <a:pt x="493" y="124"/>
                  </a:cubicBezTo>
                  <a:cubicBezTo>
                    <a:pt x="493" y="136"/>
                    <a:pt x="492" y="147"/>
                    <a:pt x="491" y="158"/>
                  </a:cubicBezTo>
                  <a:cubicBezTo>
                    <a:pt x="491" y="160"/>
                    <a:pt x="490" y="161"/>
                    <a:pt x="490" y="162"/>
                  </a:cubicBezTo>
                  <a:cubicBezTo>
                    <a:pt x="489" y="162"/>
                    <a:pt x="488" y="162"/>
                    <a:pt x="488" y="162"/>
                  </a:cubicBezTo>
                  <a:cubicBezTo>
                    <a:pt x="487" y="158"/>
                    <a:pt x="486" y="153"/>
                    <a:pt x="485" y="148"/>
                  </a:cubicBezTo>
                  <a:cubicBezTo>
                    <a:pt x="485" y="136"/>
                    <a:pt x="486" y="125"/>
                    <a:pt x="486" y="113"/>
                  </a:cubicBezTo>
                  <a:cubicBezTo>
                    <a:pt x="486" y="83"/>
                    <a:pt x="486" y="53"/>
                    <a:pt x="486" y="22"/>
                  </a:cubicBezTo>
                  <a:cubicBezTo>
                    <a:pt x="486" y="17"/>
                    <a:pt x="485" y="15"/>
                    <a:pt x="479" y="15"/>
                  </a:cubicBezTo>
                  <a:cubicBezTo>
                    <a:pt x="414" y="15"/>
                    <a:pt x="349" y="14"/>
                    <a:pt x="285" y="14"/>
                  </a:cubicBezTo>
                  <a:cubicBezTo>
                    <a:pt x="263" y="14"/>
                    <a:pt x="241" y="15"/>
                    <a:pt x="220" y="15"/>
                  </a:cubicBezTo>
                  <a:cubicBezTo>
                    <a:pt x="207" y="15"/>
                    <a:pt x="194" y="14"/>
                    <a:pt x="181" y="13"/>
                  </a:cubicBezTo>
                  <a:cubicBezTo>
                    <a:pt x="175" y="12"/>
                    <a:pt x="171" y="18"/>
                    <a:pt x="171" y="26"/>
                  </a:cubicBezTo>
                  <a:cubicBezTo>
                    <a:pt x="171" y="45"/>
                    <a:pt x="171" y="63"/>
                    <a:pt x="172" y="82"/>
                  </a:cubicBezTo>
                  <a:cubicBezTo>
                    <a:pt x="172" y="88"/>
                    <a:pt x="169" y="90"/>
                    <a:pt x="163" y="90"/>
                  </a:cubicBezTo>
                  <a:cubicBezTo>
                    <a:pt x="147" y="90"/>
                    <a:pt x="132" y="90"/>
                    <a:pt x="116" y="90"/>
                  </a:cubicBezTo>
                  <a:cubicBezTo>
                    <a:pt x="114" y="90"/>
                    <a:pt x="111" y="87"/>
                    <a:pt x="108" y="86"/>
                  </a:cubicBezTo>
                  <a:cubicBezTo>
                    <a:pt x="110" y="83"/>
                    <a:pt x="111" y="80"/>
                    <a:pt x="113" y="78"/>
                  </a:cubicBezTo>
                  <a:cubicBezTo>
                    <a:pt x="115" y="77"/>
                    <a:pt x="117" y="76"/>
                    <a:pt x="119" y="76"/>
                  </a:cubicBezTo>
                  <a:cubicBezTo>
                    <a:pt x="131" y="77"/>
                    <a:pt x="144" y="77"/>
                    <a:pt x="156" y="77"/>
                  </a:cubicBezTo>
                  <a:cubicBezTo>
                    <a:pt x="161" y="78"/>
                    <a:pt x="163" y="76"/>
                    <a:pt x="162" y="71"/>
                  </a:cubicBezTo>
                  <a:cubicBezTo>
                    <a:pt x="162" y="54"/>
                    <a:pt x="162" y="37"/>
                    <a:pt x="163" y="20"/>
                  </a:cubicBezTo>
                  <a:cubicBezTo>
                    <a:pt x="163" y="17"/>
                    <a:pt x="162" y="15"/>
                    <a:pt x="158" y="15"/>
                  </a:cubicBezTo>
                  <a:cubicBezTo>
                    <a:pt x="137" y="14"/>
                    <a:pt x="116" y="14"/>
                    <a:pt x="96" y="13"/>
                  </a:cubicBezTo>
                  <a:cubicBezTo>
                    <a:pt x="87" y="13"/>
                    <a:pt x="78" y="14"/>
                    <a:pt x="69" y="13"/>
                  </a:cubicBezTo>
                  <a:cubicBezTo>
                    <a:pt x="65" y="13"/>
                    <a:pt x="63" y="15"/>
                    <a:pt x="63" y="19"/>
                  </a:cubicBezTo>
                  <a:cubicBezTo>
                    <a:pt x="63" y="27"/>
                    <a:pt x="63" y="35"/>
                    <a:pt x="62" y="44"/>
                  </a:cubicBezTo>
                  <a:cubicBezTo>
                    <a:pt x="62" y="56"/>
                    <a:pt x="62" y="68"/>
                    <a:pt x="62" y="80"/>
                  </a:cubicBezTo>
                  <a:cubicBezTo>
                    <a:pt x="62" y="83"/>
                    <a:pt x="60" y="85"/>
                    <a:pt x="59" y="88"/>
                  </a:cubicBezTo>
                  <a:cubicBezTo>
                    <a:pt x="55" y="83"/>
                    <a:pt x="54" y="77"/>
                    <a:pt x="54" y="72"/>
                  </a:cubicBezTo>
                  <a:cubicBezTo>
                    <a:pt x="55" y="55"/>
                    <a:pt x="55" y="38"/>
                    <a:pt x="55" y="21"/>
                  </a:cubicBezTo>
                  <a:cubicBezTo>
                    <a:pt x="56" y="15"/>
                    <a:pt x="54" y="13"/>
                    <a:pt x="48" y="13"/>
                  </a:cubicBezTo>
                  <a:cubicBezTo>
                    <a:pt x="37" y="13"/>
                    <a:pt x="27" y="13"/>
                    <a:pt x="16" y="13"/>
                  </a:cubicBezTo>
                  <a:cubicBezTo>
                    <a:pt x="11" y="13"/>
                    <a:pt x="9" y="14"/>
                    <a:pt x="9" y="20"/>
                  </a:cubicBezTo>
                  <a:cubicBezTo>
                    <a:pt x="9" y="58"/>
                    <a:pt x="9" y="96"/>
                    <a:pt x="9" y="134"/>
                  </a:cubicBezTo>
                  <a:cubicBezTo>
                    <a:pt x="9" y="138"/>
                    <a:pt x="9" y="143"/>
                    <a:pt x="9" y="147"/>
                  </a:cubicBezTo>
                  <a:cubicBezTo>
                    <a:pt x="9" y="152"/>
                    <a:pt x="11" y="154"/>
                    <a:pt x="16" y="154"/>
                  </a:cubicBezTo>
                  <a:cubicBezTo>
                    <a:pt x="26" y="154"/>
                    <a:pt x="37" y="153"/>
                    <a:pt x="47" y="153"/>
                  </a:cubicBezTo>
                  <a:cubicBezTo>
                    <a:pt x="68" y="153"/>
                    <a:pt x="89" y="153"/>
                    <a:pt x="109" y="154"/>
                  </a:cubicBezTo>
                  <a:cubicBezTo>
                    <a:pt x="111" y="154"/>
                    <a:pt x="113" y="154"/>
                    <a:pt x="116" y="154"/>
                  </a:cubicBezTo>
                  <a:cubicBezTo>
                    <a:pt x="116" y="157"/>
                    <a:pt x="116" y="159"/>
                    <a:pt x="116" y="161"/>
                  </a:cubicBezTo>
                  <a:cubicBezTo>
                    <a:pt x="116" y="181"/>
                    <a:pt x="116" y="200"/>
                    <a:pt x="116" y="220"/>
                  </a:cubicBezTo>
                  <a:cubicBezTo>
                    <a:pt x="116" y="227"/>
                    <a:pt x="118" y="229"/>
                    <a:pt x="125" y="229"/>
                  </a:cubicBezTo>
                  <a:cubicBezTo>
                    <a:pt x="136" y="229"/>
                    <a:pt x="147" y="228"/>
                    <a:pt x="157" y="228"/>
                  </a:cubicBezTo>
                  <a:cubicBezTo>
                    <a:pt x="161" y="229"/>
                    <a:pt x="164" y="229"/>
                    <a:pt x="167" y="230"/>
                  </a:cubicBezTo>
                  <a:cubicBezTo>
                    <a:pt x="169" y="231"/>
                    <a:pt x="170" y="234"/>
                    <a:pt x="170" y="235"/>
                  </a:cubicBezTo>
                  <a:cubicBezTo>
                    <a:pt x="170" y="237"/>
                    <a:pt x="167" y="239"/>
                    <a:pt x="165" y="239"/>
                  </a:cubicBezTo>
                  <a:cubicBezTo>
                    <a:pt x="148" y="239"/>
                    <a:pt x="130" y="239"/>
                    <a:pt x="113" y="238"/>
                  </a:cubicBezTo>
                  <a:cubicBezTo>
                    <a:pt x="111" y="238"/>
                    <a:pt x="109" y="236"/>
                    <a:pt x="109" y="235"/>
                  </a:cubicBezTo>
                  <a:cubicBezTo>
                    <a:pt x="108" y="231"/>
                    <a:pt x="109" y="227"/>
                    <a:pt x="109" y="224"/>
                  </a:cubicBezTo>
                  <a:cubicBezTo>
                    <a:pt x="109" y="205"/>
                    <a:pt x="109" y="187"/>
                    <a:pt x="109" y="169"/>
                  </a:cubicBezTo>
                  <a:cubicBezTo>
                    <a:pt x="109" y="168"/>
                    <a:pt x="108" y="167"/>
                    <a:pt x="108" y="165"/>
                  </a:cubicBezTo>
                  <a:cubicBezTo>
                    <a:pt x="75" y="165"/>
                    <a:pt x="43" y="165"/>
                    <a:pt x="10" y="165"/>
                  </a:cubicBezTo>
                  <a:cubicBezTo>
                    <a:pt x="10" y="168"/>
                    <a:pt x="10" y="172"/>
                    <a:pt x="10" y="176"/>
                  </a:cubicBezTo>
                  <a:cubicBezTo>
                    <a:pt x="10" y="240"/>
                    <a:pt x="10" y="305"/>
                    <a:pt x="10" y="370"/>
                  </a:cubicBezTo>
                  <a:cubicBezTo>
                    <a:pt x="10" y="378"/>
                    <a:pt x="10" y="378"/>
                    <a:pt x="18" y="378"/>
                  </a:cubicBezTo>
                  <a:cubicBezTo>
                    <a:pt x="31" y="378"/>
                    <a:pt x="44" y="379"/>
                    <a:pt x="56" y="378"/>
                  </a:cubicBezTo>
                  <a:cubicBezTo>
                    <a:pt x="62" y="378"/>
                    <a:pt x="64" y="381"/>
                    <a:pt x="64" y="387"/>
                  </a:cubicBezTo>
                  <a:cubicBezTo>
                    <a:pt x="64" y="431"/>
                    <a:pt x="64" y="476"/>
                    <a:pt x="64" y="520"/>
                  </a:cubicBezTo>
                  <a:cubicBezTo>
                    <a:pt x="64" y="530"/>
                    <a:pt x="64" y="530"/>
                    <a:pt x="73" y="530"/>
                  </a:cubicBezTo>
                  <a:cubicBezTo>
                    <a:pt x="82" y="530"/>
                    <a:pt x="91" y="530"/>
                    <a:pt x="100" y="530"/>
                  </a:cubicBezTo>
                  <a:cubicBezTo>
                    <a:pt x="105" y="530"/>
                    <a:pt x="107" y="529"/>
                    <a:pt x="107" y="524"/>
                  </a:cubicBezTo>
                  <a:cubicBezTo>
                    <a:pt x="108" y="512"/>
                    <a:pt x="108" y="499"/>
                    <a:pt x="108" y="487"/>
                  </a:cubicBezTo>
                  <a:cubicBezTo>
                    <a:pt x="108" y="478"/>
                    <a:pt x="108" y="469"/>
                    <a:pt x="108" y="460"/>
                  </a:cubicBezTo>
                  <a:cubicBezTo>
                    <a:pt x="108" y="457"/>
                    <a:pt x="110" y="455"/>
                    <a:pt x="114" y="455"/>
                  </a:cubicBezTo>
                  <a:cubicBezTo>
                    <a:pt x="141" y="455"/>
                    <a:pt x="168" y="455"/>
                    <a:pt x="195" y="455"/>
                  </a:cubicBezTo>
                  <a:cubicBezTo>
                    <a:pt x="203" y="455"/>
                    <a:pt x="211" y="457"/>
                    <a:pt x="219" y="458"/>
                  </a:cubicBezTo>
                  <a:cubicBezTo>
                    <a:pt x="220" y="458"/>
                    <a:pt x="222" y="459"/>
                    <a:pt x="223" y="460"/>
                  </a:cubicBezTo>
                  <a:cubicBezTo>
                    <a:pt x="222" y="462"/>
                    <a:pt x="221" y="464"/>
                    <a:pt x="220" y="464"/>
                  </a:cubicBezTo>
                  <a:cubicBezTo>
                    <a:pt x="217" y="465"/>
                    <a:pt x="213" y="465"/>
                    <a:pt x="210" y="465"/>
                  </a:cubicBezTo>
                  <a:cubicBezTo>
                    <a:pt x="181" y="465"/>
                    <a:pt x="152" y="465"/>
                    <a:pt x="124" y="465"/>
                  </a:cubicBezTo>
                  <a:cubicBezTo>
                    <a:pt x="122" y="465"/>
                    <a:pt x="120" y="465"/>
                    <a:pt x="117" y="465"/>
                  </a:cubicBezTo>
                  <a:cubicBezTo>
                    <a:pt x="117" y="479"/>
                    <a:pt x="117" y="493"/>
                    <a:pt x="117" y="506"/>
                  </a:cubicBezTo>
                  <a:cubicBezTo>
                    <a:pt x="117" y="515"/>
                    <a:pt x="117" y="524"/>
                    <a:pt x="117" y="533"/>
                  </a:cubicBezTo>
                  <a:cubicBezTo>
                    <a:pt x="117" y="538"/>
                    <a:pt x="115" y="540"/>
                    <a:pt x="110" y="540"/>
                  </a:cubicBezTo>
                  <a:cubicBezTo>
                    <a:pt x="97" y="540"/>
                    <a:pt x="83" y="540"/>
                    <a:pt x="70" y="540"/>
                  </a:cubicBezTo>
                  <a:cubicBezTo>
                    <a:pt x="65" y="540"/>
                    <a:pt x="63" y="541"/>
                    <a:pt x="63" y="546"/>
                  </a:cubicBezTo>
                  <a:cubicBezTo>
                    <a:pt x="63" y="589"/>
                    <a:pt x="63" y="632"/>
                    <a:pt x="63" y="675"/>
                  </a:cubicBezTo>
                  <a:cubicBezTo>
                    <a:pt x="63" y="680"/>
                    <a:pt x="65" y="681"/>
                    <a:pt x="69" y="681"/>
                  </a:cubicBezTo>
                  <a:cubicBezTo>
                    <a:pt x="80" y="681"/>
                    <a:pt x="91" y="681"/>
                    <a:pt x="101" y="681"/>
                  </a:cubicBezTo>
                  <a:cubicBezTo>
                    <a:pt x="106" y="681"/>
                    <a:pt x="108" y="679"/>
                    <a:pt x="108" y="675"/>
                  </a:cubicBezTo>
                  <a:cubicBezTo>
                    <a:pt x="108" y="659"/>
                    <a:pt x="108" y="642"/>
                    <a:pt x="109" y="626"/>
                  </a:cubicBezTo>
                  <a:cubicBezTo>
                    <a:pt x="109" y="622"/>
                    <a:pt x="109" y="618"/>
                    <a:pt x="108" y="613"/>
                  </a:cubicBezTo>
                  <a:cubicBezTo>
                    <a:pt x="108" y="607"/>
                    <a:pt x="111" y="606"/>
                    <a:pt x="116" y="606"/>
                  </a:cubicBezTo>
                  <a:cubicBezTo>
                    <a:pt x="133" y="606"/>
                    <a:pt x="150" y="606"/>
                    <a:pt x="167" y="606"/>
                  </a:cubicBezTo>
                  <a:cubicBezTo>
                    <a:pt x="184" y="606"/>
                    <a:pt x="201" y="606"/>
                    <a:pt x="217" y="606"/>
                  </a:cubicBezTo>
                  <a:cubicBezTo>
                    <a:pt x="223" y="605"/>
                    <a:pt x="225" y="608"/>
                    <a:pt x="225" y="613"/>
                  </a:cubicBezTo>
                  <a:cubicBezTo>
                    <a:pt x="224" y="633"/>
                    <a:pt x="225" y="654"/>
                    <a:pt x="224" y="674"/>
                  </a:cubicBezTo>
                  <a:cubicBezTo>
                    <a:pt x="224" y="679"/>
                    <a:pt x="225" y="681"/>
                    <a:pt x="231" y="681"/>
                  </a:cubicBezTo>
                  <a:cubicBezTo>
                    <a:pt x="239" y="680"/>
                    <a:pt x="247" y="681"/>
                    <a:pt x="255" y="681"/>
                  </a:cubicBezTo>
                  <a:cubicBezTo>
                    <a:pt x="260" y="681"/>
                    <a:pt x="266" y="682"/>
                    <a:pt x="272" y="682"/>
                  </a:cubicBezTo>
                  <a:cubicBezTo>
                    <a:pt x="285" y="682"/>
                    <a:pt x="299" y="682"/>
                    <a:pt x="312" y="681"/>
                  </a:cubicBezTo>
                  <a:cubicBezTo>
                    <a:pt x="315" y="681"/>
                    <a:pt x="318" y="677"/>
                    <a:pt x="320" y="674"/>
                  </a:cubicBezTo>
                  <a:cubicBezTo>
                    <a:pt x="322" y="670"/>
                    <a:pt x="324" y="665"/>
                    <a:pt x="324" y="660"/>
                  </a:cubicBezTo>
                  <a:cubicBezTo>
                    <a:pt x="324" y="646"/>
                    <a:pt x="323" y="633"/>
                    <a:pt x="323" y="620"/>
                  </a:cubicBezTo>
                  <a:cubicBezTo>
                    <a:pt x="323" y="616"/>
                    <a:pt x="324" y="612"/>
                    <a:pt x="325" y="607"/>
                  </a:cubicBezTo>
                  <a:cubicBezTo>
                    <a:pt x="329" y="607"/>
                    <a:pt x="334" y="606"/>
                    <a:pt x="338" y="606"/>
                  </a:cubicBezTo>
                  <a:cubicBezTo>
                    <a:pt x="349" y="605"/>
                    <a:pt x="360" y="605"/>
                    <a:pt x="371" y="606"/>
                  </a:cubicBezTo>
                  <a:cubicBezTo>
                    <a:pt x="376" y="606"/>
                    <a:pt x="378" y="604"/>
                    <a:pt x="378" y="599"/>
                  </a:cubicBezTo>
                  <a:cubicBezTo>
                    <a:pt x="378" y="581"/>
                    <a:pt x="378" y="563"/>
                    <a:pt x="378" y="545"/>
                  </a:cubicBezTo>
                  <a:cubicBezTo>
                    <a:pt x="378" y="544"/>
                    <a:pt x="376" y="542"/>
                    <a:pt x="374" y="541"/>
                  </a:cubicBezTo>
                  <a:cubicBezTo>
                    <a:pt x="368" y="541"/>
                    <a:pt x="362" y="540"/>
                    <a:pt x="355" y="540"/>
                  </a:cubicBezTo>
                  <a:cubicBezTo>
                    <a:pt x="332" y="540"/>
                    <a:pt x="308" y="540"/>
                    <a:pt x="285" y="540"/>
                  </a:cubicBezTo>
                  <a:cubicBezTo>
                    <a:pt x="280" y="540"/>
                    <a:pt x="279" y="542"/>
                    <a:pt x="279" y="546"/>
                  </a:cubicBezTo>
                  <a:cubicBezTo>
                    <a:pt x="279" y="564"/>
                    <a:pt x="279" y="583"/>
                    <a:pt x="279" y="601"/>
                  </a:cubicBezTo>
                  <a:cubicBezTo>
                    <a:pt x="279" y="605"/>
                    <a:pt x="278" y="609"/>
                    <a:pt x="277" y="612"/>
                  </a:cubicBezTo>
                  <a:cubicBezTo>
                    <a:pt x="275" y="616"/>
                    <a:pt x="272" y="616"/>
                    <a:pt x="271" y="612"/>
                  </a:cubicBezTo>
                  <a:cubicBezTo>
                    <a:pt x="270" y="608"/>
                    <a:pt x="269" y="604"/>
                    <a:pt x="269" y="599"/>
                  </a:cubicBezTo>
                  <a:cubicBezTo>
                    <a:pt x="269" y="582"/>
                    <a:pt x="269" y="565"/>
                    <a:pt x="269" y="548"/>
                  </a:cubicBezTo>
                  <a:cubicBezTo>
                    <a:pt x="269" y="542"/>
                    <a:pt x="268" y="540"/>
                    <a:pt x="262" y="540"/>
                  </a:cubicBezTo>
                  <a:cubicBezTo>
                    <a:pt x="245" y="541"/>
                    <a:pt x="228" y="541"/>
                    <a:pt x="211" y="541"/>
                  </a:cubicBezTo>
                  <a:cubicBezTo>
                    <a:pt x="196" y="541"/>
                    <a:pt x="182" y="539"/>
                    <a:pt x="167" y="538"/>
                  </a:cubicBezTo>
                  <a:cubicBezTo>
                    <a:pt x="165" y="538"/>
                    <a:pt x="164" y="536"/>
                    <a:pt x="162" y="536"/>
                  </a:cubicBezTo>
                  <a:cubicBezTo>
                    <a:pt x="164" y="534"/>
                    <a:pt x="165" y="531"/>
                    <a:pt x="166" y="530"/>
                  </a:cubicBezTo>
                  <a:cubicBezTo>
                    <a:pt x="170" y="529"/>
                    <a:pt x="173" y="529"/>
                    <a:pt x="177" y="529"/>
                  </a:cubicBezTo>
                  <a:cubicBezTo>
                    <a:pt x="205" y="529"/>
                    <a:pt x="232" y="529"/>
                    <a:pt x="260" y="530"/>
                  </a:cubicBezTo>
                  <a:cubicBezTo>
                    <a:pt x="266" y="530"/>
                    <a:pt x="268" y="528"/>
                    <a:pt x="268" y="522"/>
                  </a:cubicBezTo>
                  <a:cubicBezTo>
                    <a:pt x="268" y="481"/>
                    <a:pt x="268" y="440"/>
                    <a:pt x="269" y="399"/>
                  </a:cubicBezTo>
                  <a:cubicBezTo>
                    <a:pt x="269" y="393"/>
                    <a:pt x="267" y="392"/>
                    <a:pt x="262" y="392"/>
                  </a:cubicBezTo>
                  <a:cubicBezTo>
                    <a:pt x="227" y="391"/>
                    <a:pt x="193" y="391"/>
                    <a:pt x="158" y="391"/>
                  </a:cubicBezTo>
                  <a:cubicBezTo>
                    <a:pt x="144" y="391"/>
                    <a:pt x="130" y="391"/>
                    <a:pt x="115" y="391"/>
                  </a:cubicBezTo>
                  <a:cubicBezTo>
                    <a:pt x="108" y="391"/>
                    <a:pt x="107" y="390"/>
                    <a:pt x="107" y="382"/>
                  </a:cubicBezTo>
                  <a:cubicBezTo>
                    <a:pt x="107" y="364"/>
                    <a:pt x="107" y="346"/>
                    <a:pt x="107" y="328"/>
                  </a:cubicBezTo>
                  <a:cubicBezTo>
                    <a:pt x="107" y="313"/>
                    <a:pt x="108" y="316"/>
                    <a:pt x="94" y="315"/>
                  </a:cubicBezTo>
                  <a:cubicBezTo>
                    <a:pt x="83" y="315"/>
                    <a:pt x="71" y="315"/>
                    <a:pt x="59" y="315"/>
                  </a:cubicBezTo>
                  <a:cubicBezTo>
                    <a:pt x="55" y="315"/>
                    <a:pt x="54" y="314"/>
                    <a:pt x="54" y="310"/>
                  </a:cubicBezTo>
                  <a:cubicBezTo>
                    <a:pt x="54" y="287"/>
                    <a:pt x="54" y="264"/>
                    <a:pt x="54" y="241"/>
                  </a:cubicBezTo>
                  <a:cubicBezTo>
                    <a:pt x="54" y="237"/>
                    <a:pt x="55" y="234"/>
                    <a:pt x="56" y="231"/>
                  </a:cubicBezTo>
                  <a:cubicBezTo>
                    <a:pt x="56" y="230"/>
                    <a:pt x="58" y="228"/>
                    <a:pt x="58" y="228"/>
                  </a:cubicBezTo>
                  <a:cubicBezTo>
                    <a:pt x="60" y="228"/>
                    <a:pt x="62" y="230"/>
                    <a:pt x="63" y="231"/>
                  </a:cubicBezTo>
                  <a:cubicBezTo>
                    <a:pt x="64" y="235"/>
                    <a:pt x="65" y="239"/>
                    <a:pt x="65" y="244"/>
                  </a:cubicBezTo>
                  <a:cubicBezTo>
                    <a:pt x="65" y="260"/>
                    <a:pt x="65" y="277"/>
                    <a:pt x="65" y="293"/>
                  </a:cubicBezTo>
                  <a:cubicBezTo>
                    <a:pt x="65" y="299"/>
                    <a:pt x="67" y="301"/>
                    <a:pt x="72" y="301"/>
                  </a:cubicBezTo>
                  <a:cubicBezTo>
                    <a:pt x="84" y="301"/>
                    <a:pt x="96" y="301"/>
                    <a:pt x="108" y="301"/>
                  </a:cubicBezTo>
                  <a:cubicBezTo>
                    <a:pt x="118" y="301"/>
                    <a:pt x="118" y="301"/>
                    <a:pt x="118" y="311"/>
                  </a:cubicBezTo>
                  <a:cubicBezTo>
                    <a:pt x="119" y="330"/>
                    <a:pt x="119" y="348"/>
                    <a:pt x="119" y="367"/>
                  </a:cubicBezTo>
                  <a:cubicBezTo>
                    <a:pt x="119" y="376"/>
                    <a:pt x="119" y="376"/>
                    <a:pt x="128" y="376"/>
                  </a:cubicBezTo>
                  <a:cubicBezTo>
                    <a:pt x="193" y="376"/>
                    <a:pt x="258" y="376"/>
                    <a:pt x="323" y="376"/>
                  </a:cubicBezTo>
                  <a:cubicBezTo>
                    <a:pt x="334" y="376"/>
                    <a:pt x="334" y="376"/>
                    <a:pt x="334" y="387"/>
                  </a:cubicBezTo>
                  <a:cubicBezTo>
                    <a:pt x="334" y="410"/>
                    <a:pt x="335" y="432"/>
                    <a:pt x="335" y="455"/>
                  </a:cubicBezTo>
                  <a:cubicBezTo>
                    <a:pt x="335" y="460"/>
                    <a:pt x="335" y="465"/>
                    <a:pt x="329" y="466"/>
                  </a:cubicBezTo>
                  <a:cubicBezTo>
                    <a:pt x="323" y="467"/>
                    <a:pt x="322" y="461"/>
                    <a:pt x="321" y="457"/>
                  </a:cubicBezTo>
                  <a:cubicBezTo>
                    <a:pt x="320" y="450"/>
                    <a:pt x="321" y="443"/>
                    <a:pt x="321" y="436"/>
                  </a:cubicBezTo>
                  <a:cubicBezTo>
                    <a:pt x="321" y="424"/>
                    <a:pt x="321" y="411"/>
                    <a:pt x="321" y="398"/>
                  </a:cubicBezTo>
                  <a:cubicBezTo>
                    <a:pt x="322" y="393"/>
                    <a:pt x="320" y="391"/>
                    <a:pt x="315" y="391"/>
                  </a:cubicBezTo>
                  <a:cubicBezTo>
                    <a:pt x="306" y="392"/>
                    <a:pt x="297" y="392"/>
                    <a:pt x="288" y="392"/>
                  </a:cubicBezTo>
                  <a:cubicBezTo>
                    <a:pt x="282" y="391"/>
                    <a:pt x="280" y="393"/>
                    <a:pt x="280" y="399"/>
                  </a:cubicBezTo>
                  <a:cubicBezTo>
                    <a:pt x="280" y="416"/>
                    <a:pt x="280" y="433"/>
                    <a:pt x="280" y="450"/>
                  </a:cubicBezTo>
                  <a:cubicBezTo>
                    <a:pt x="280" y="474"/>
                    <a:pt x="280" y="497"/>
                    <a:pt x="280" y="521"/>
                  </a:cubicBezTo>
                  <a:cubicBezTo>
                    <a:pt x="280" y="526"/>
                    <a:pt x="281" y="529"/>
                    <a:pt x="287" y="529"/>
                  </a:cubicBezTo>
                  <a:cubicBezTo>
                    <a:pt x="315" y="528"/>
                    <a:pt x="342" y="528"/>
                    <a:pt x="369" y="529"/>
                  </a:cubicBezTo>
                  <a:cubicBezTo>
                    <a:pt x="375" y="529"/>
                    <a:pt x="376" y="527"/>
                    <a:pt x="376" y="522"/>
                  </a:cubicBezTo>
                  <a:cubicBezTo>
                    <a:pt x="376" y="455"/>
                    <a:pt x="376" y="389"/>
                    <a:pt x="377" y="322"/>
                  </a:cubicBezTo>
                  <a:cubicBezTo>
                    <a:pt x="377" y="317"/>
                    <a:pt x="375" y="315"/>
                    <a:pt x="370" y="315"/>
                  </a:cubicBezTo>
                  <a:cubicBezTo>
                    <a:pt x="363" y="315"/>
                    <a:pt x="357" y="316"/>
                    <a:pt x="350" y="316"/>
                  </a:cubicBezTo>
                  <a:cubicBezTo>
                    <a:pt x="343" y="316"/>
                    <a:pt x="337" y="316"/>
                    <a:pt x="330" y="315"/>
                  </a:cubicBezTo>
                  <a:cubicBezTo>
                    <a:pt x="328" y="314"/>
                    <a:pt x="325" y="311"/>
                    <a:pt x="323" y="309"/>
                  </a:cubicBezTo>
                  <a:cubicBezTo>
                    <a:pt x="325" y="307"/>
                    <a:pt x="327" y="303"/>
                    <a:pt x="329" y="302"/>
                  </a:cubicBezTo>
                  <a:cubicBezTo>
                    <a:pt x="332" y="301"/>
                    <a:pt x="337" y="301"/>
                    <a:pt x="340" y="301"/>
                  </a:cubicBezTo>
                  <a:cubicBezTo>
                    <a:pt x="350" y="301"/>
                    <a:pt x="360" y="301"/>
                    <a:pt x="370" y="302"/>
                  </a:cubicBezTo>
                  <a:cubicBezTo>
                    <a:pt x="375" y="302"/>
                    <a:pt x="377" y="301"/>
                    <a:pt x="377" y="295"/>
                  </a:cubicBezTo>
                  <a:cubicBezTo>
                    <a:pt x="377" y="255"/>
                    <a:pt x="377" y="214"/>
                    <a:pt x="377" y="173"/>
                  </a:cubicBezTo>
                  <a:cubicBezTo>
                    <a:pt x="377" y="168"/>
                    <a:pt x="375" y="166"/>
                    <a:pt x="370" y="166"/>
                  </a:cubicBezTo>
                  <a:cubicBezTo>
                    <a:pt x="360" y="166"/>
                    <a:pt x="349" y="165"/>
                    <a:pt x="339" y="165"/>
                  </a:cubicBezTo>
                  <a:cubicBezTo>
                    <a:pt x="321" y="165"/>
                    <a:pt x="303" y="165"/>
                    <a:pt x="285" y="165"/>
                  </a:cubicBezTo>
                  <a:cubicBezTo>
                    <a:pt x="281" y="165"/>
                    <a:pt x="279" y="166"/>
                    <a:pt x="279" y="171"/>
                  </a:cubicBezTo>
                  <a:cubicBezTo>
                    <a:pt x="279" y="187"/>
                    <a:pt x="279" y="203"/>
                    <a:pt x="279" y="220"/>
                  </a:cubicBezTo>
                  <a:cubicBezTo>
                    <a:pt x="279" y="225"/>
                    <a:pt x="281" y="227"/>
                    <a:pt x="286" y="227"/>
                  </a:cubicBezTo>
                  <a:cubicBezTo>
                    <a:pt x="295" y="226"/>
                    <a:pt x="305" y="226"/>
                    <a:pt x="315" y="226"/>
                  </a:cubicBezTo>
                  <a:cubicBezTo>
                    <a:pt x="319" y="226"/>
                    <a:pt x="324" y="227"/>
                    <a:pt x="328" y="228"/>
                  </a:cubicBezTo>
                  <a:cubicBezTo>
                    <a:pt x="330" y="229"/>
                    <a:pt x="332" y="233"/>
                    <a:pt x="332" y="234"/>
                  </a:cubicBezTo>
                  <a:cubicBezTo>
                    <a:pt x="331" y="237"/>
                    <a:pt x="328" y="239"/>
                    <a:pt x="326" y="240"/>
                  </a:cubicBezTo>
                  <a:cubicBezTo>
                    <a:pt x="324" y="241"/>
                    <a:pt x="320" y="241"/>
                    <a:pt x="317" y="241"/>
                  </a:cubicBezTo>
                  <a:cubicBezTo>
                    <a:pt x="303" y="241"/>
                    <a:pt x="289" y="240"/>
                    <a:pt x="274" y="240"/>
                  </a:cubicBezTo>
                  <a:cubicBezTo>
                    <a:pt x="270" y="240"/>
                    <a:pt x="268" y="239"/>
                    <a:pt x="269" y="234"/>
                  </a:cubicBezTo>
                  <a:cubicBezTo>
                    <a:pt x="269" y="210"/>
                    <a:pt x="269" y="187"/>
                    <a:pt x="269" y="163"/>
                  </a:cubicBezTo>
                  <a:cubicBezTo>
                    <a:pt x="270" y="152"/>
                    <a:pt x="270" y="152"/>
                    <a:pt x="281" y="152"/>
                  </a:cubicBezTo>
                  <a:cubicBezTo>
                    <a:pt x="313" y="152"/>
                    <a:pt x="345" y="152"/>
                    <a:pt x="377" y="152"/>
                  </a:cubicBezTo>
                  <a:cubicBezTo>
                    <a:pt x="385" y="152"/>
                    <a:pt x="387" y="154"/>
                    <a:pt x="387" y="162"/>
                  </a:cubicBezTo>
                  <a:cubicBezTo>
                    <a:pt x="387" y="238"/>
                    <a:pt x="387" y="313"/>
                    <a:pt x="387" y="389"/>
                  </a:cubicBezTo>
                  <a:cubicBezTo>
                    <a:pt x="387" y="421"/>
                    <a:pt x="387" y="452"/>
                    <a:pt x="387" y="484"/>
                  </a:cubicBezTo>
                  <a:cubicBezTo>
                    <a:pt x="387" y="506"/>
                    <a:pt x="387" y="528"/>
                    <a:pt x="387" y="551"/>
                  </a:cubicBezTo>
                  <a:cubicBezTo>
                    <a:pt x="386" y="566"/>
                    <a:pt x="386" y="581"/>
                    <a:pt x="385" y="596"/>
                  </a:cubicBezTo>
                  <a:cubicBezTo>
                    <a:pt x="385" y="600"/>
                    <a:pt x="386" y="603"/>
                    <a:pt x="387" y="607"/>
                  </a:cubicBezTo>
                  <a:cubicBezTo>
                    <a:pt x="387" y="615"/>
                    <a:pt x="386" y="616"/>
                    <a:pt x="379" y="616"/>
                  </a:cubicBezTo>
                  <a:cubicBezTo>
                    <a:pt x="366" y="616"/>
                    <a:pt x="353" y="617"/>
                    <a:pt x="341" y="617"/>
                  </a:cubicBezTo>
                  <a:cubicBezTo>
                    <a:pt x="334" y="617"/>
                    <a:pt x="332" y="619"/>
                    <a:pt x="333" y="626"/>
                  </a:cubicBezTo>
                  <a:cubicBezTo>
                    <a:pt x="333" y="631"/>
                    <a:pt x="332" y="635"/>
                    <a:pt x="331" y="639"/>
                  </a:cubicBezTo>
                  <a:cubicBezTo>
                    <a:pt x="331" y="640"/>
                    <a:pt x="331" y="641"/>
                    <a:pt x="331" y="642"/>
                  </a:cubicBezTo>
                  <a:cubicBezTo>
                    <a:pt x="336" y="657"/>
                    <a:pt x="333" y="673"/>
                    <a:pt x="333" y="689"/>
                  </a:cubicBezTo>
                  <a:cubicBezTo>
                    <a:pt x="334" y="693"/>
                    <a:pt x="331" y="694"/>
                    <a:pt x="327" y="694"/>
                  </a:cubicBezTo>
                  <a:cubicBezTo>
                    <a:pt x="304" y="693"/>
                    <a:pt x="282" y="693"/>
                    <a:pt x="259" y="693"/>
                  </a:cubicBezTo>
                  <a:cubicBezTo>
                    <a:pt x="254" y="693"/>
                    <a:pt x="249" y="694"/>
                    <a:pt x="244" y="694"/>
                  </a:cubicBezTo>
                  <a:cubicBezTo>
                    <a:pt x="242" y="694"/>
                    <a:pt x="239" y="693"/>
                    <a:pt x="238" y="692"/>
                  </a:cubicBezTo>
                  <a:cubicBezTo>
                    <a:pt x="235" y="690"/>
                    <a:pt x="233" y="691"/>
                    <a:pt x="230" y="693"/>
                  </a:cubicBezTo>
                  <a:cubicBezTo>
                    <a:pt x="222" y="697"/>
                    <a:pt x="214" y="692"/>
                    <a:pt x="214" y="683"/>
                  </a:cubicBezTo>
                  <a:cubicBezTo>
                    <a:pt x="214" y="663"/>
                    <a:pt x="214" y="644"/>
                    <a:pt x="214" y="624"/>
                  </a:cubicBezTo>
                  <a:cubicBezTo>
                    <a:pt x="214" y="617"/>
                    <a:pt x="214" y="616"/>
                    <a:pt x="206" y="616"/>
                  </a:cubicBezTo>
                  <a:cubicBezTo>
                    <a:pt x="180" y="616"/>
                    <a:pt x="154" y="616"/>
                    <a:pt x="128" y="616"/>
                  </a:cubicBezTo>
                  <a:cubicBezTo>
                    <a:pt x="120" y="616"/>
                    <a:pt x="119" y="617"/>
                    <a:pt x="119" y="625"/>
                  </a:cubicBezTo>
                  <a:cubicBezTo>
                    <a:pt x="119" y="644"/>
                    <a:pt x="119" y="663"/>
                    <a:pt x="119" y="682"/>
                  </a:cubicBezTo>
                  <a:cubicBezTo>
                    <a:pt x="119" y="685"/>
                    <a:pt x="118" y="687"/>
                    <a:pt x="118" y="690"/>
                  </a:cubicBezTo>
                  <a:cubicBezTo>
                    <a:pt x="118" y="667"/>
                    <a:pt x="118" y="644"/>
                    <a:pt x="118" y="622"/>
                  </a:cubicBezTo>
                  <a:cubicBezTo>
                    <a:pt x="117" y="643"/>
                    <a:pt x="117" y="664"/>
                    <a:pt x="117" y="685"/>
                  </a:cubicBezTo>
                  <a:cubicBezTo>
                    <a:pt x="117" y="687"/>
                    <a:pt x="117" y="688"/>
                    <a:pt x="118" y="69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46" name="chenying0907 168"/>
            <p:cNvSpPr>
              <a:spLocks/>
            </p:cNvSpPr>
            <p:nvPr/>
          </p:nvSpPr>
          <p:spPr bwMode="auto">
            <a:xfrm>
              <a:off x="8153400" y="1635125"/>
              <a:ext cx="1179512" cy="1489075"/>
            </a:xfrm>
            <a:custGeom>
              <a:avLst/>
              <a:gdLst>
                <a:gd name="T0" fmla="*/ 485 w 548"/>
                <a:gd name="T1" fmla="*/ 395 h 693"/>
                <a:gd name="T2" fmla="*/ 442 w 548"/>
                <a:gd name="T3" fmla="*/ 394 h 693"/>
                <a:gd name="T4" fmla="*/ 431 w 548"/>
                <a:gd name="T5" fmla="*/ 615 h 693"/>
                <a:gd name="T6" fmla="*/ 388 w 548"/>
                <a:gd name="T7" fmla="*/ 668 h 693"/>
                <a:gd name="T8" fmla="*/ 534 w 548"/>
                <a:gd name="T9" fmla="*/ 675 h 693"/>
                <a:gd name="T10" fmla="*/ 538 w 548"/>
                <a:gd name="T11" fmla="*/ 547 h 693"/>
                <a:gd name="T12" fmla="*/ 495 w 548"/>
                <a:gd name="T13" fmla="*/ 547 h 693"/>
                <a:gd name="T14" fmla="*/ 490 w 548"/>
                <a:gd name="T15" fmla="*/ 614 h 693"/>
                <a:gd name="T16" fmla="*/ 485 w 548"/>
                <a:gd name="T17" fmla="*/ 532 h 693"/>
                <a:gd name="T18" fmla="*/ 538 w 548"/>
                <a:gd name="T19" fmla="*/ 519 h 693"/>
                <a:gd name="T20" fmla="*/ 495 w 548"/>
                <a:gd name="T21" fmla="*/ 312 h 693"/>
                <a:gd name="T22" fmla="*/ 524 w 548"/>
                <a:gd name="T23" fmla="*/ 299 h 693"/>
                <a:gd name="T24" fmla="*/ 548 w 548"/>
                <a:gd name="T25" fmla="*/ 372 h 693"/>
                <a:gd name="T26" fmla="*/ 541 w 548"/>
                <a:gd name="T27" fmla="*/ 690 h 693"/>
                <a:gd name="T28" fmla="*/ 137 w 548"/>
                <a:gd name="T29" fmla="*/ 691 h 693"/>
                <a:gd name="T30" fmla="*/ 159 w 548"/>
                <a:gd name="T31" fmla="*/ 689 h 693"/>
                <a:gd name="T32" fmla="*/ 6 w 548"/>
                <a:gd name="T33" fmla="*/ 690 h 693"/>
                <a:gd name="T34" fmla="*/ 1 w 548"/>
                <a:gd name="T35" fmla="*/ 528 h 693"/>
                <a:gd name="T36" fmla="*/ 11 w 548"/>
                <a:gd name="T37" fmla="*/ 386 h 693"/>
                <a:gd name="T38" fmla="*/ 10 w 548"/>
                <a:gd name="T39" fmla="*/ 520 h 693"/>
                <a:gd name="T40" fmla="*/ 154 w 548"/>
                <a:gd name="T41" fmla="*/ 679 h 693"/>
                <a:gd name="T42" fmla="*/ 164 w 548"/>
                <a:gd name="T43" fmla="*/ 604 h 693"/>
                <a:gd name="T44" fmla="*/ 168 w 548"/>
                <a:gd name="T45" fmla="*/ 659 h 693"/>
                <a:gd name="T46" fmla="*/ 266 w 548"/>
                <a:gd name="T47" fmla="*/ 679 h 693"/>
                <a:gd name="T48" fmla="*/ 379 w 548"/>
                <a:gd name="T49" fmla="*/ 613 h 693"/>
                <a:gd name="T50" fmla="*/ 432 w 548"/>
                <a:gd name="T51" fmla="*/ 595 h 693"/>
                <a:gd name="T52" fmla="*/ 433 w 548"/>
                <a:gd name="T53" fmla="*/ 20 h 693"/>
                <a:gd name="T54" fmla="*/ 297 w 548"/>
                <a:gd name="T55" fmla="*/ 11 h 693"/>
                <a:gd name="T56" fmla="*/ 224 w 548"/>
                <a:gd name="T57" fmla="*/ 219 h 693"/>
                <a:gd name="T58" fmla="*/ 272 w 548"/>
                <a:gd name="T59" fmla="*/ 225 h 693"/>
                <a:gd name="T60" fmla="*/ 265 w 548"/>
                <a:gd name="T61" fmla="*/ 237 h 693"/>
                <a:gd name="T62" fmla="*/ 175 w 548"/>
                <a:gd name="T63" fmla="*/ 224 h 693"/>
                <a:gd name="T64" fmla="*/ 216 w 548"/>
                <a:gd name="T65" fmla="*/ 95 h 693"/>
                <a:gd name="T66" fmla="*/ 169 w 548"/>
                <a:gd name="T67" fmla="*/ 86 h 693"/>
                <a:gd name="T68" fmla="*/ 180 w 548"/>
                <a:gd name="T69" fmla="*/ 74 h 693"/>
                <a:gd name="T70" fmla="*/ 215 w 548"/>
                <a:gd name="T71" fmla="*/ 7 h 693"/>
                <a:gd name="T72" fmla="*/ 344 w 548"/>
                <a:gd name="T73" fmla="*/ 0 h 693"/>
                <a:gd name="T74" fmla="*/ 440 w 548"/>
                <a:gd name="T75" fmla="*/ 208 h 693"/>
                <a:gd name="T76" fmla="*/ 475 w 548"/>
                <a:gd name="T77" fmla="*/ 224 h 693"/>
                <a:gd name="T78" fmla="*/ 487 w 548"/>
                <a:gd name="T79" fmla="*/ 237 h 693"/>
                <a:gd name="T80" fmla="*/ 440 w 548"/>
                <a:gd name="T81" fmla="*/ 242 h 693"/>
                <a:gd name="T82" fmla="*/ 485 w 548"/>
                <a:gd name="T83" fmla="*/ 376 h 693"/>
                <a:gd name="T84" fmla="*/ 491 w 548"/>
                <a:gd name="T85" fmla="*/ 461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48" h="693">
                  <a:moveTo>
                    <a:pt x="487" y="461"/>
                  </a:moveTo>
                  <a:cubicBezTo>
                    <a:pt x="487" y="457"/>
                    <a:pt x="485" y="454"/>
                    <a:pt x="485" y="450"/>
                  </a:cubicBezTo>
                  <a:cubicBezTo>
                    <a:pt x="485" y="432"/>
                    <a:pt x="485" y="414"/>
                    <a:pt x="485" y="395"/>
                  </a:cubicBezTo>
                  <a:cubicBezTo>
                    <a:pt x="485" y="391"/>
                    <a:pt x="484" y="388"/>
                    <a:pt x="479" y="388"/>
                  </a:cubicBezTo>
                  <a:cubicBezTo>
                    <a:pt x="467" y="388"/>
                    <a:pt x="456" y="388"/>
                    <a:pt x="445" y="388"/>
                  </a:cubicBezTo>
                  <a:cubicBezTo>
                    <a:pt x="444" y="388"/>
                    <a:pt x="442" y="392"/>
                    <a:pt x="442" y="394"/>
                  </a:cubicBezTo>
                  <a:cubicBezTo>
                    <a:pt x="441" y="417"/>
                    <a:pt x="440" y="440"/>
                    <a:pt x="440" y="463"/>
                  </a:cubicBezTo>
                  <a:cubicBezTo>
                    <a:pt x="440" y="511"/>
                    <a:pt x="440" y="558"/>
                    <a:pt x="440" y="605"/>
                  </a:cubicBezTo>
                  <a:cubicBezTo>
                    <a:pt x="440" y="613"/>
                    <a:pt x="440" y="615"/>
                    <a:pt x="431" y="615"/>
                  </a:cubicBezTo>
                  <a:cubicBezTo>
                    <a:pt x="419" y="616"/>
                    <a:pt x="407" y="616"/>
                    <a:pt x="395" y="615"/>
                  </a:cubicBezTo>
                  <a:cubicBezTo>
                    <a:pt x="390" y="615"/>
                    <a:pt x="387" y="617"/>
                    <a:pt x="388" y="623"/>
                  </a:cubicBezTo>
                  <a:cubicBezTo>
                    <a:pt x="388" y="638"/>
                    <a:pt x="388" y="653"/>
                    <a:pt x="388" y="668"/>
                  </a:cubicBezTo>
                  <a:cubicBezTo>
                    <a:pt x="388" y="674"/>
                    <a:pt x="389" y="675"/>
                    <a:pt x="394" y="675"/>
                  </a:cubicBezTo>
                  <a:cubicBezTo>
                    <a:pt x="429" y="675"/>
                    <a:pt x="463" y="675"/>
                    <a:pt x="497" y="675"/>
                  </a:cubicBezTo>
                  <a:cubicBezTo>
                    <a:pt x="510" y="675"/>
                    <a:pt x="522" y="675"/>
                    <a:pt x="534" y="675"/>
                  </a:cubicBezTo>
                  <a:cubicBezTo>
                    <a:pt x="535" y="675"/>
                    <a:pt x="536" y="675"/>
                    <a:pt x="537" y="675"/>
                  </a:cubicBezTo>
                  <a:cubicBezTo>
                    <a:pt x="537" y="673"/>
                    <a:pt x="537" y="671"/>
                    <a:pt x="537" y="669"/>
                  </a:cubicBezTo>
                  <a:cubicBezTo>
                    <a:pt x="537" y="628"/>
                    <a:pt x="537" y="587"/>
                    <a:pt x="538" y="547"/>
                  </a:cubicBezTo>
                  <a:cubicBezTo>
                    <a:pt x="538" y="540"/>
                    <a:pt x="536" y="539"/>
                    <a:pt x="530" y="539"/>
                  </a:cubicBezTo>
                  <a:cubicBezTo>
                    <a:pt x="521" y="539"/>
                    <a:pt x="512" y="539"/>
                    <a:pt x="503" y="539"/>
                  </a:cubicBezTo>
                  <a:cubicBezTo>
                    <a:pt x="497" y="539"/>
                    <a:pt x="495" y="541"/>
                    <a:pt x="495" y="547"/>
                  </a:cubicBezTo>
                  <a:cubicBezTo>
                    <a:pt x="495" y="558"/>
                    <a:pt x="495" y="570"/>
                    <a:pt x="495" y="582"/>
                  </a:cubicBezTo>
                  <a:cubicBezTo>
                    <a:pt x="495" y="592"/>
                    <a:pt x="494" y="601"/>
                    <a:pt x="493" y="611"/>
                  </a:cubicBezTo>
                  <a:cubicBezTo>
                    <a:pt x="493" y="612"/>
                    <a:pt x="491" y="613"/>
                    <a:pt x="490" y="614"/>
                  </a:cubicBezTo>
                  <a:cubicBezTo>
                    <a:pt x="489" y="613"/>
                    <a:pt x="487" y="613"/>
                    <a:pt x="487" y="612"/>
                  </a:cubicBezTo>
                  <a:cubicBezTo>
                    <a:pt x="485" y="606"/>
                    <a:pt x="484" y="601"/>
                    <a:pt x="484" y="596"/>
                  </a:cubicBezTo>
                  <a:cubicBezTo>
                    <a:pt x="484" y="574"/>
                    <a:pt x="484" y="553"/>
                    <a:pt x="485" y="532"/>
                  </a:cubicBezTo>
                  <a:cubicBezTo>
                    <a:pt x="485" y="527"/>
                    <a:pt x="487" y="526"/>
                    <a:pt x="491" y="526"/>
                  </a:cubicBezTo>
                  <a:cubicBezTo>
                    <a:pt x="504" y="526"/>
                    <a:pt x="518" y="526"/>
                    <a:pt x="531" y="526"/>
                  </a:cubicBezTo>
                  <a:cubicBezTo>
                    <a:pt x="536" y="526"/>
                    <a:pt x="538" y="525"/>
                    <a:pt x="538" y="519"/>
                  </a:cubicBezTo>
                  <a:cubicBezTo>
                    <a:pt x="538" y="453"/>
                    <a:pt x="538" y="386"/>
                    <a:pt x="538" y="319"/>
                  </a:cubicBezTo>
                  <a:cubicBezTo>
                    <a:pt x="538" y="314"/>
                    <a:pt x="536" y="312"/>
                    <a:pt x="531" y="312"/>
                  </a:cubicBezTo>
                  <a:cubicBezTo>
                    <a:pt x="519" y="312"/>
                    <a:pt x="507" y="312"/>
                    <a:pt x="495" y="312"/>
                  </a:cubicBezTo>
                  <a:cubicBezTo>
                    <a:pt x="491" y="312"/>
                    <a:pt x="485" y="311"/>
                    <a:pt x="486" y="306"/>
                  </a:cubicBezTo>
                  <a:cubicBezTo>
                    <a:pt x="486" y="300"/>
                    <a:pt x="491" y="298"/>
                    <a:pt x="496" y="298"/>
                  </a:cubicBezTo>
                  <a:cubicBezTo>
                    <a:pt x="505" y="298"/>
                    <a:pt x="515" y="299"/>
                    <a:pt x="524" y="299"/>
                  </a:cubicBezTo>
                  <a:cubicBezTo>
                    <a:pt x="530" y="299"/>
                    <a:pt x="535" y="299"/>
                    <a:pt x="541" y="299"/>
                  </a:cubicBezTo>
                  <a:cubicBezTo>
                    <a:pt x="546" y="299"/>
                    <a:pt x="548" y="301"/>
                    <a:pt x="548" y="307"/>
                  </a:cubicBezTo>
                  <a:cubicBezTo>
                    <a:pt x="548" y="329"/>
                    <a:pt x="547" y="351"/>
                    <a:pt x="548" y="372"/>
                  </a:cubicBezTo>
                  <a:cubicBezTo>
                    <a:pt x="548" y="463"/>
                    <a:pt x="548" y="553"/>
                    <a:pt x="548" y="643"/>
                  </a:cubicBezTo>
                  <a:cubicBezTo>
                    <a:pt x="548" y="656"/>
                    <a:pt x="548" y="670"/>
                    <a:pt x="548" y="683"/>
                  </a:cubicBezTo>
                  <a:cubicBezTo>
                    <a:pt x="548" y="688"/>
                    <a:pt x="546" y="690"/>
                    <a:pt x="541" y="690"/>
                  </a:cubicBezTo>
                  <a:cubicBezTo>
                    <a:pt x="470" y="690"/>
                    <a:pt x="398" y="690"/>
                    <a:pt x="327" y="690"/>
                  </a:cubicBezTo>
                  <a:cubicBezTo>
                    <a:pt x="276" y="691"/>
                    <a:pt x="224" y="691"/>
                    <a:pt x="173" y="691"/>
                  </a:cubicBezTo>
                  <a:cubicBezTo>
                    <a:pt x="161" y="691"/>
                    <a:pt x="149" y="691"/>
                    <a:pt x="137" y="691"/>
                  </a:cubicBezTo>
                  <a:cubicBezTo>
                    <a:pt x="170" y="691"/>
                    <a:pt x="202" y="691"/>
                    <a:pt x="235" y="691"/>
                  </a:cubicBezTo>
                  <a:cubicBezTo>
                    <a:pt x="235" y="690"/>
                    <a:pt x="235" y="690"/>
                    <a:pt x="235" y="689"/>
                  </a:cubicBezTo>
                  <a:cubicBezTo>
                    <a:pt x="209" y="689"/>
                    <a:pt x="184" y="689"/>
                    <a:pt x="159" y="689"/>
                  </a:cubicBezTo>
                  <a:cubicBezTo>
                    <a:pt x="123" y="689"/>
                    <a:pt x="86" y="688"/>
                    <a:pt x="50" y="688"/>
                  </a:cubicBezTo>
                  <a:cubicBezTo>
                    <a:pt x="45" y="688"/>
                    <a:pt x="39" y="686"/>
                    <a:pt x="36" y="688"/>
                  </a:cubicBezTo>
                  <a:cubicBezTo>
                    <a:pt x="26" y="693"/>
                    <a:pt x="16" y="688"/>
                    <a:pt x="6" y="690"/>
                  </a:cubicBezTo>
                  <a:cubicBezTo>
                    <a:pt x="4" y="690"/>
                    <a:pt x="1" y="689"/>
                    <a:pt x="0" y="688"/>
                  </a:cubicBezTo>
                  <a:cubicBezTo>
                    <a:pt x="0" y="684"/>
                    <a:pt x="2" y="682"/>
                    <a:pt x="2" y="679"/>
                  </a:cubicBezTo>
                  <a:cubicBezTo>
                    <a:pt x="2" y="629"/>
                    <a:pt x="1" y="579"/>
                    <a:pt x="1" y="528"/>
                  </a:cubicBezTo>
                  <a:cubicBezTo>
                    <a:pt x="1" y="494"/>
                    <a:pt x="1" y="459"/>
                    <a:pt x="0" y="425"/>
                  </a:cubicBezTo>
                  <a:cubicBezTo>
                    <a:pt x="0" y="408"/>
                    <a:pt x="0" y="392"/>
                    <a:pt x="0" y="375"/>
                  </a:cubicBezTo>
                  <a:cubicBezTo>
                    <a:pt x="9" y="376"/>
                    <a:pt x="11" y="381"/>
                    <a:pt x="11" y="386"/>
                  </a:cubicBezTo>
                  <a:cubicBezTo>
                    <a:pt x="12" y="392"/>
                    <a:pt x="11" y="399"/>
                    <a:pt x="10" y="406"/>
                  </a:cubicBezTo>
                  <a:cubicBezTo>
                    <a:pt x="10" y="409"/>
                    <a:pt x="9" y="412"/>
                    <a:pt x="9" y="415"/>
                  </a:cubicBezTo>
                  <a:cubicBezTo>
                    <a:pt x="9" y="450"/>
                    <a:pt x="9" y="485"/>
                    <a:pt x="10" y="520"/>
                  </a:cubicBezTo>
                  <a:cubicBezTo>
                    <a:pt x="10" y="570"/>
                    <a:pt x="9" y="620"/>
                    <a:pt x="9" y="670"/>
                  </a:cubicBezTo>
                  <a:cubicBezTo>
                    <a:pt x="9" y="678"/>
                    <a:pt x="9" y="678"/>
                    <a:pt x="17" y="678"/>
                  </a:cubicBezTo>
                  <a:cubicBezTo>
                    <a:pt x="63" y="678"/>
                    <a:pt x="109" y="678"/>
                    <a:pt x="154" y="679"/>
                  </a:cubicBezTo>
                  <a:cubicBezTo>
                    <a:pt x="160" y="679"/>
                    <a:pt x="163" y="677"/>
                    <a:pt x="163" y="671"/>
                  </a:cubicBezTo>
                  <a:cubicBezTo>
                    <a:pt x="162" y="653"/>
                    <a:pt x="162" y="635"/>
                    <a:pt x="163" y="616"/>
                  </a:cubicBezTo>
                  <a:cubicBezTo>
                    <a:pt x="163" y="612"/>
                    <a:pt x="164" y="608"/>
                    <a:pt x="164" y="604"/>
                  </a:cubicBezTo>
                  <a:cubicBezTo>
                    <a:pt x="165" y="604"/>
                    <a:pt x="166" y="604"/>
                    <a:pt x="167" y="604"/>
                  </a:cubicBezTo>
                  <a:cubicBezTo>
                    <a:pt x="168" y="606"/>
                    <a:pt x="170" y="609"/>
                    <a:pt x="170" y="611"/>
                  </a:cubicBezTo>
                  <a:cubicBezTo>
                    <a:pt x="170" y="627"/>
                    <a:pt x="169" y="643"/>
                    <a:pt x="168" y="659"/>
                  </a:cubicBezTo>
                  <a:cubicBezTo>
                    <a:pt x="168" y="664"/>
                    <a:pt x="170" y="670"/>
                    <a:pt x="171" y="675"/>
                  </a:cubicBezTo>
                  <a:cubicBezTo>
                    <a:pt x="171" y="676"/>
                    <a:pt x="175" y="677"/>
                    <a:pt x="177" y="677"/>
                  </a:cubicBezTo>
                  <a:cubicBezTo>
                    <a:pt x="207" y="678"/>
                    <a:pt x="237" y="679"/>
                    <a:pt x="266" y="679"/>
                  </a:cubicBezTo>
                  <a:cubicBezTo>
                    <a:pt x="301" y="679"/>
                    <a:pt x="336" y="679"/>
                    <a:pt x="371" y="679"/>
                  </a:cubicBezTo>
                  <a:cubicBezTo>
                    <a:pt x="377" y="679"/>
                    <a:pt x="378" y="677"/>
                    <a:pt x="378" y="671"/>
                  </a:cubicBezTo>
                  <a:cubicBezTo>
                    <a:pt x="378" y="652"/>
                    <a:pt x="379" y="632"/>
                    <a:pt x="379" y="613"/>
                  </a:cubicBezTo>
                  <a:cubicBezTo>
                    <a:pt x="379" y="603"/>
                    <a:pt x="379" y="603"/>
                    <a:pt x="388" y="603"/>
                  </a:cubicBezTo>
                  <a:cubicBezTo>
                    <a:pt x="400" y="603"/>
                    <a:pt x="411" y="603"/>
                    <a:pt x="423" y="603"/>
                  </a:cubicBezTo>
                  <a:cubicBezTo>
                    <a:pt x="431" y="603"/>
                    <a:pt x="432" y="603"/>
                    <a:pt x="432" y="595"/>
                  </a:cubicBezTo>
                  <a:cubicBezTo>
                    <a:pt x="432" y="561"/>
                    <a:pt x="432" y="526"/>
                    <a:pt x="432" y="492"/>
                  </a:cubicBezTo>
                  <a:cubicBezTo>
                    <a:pt x="432" y="408"/>
                    <a:pt x="432" y="324"/>
                    <a:pt x="432" y="240"/>
                  </a:cubicBezTo>
                  <a:cubicBezTo>
                    <a:pt x="432" y="167"/>
                    <a:pt x="432" y="93"/>
                    <a:pt x="433" y="20"/>
                  </a:cubicBezTo>
                  <a:cubicBezTo>
                    <a:pt x="433" y="18"/>
                    <a:pt x="433" y="16"/>
                    <a:pt x="433" y="13"/>
                  </a:cubicBezTo>
                  <a:cubicBezTo>
                    <a:pt x="424" y="12"/>
                    <a:pt x="416" y="11"/>
                    <a:pt x="408" y="11"/>
                  </a:cubicBezTo>
                  <a:cubicBezTo>
                    <a:pt x="371" y="11"/>
                    <a:pt x="334" y="11"/>
                    <a:pt x="297" y="11"/>
                  </a:cubicBezTo>
                  <a:cubicBezTo>
                    <a:pt x="276" y="11"/>
                    <a:pt x="256" y="11"/>
                    <a:pt x="235" y="10"/>
                  </a:cubicBezTo>
                  <a:cubicBezTo>
                    <a:pt x="226" y="10"/>
                    <a:pt x="225" y="11"/>
                    <a:pt x="225" y="20"/>
                  </a:cubicBezTo>
                  <a:cubicBezTo>
                    <a:pt x="225" y="86"/>
                    <a:pt x="225" y="153"/>
                    <a:pt x="224" y="219"/>
                  </a:cubicBezTo>
                  <a:cubicBezTo>
                    <a:pt x="224" y="224"/>
                    <a:pt x="226" y="226"/>
                    <a:pt x="231" y="225"/>
                  </a:cubicBezTo>
                  <a:cubicBezTo>
                    <a:pt x="241" y="225"/>
                    <a:pt x="251" y="224"/>
                    <a:pt x="262" y="224"/>
                  </a:cubicBezTo>
                  <a:cubicBezTo>
                    <a:pt x="265" y="224"/>
                    <a:pt x="269" y="224"/>
                    <a:pt x="272" y="225"/>
                  </a:cubicBezTo>
                  <a:cubicBezTo>
                    <a:pt x="274" y="226"/>
                    <a:pt x="277" y="229"/>
                    <a:pt x="277" y="230"/>
                  </a:cubicBezTo>
                  <a:cubicBezTo>
                    <a:pt x="277" y="233"/>
                    <a:pt x="274" y="235"/>
                    <a:pt x="272" y="237"/>
                  </a:cubicBezTo>
                  <a:cubicBezTo>
                    <a:pt x="270" y="238"/>
                    <a:pt x="268" y="237"/>
                    <a:pt x="265" y="237"/>
                  </a:cubicBezTo>
                  <a:cubicBezTo>
                    <a:pt x="240" y="237"/>
                    <a:pt x="214" y="237"/>
                    <a:pt x="189" y="237"/>
                  </a:cubicBezTo>
                  <a:cubicBezTo>
                    <a:pt x="180" y="237"/>
                    <a:pt x="171" y="235"/>
                    <a:pt x="163" y="234"/>
                  </a:cubicBezTo>
                  <a:cubicBezTo>
                    <a:pt x="163" y="226"/>
                    <a:pt x="166" y="224"/>
                    <a:pt x="175" y="224"/>
                  </a:cubicBezTo>
                  <a:cubicBezTo>
                    <a:pt x="185" y="224"/>
                    <a:pt x="196" y="224"/>
                    <a:pt x="206" y="225"/>
                  </a:cubicBezTo>
                  <a:cubicBezTo>
                    <a:pt x="215" y="225"/>
                    <a:pt x="215" y="225"/>
                    <a:pt x="215" y="216"/>
                  </a:cubicBezTo>
                  <a:cubicBezTo>
                    <a:pt x="215" y="176"/>
                    <a:pt x="215" y="135"/>
                    <a:pt x="216" y="95"/>
                  </a:cubicBezTo>
                  <a:cubicBezTo>
                    <a:pt x="216" y="89"/>
                    <a:pt x="214" y="86"/>
                    <a:pt x="207" y="86"/>
                  </a:cubicBezTo>
                  <a:cubicBezTo>
                    <a:pt x="200" y="86"/>
                    <a:pt x="192" y="87"/>
                    <a:pt x="184" y="87"/>
                  </a:cubicBezTo>
                  <a:cubicBezTo>
                    <a:pt x="179" y="87"/>
                    <a:pt x="174" y="87"/>
                    <a:pt x="169" y="86"/>
                  </a:cubicBezTo>
                  <a:cubicBezTo>
                    <a:pt x="167" y="86"/>
                    <a:pt x="165" y="82"/>
                    <a:pt x="163" y="81"/>
                  </a:cubicBezTo>
                  <a:cubicBezTo>
                    <a:pt x="165" y="79"/>
                    <a:pt x="167" y="76"/>
                    <a:pt x="169" y="75"/>
                  </a:cubicBezTo>
                  <a:cubicBezTo>
                    <a:pt x="173" y="74"/>
                    <a:pt x="176" y="74"/>
                    <a:pt x="180" y="74"/>
                  </a:cubicBezTo>
                  <a:cubicBezTo>
                    <a:pt x="190" y="75"/>
                    <a:pt x="200" y="75"/>
                    <a:pt x="210" y="75"/>
                  </a:cubicBezTo>
                  <a:cubicBezTo>
                    <a:pt x="215" y="76"/>
                    <a:pt x="216" y="74"/>
                    <a:pt x="216" y="70"/>
                  </a:cubicBezTo>
                  <a:cubicBezTo>
                    <a:pt x="216" y="49"/>
                    <a:pt x="216" y="28"/>
                    <a:pt x="215" y="7"/>
                  </a:cubicBezTo>
                  <a:cubicBezTo>
                    <a:pt x="215" y="3"/>
                    <a:pt x="217" y="0"/>
                    <a:pt x="221" y="0"/>
                  </a:cubicBezTo>
                  <a:cubicBezTo>
                    <a:pt x="233" y="0"/>
                    <a:pt x="244" y="0"/>
                    <a:pt x="255" y="0"/>
                  </a:cubicBezTo>
                  <a:cubicBezTo>
                    <a:pt x="285" y="0"/>
                    <a:pt x="315" y="0"/>
                    <a:pt x="344" y="0"/>
                  </a:cubicBezTo>
                  <a:cubicBezTo>
                    <a:pt x="373" y="0"/>
                    <a:pt x="402" y="0"/>
                    <a:pt x="431" y="0"/>
                  </a:cubicBezTo>
                  <a:cubicBezTo>
                    <a:pt x="439" y="0"/>
                    <a:pt x="440" y="0"/>
                    <a:pt x="440" y="8"/>
                  </a:cubicBezTo>
                  <a:cubicBezTo>
                    <a:pt x="440" y="74"/>
                    <a:pt x="440" y="141"/>
                    <a:pt x="440" y="208"/>
                  </a:cubicBezTo>
                  <a:cubicBezTo>
                    <a:pt x="440" y="209"/>
                    <a:pt x="440" y="211"/>
                    <a:pt x="440" y="213"/>
                  </a:cubicBezTo>
                  <a:cubicBezTo>
                    <a:pt x="438" y="222"/>
                    <a:pt x="441" y="225"/>
                    <a:pt x="450" y="225"/>
                  </a:cubicBezTo>
                  <a:cubicBezTo>
                    <a:pt x="459" y="225"/>
                    <a:pt x="467" y="225"/>
                    <a:pt x="475" y="224"/>
                  </a:cubicBezTo>
                  <a:cubicBezTo>
                    <a:pt x="479" y="224"/>
                    <a:pt x="483" y="224"/>
                    <a:pt x="487" y="226"/>
                  </a:cubicBezTo>
                  <a:cubicBezTo>
                    <a:pt x="489" y="226"/>
                    <a:pt x="491" y="229"/>
                    <a:pt x="493" y="231"/>
                  </a:cubicBezTo>
                  <a:cubicBezTo>
                    <a:pt x="491" y="233"/>
                    <a:pt x="489" y="236"/>
                    <a:pt x="487" y="237"/>
                  </a:cubicBezTo>
                  <a:cubicBezTo>
                    <a:pt x="484" y="238"/>
                    <a:pt x="480" y="237"/>
                    <a:pt x="477" y="237"/>
                  </a:cubicBezTo>
                  <a:cubicBezTo>
                    <a:pt x="467" y="237"/>
                    <a:pt x="456" y="237"/>
                    <a:pt x="446" y="237"/>
                  </a:cubicBezTo>
                  <a:cubicBezTo>
                    <a:pt x="442" y="237"/>
                    <a:pt x="440" y="238"/>
                    <a:pt x="440" y="242"/>
                  </a:cubicBezTo>
                  <a:cubicBezTo>
                    <a:pt x="440" y="285"/>
                    <a:pt x="440" y="328"/>
                    <a:pt x="440" y="370"/>
                  </a:cubicBezTo>
                  <a:cubicBezTo>
                    <a:pt x="440" y="374"/>
                    <a:pt x="442" y="376"/>
                    <a:pt x="446" y="376"/>
                  </a:cubicBezTo>
                  <a:cubicBezTo>
                    <a:pt x="459" y="376"/>
                    <a:pt x="472" y="376"/>
                    <a:pt x="485" y="376"/>
                  </a:cubicBezTo>
                  <a:cubicBezTo>
                    <a:pt x="491" y="376"/>
                    <a:pt x="493" y="377"/>
                    <a:pt x="493" y="384"/>
                  </a:cubicBezTo>
                  <a:cubicBezTo>
                    <a:pt x="493" y="407"/>
                    <a:pt x="493" y="430"/>
                    <a:pt x="493" y="454"/>
                  </a:cubicBezTo>
                  <a:cubicBezTo>
                    <a:pt x="493" y="456"/>
                    <a:pt x="491" y="459"/>
                    <a:pt x="491" y="461"/>
                  </a:cubicBezTo>
                  <a:cubicBezTo>
                    <a:pt x="489" y="461"/>
                    <a:pt x="488" y="461"/>
                    <a:pt x="487" y="4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sp>
        <p:nvSpPr>
          <p:cNvPr id="23" name="PA_任意多边形 171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5036107" y="2444359"/>
            <a:ext cx="271216" cy="254834"/>
          </a:xfrm>
          <a:custGeom>
            <a:avLst/>
            <a:gdLst>
              <a:gd name="T0" fmla="*/ 56 w 110"/>
              <a:gd name="T1" fmla="*/ 68 h 104"/>
              <a:gd name="T2" fmla="*/ 38 w 110"/>
              <a:gd name="T3" fmla="*/ 93 h 104"/>
              <a:gd name="T4" fmla="*/ 14 w 110"/>
              <a:gd name="T5" fmla="*/ 102 h 104"/>
              <a:gd name="T6" fmla="*/ 9 w 110"/>
              <a:gd name="T7" fmla="*/ 100 h 104"/>
              <a:gd name="T8" fmla="*/ 12 w 110"/>
              <a:gd name="T9" fmla="*/ 95 h 104"/>
              <a:gd name="T10" fmla="*/ 31 w 110"/>
              <a:gd name="T11" fmla="*/ 60 h 104"/>
              <a:gd name="T12" fmla="*/ 26 w 110"/>
              <a:gd name="T13" fmla="*/ 41 h 104"/>
              <a:gd name="T14" fmla="*/ 4 w 110"/>
              <a:gd name="T15" fmla="*/ 20 h 104"/>
              <a:gd name="T16" fmla="*/ 5 w 110"/>
              <a:gd name="T17" fmla="*/ 9 h 104"/>
              <a:gd name="T18" fmla="*/ 34 w 110"/>
              <a:gd name="T19" fmla="*/ 12 h 104"/>
              <a:gd name="T20" fmla="*/ 48 w 110"/>
              <a:gd name="T21" fmla="*/ 26 h 104"/>
              <a:gd name="T22" fmla="*/ 56 w 110"/>
              <a:gd name="T23" fmla="*/ 26 h 104"/>
              <a:gd name="T24" fmla="*/ 78 w 110"/>
              <a:gd name="T25" fmla="*/ 7 h 104"/>
              <a:gd name="T26" fmla="*/ 99 w 110"/>
              <a:gd name="T27" fmla="*/ 1 h 104"/>
              <a:gd name="T28" fmla="*/ 105 w 110"/>
              <a:gd name="T29" fmla="*/ 3 h 104"/>
              <a:gd name="T30" fmla="*/ 101 w 110"/>
              <a:gd name="T31" fmla="*/ 8 h 104"/>
              <a:gd name="T32" fmla="*/ 79 w 110"/>
              <a:gd name="T33" fmla="*/ 27 h 104"/>
              <a:gd name="T34" fmla="*/ 79 w 110"/>
              <a:gd name="T35" fmla="*/ 53 h 104"/>
              <a:gd name="T36" fmla="*/ 108 w 110"/>
              <a:gd name="T37" fmla="*/ 89 h 104"/>
              <a:gd name="T38" fmla="*/ 105 w 110"/>
              <a:gd name="T39" fmla="*/ 98 h 104"/>
              <a:gd name="T40" fmla="*/ 86 w 110"/>
              <a:gd name="T41" fmla="*/ 102 h 104"/>
              <a:gd name="T42" fmla="*/ 79 w 110"/>
              <a:gd name="T43" fmla="*/ 97 h 104"/>
              <a:gd name="T44" fmla="*/ 56 w 110"/>
              <a:gd name="T45" fmla="*/ 68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10" h="104">
                <a:moveTo>
                  <a:pt x="56" y="68"/>
                </a:moveTo>
                <a:cubicBezTo>
                  <a:pt x="50" y="76"/>
                  <a:pt x="45" y="85"/>
                  <a:pt x="38" y="93"/>
                </a:cubicBezTo>
                <a:cubicBezTo>
                  <a:pt x="32" y="100"/>
                  <a:pt x="24" y="103"/>
                  <a:pt x="14" y="102"/>
                </a:cubicBezTo>
                <a:cubicBezTo>
                  <a:pt x="13" y="102"/>
                  <a:pt x="11" y="101"/>
                  <a:pt x="9" y="100"/>
                </a:cubicBezTo>
                <a:cubicBezTo>
                  <a:pt x="10" y="98"/>
                  <a:pt x="10" y="96"/>
                  <a:pt x="12" y="95"/>
                </a:cubicBezTo>
                <a:cubicBezTo>
                  <a:pt x="22" y="85"/>
                  <a:pt x="26" y="72"/>
                  <a:pt x="31" y="60"/>
                </a:cubicBezTo>
                <a:cubicBezTo>
                  <a:pt x="36" y="49"/>
                  <a:pt x="36" y="49"/>
                  <a:pt x="26" y="41"/>
                </a:cubicBezTo>
                <a:cubicBezTo>
                  <a:pt x="19" y="34"/>
                  <a:pt x="12" y="27"/>
                  <a:pt x="4" y="20"/>
                </a:cubicBezTo>
                <a:cubicBezTo>
                  <a:pt x="0" y="16"/>
                  <a:pt x="1" y="12"/>
                  <a:pt x="5" y="9"/>
                </a:cubicBezTo>
                <a:cubicBezTo>
                  <a:pt x="15" y="2"/>
                  <a:pt x="26" y="3"/>
                  <a:pt x="34" y="12"/>
                </a:cubicBezTo>
                <a:cubicBezTo>
                  <a:pt x="39" y="17"/>
                  <a:pt x="44" y="21"/>
                  <a:pt x="48" y="26"/>
                </a:cubicBezTo>
                <a:cubicBezTo>
                  <a:pt x="51" y="28"/>
                  <a:pt x="53" y="29"/>
                  <a:pt x="56" y="26"/>
                </a:cubicBezTo>
                <a:cubicBezTo>
                  <a:pt x="63" y="19"/>
                  <a:pt x="71" y="13"/>
                  <a:pt x="78" y="7"/>
                </a:cubicBezTo>
                <a:cubicBezTo>
                  <a:pt x="84" y="2"/>
                  <a:pt x="91" y="0"/>
                  <a:pt x="99" y="1"/>
                </a:cubicBezTo>
                <a:cubicBezTo>
                  <a:pt x="101" y="1"/>
                  <a:pt x="103" y="2"/>
                  <a:pt x="105" y="3"/>
                </a:cubicBezTo>
                <a:cubicBezTo>
                  <a:pt x="104" y="5"/>
                  <a:pt x="103" y="7"/>
                  <a:pt x="101" y="8"/>
                </a:cubicBezTo>
                <a:cubicBezTo>
                  <a:pt x="94" y="15"/>
                  <a:pt x="86" y="21"/>
                  <a:pt x="79" y="27"/>
                </a:cubicBezTo>
                <a:cubicBezTo>
                  <a:pt x="65" y="40"/>
                  <a:pt x="65" y="40"/>
                  <a:pt x="79" y="53"/>
                </a:cubicBezTo>
                <a:cubicBezTo>
                  <a:pt x="90" y="64"/>
                  <a:pt x="100" y="75"/>
                  <a:pt x="108" y="89"/>
                </a:cubicBezTo>
                <a:cubicBezTo>
                  <a:pt x="110" y="93"/>
                  <a:pt x="108" y="96"/>
                  <a:pt x="105" y="98"/>
                </a:cubicBezTo>
                <a:cubicBezTo>
                  <a:pt x="99" y="102"/>
                  <a:pt x="93" y="104"/>
                  <a:pt x="86" y="102"/>
                </a:cubicBezTo>
                <a:cubicBezTo>
                  <a:pt x="83" y="102"/>
                  <a:pt x="81" y="99"/>
                  <a:pt x="79" y="97"/>
                </a:cubicBezTo>
                <a:cubicBezTo>
                  <a:pt x="73" y="86"/>
                  <a:pt x="65" y="76"/>
                  <a:pt x="56" y="6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24" name="PA_任意多边形 172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2990152" y="2580878"/>
            <a:ext cx="220249" cy="320363"/>
          </a:xfrm>
          <a:custGeom>
            <a:avLst/>
            <a:gdLst>
              <a:gd name="T0" fmla="*/ 0 w 89"/>
              <a:gd name="T1" fmla="*/ 126 h 130"/>
              <a:gd name="T2" fmla="*/ 24 w 89"/>
              <a:gd name="T3" fmla="*/ 106 h 130"/>
              <a:gd name="T4" fmla="*/ 55 w 89"/>
              <a:gd name="T5" fmla="*/ 81 h 130"/>
              <a:gd name="T6" fmla="*/ 55 w 89"/>
              <a:gd name="T7" fmla="*/ 66 h 130"/>
              <a:gd name="T8" fmla="*/ 22 w 89"/>
              <a:gd name="T9" fmla="*/ 18 h 130"/>
              <a:gd name="T10" fmla="*/ 27 w 89"/>
              <a:gd name="T11" fmla="*/ 5 h 130"/>
              <a:gd name="T12" fmla="*/ 38 w 89"/>
              <a:gd name="T13" fmla="*/ 1 h 130"/>
              <a:gd name="T14" fmla="*/ 49 w 89"/>
              <a:gd name="T15" fmla="*/ 6 h 130"/>
              <a:gd name="T16" fmla="*/ 86 w 89"/>
              <a:gd name="T17" fmla="*/ 61 h 130"/>
              <a:gd name="T18" fmla="*/ 86 w 89"/>
              <a:gd name="T19" fmla="*/ 73 h 130"/>
              <a:gd name="T20" fmla="*/ 51 w 89"/>
              <a:gd name="T21" fmla="*/ 102 h 130"/>
              <a:gd name="T22" fmla="*/ 31 w 89"/>
              <a:gd name="T23" fmla="*/ 120 h 130"/>
              <a:gd name="T24" fmla="*/ 0 w 89"/>
              <a:gd name="T25" fmla="*/ 126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9" h="130">
                <a:moveTo>
                  <a:pt x="0" y="126"/>
                </a:moveTo>
                <a:cubicBezTo>
                  <a:pt x="8" y="119"/>
                  <a:pt x="16" y="113"/>
                  <a:pt x="24" y="106"/>
                </a:cubicBezTo>
                <a:cubicBezTo>
                  <a:pt x="34" y="98"/>
                  <a:pt x="45" y="90"/>
                  <a:pt x="55" y="81"/>
                </a:cubicBezTo>
                <a:cubicBezTo>
                  <a:pt x="60" y="77"/>
                  <a:pt x="59" y="71"/>
                  <a:pt x="55" y="66"/>
                </a:cubicBezTo>
                <a:cubicBezTo>
                  <a:pt x="44" y="50"/>
                  <a:pt x="33" y="34"/>
                  <a:pt x="22" y="18"/>
                </a:cubicBezTo>
                <a:cubicBezTo>
                  <a:pt x="16" y="9"/>
                  <a:pt x="16" y="9"/>
                  <a:pt x="27" y="5"/>
                </a:cubicBezTo>
                <a:cubicBezTo>
                  <a:pt x="30" y="3"/>
                  <a:pt x="34" y="2"/>
                  <a:pt x="38" y="1"/>
                </a:cubicBezTo>
                <a:cubicBezTo>
                  <a:pt x="43" y="0"/>
                  <a:pt x="46" y="3"/>
                  <a:pt x="49" y="6"/>
                </a:cubicBezTo>
                <a:cubicBezTo>
                  <a:pt x="61" y="25"/>
                  <a:pt x="73" y="43"/>
                  <a:pt x="86" y="61"/>
                </a:cubicBezTo>
                <a:cubicBezTo>
                  <a:pt x="89" y="65"/>
                  <a:pt x="89" y="68"/>
                  <a:pt x="86" y="73"/>
                </a:cubicBezTo>
                <a:cubicBezTo>
                  <a:pt x="76" y="85"/>
                  <a:pt x="63" y="93"/>
                  <a:pt x="51" y="102"/>
                </a:cubicBezTo>
                <a:cubicBezTo>
                  <a:pt x="44" y="108"/>
                  <a:pt x="37" y="113"/>
                  <a:pt x="31" y="120"/>
                </a:cubicBezTo>
                <a:cubicBezTo>
                  <a:pt x="23" y="127"/>
                  <a:pt x="9" y="130"/>
                  <a:pt x="0" y="1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grpSp>
        <p:nvGrpSpPr>
          <p:cNvPr id="191" name="PA_组合 190"/>
          <p:cNvGrpSpPr/>
          <p:nvPr>
            <p:custDataLst>
              <p:tags r:id="rId7"/>
            </p:custDataLst>
          </p:nvPr>
        </p:nvGrpSpPr>
        <p:grpSpPr>
          <a:xfrm>
            <a:off x="1259100" y="3702149"/>
            <a:ext cx="1614219" cy="2278774"/>
            <a:chOff x="1919500" y="3793589"/>
            <a:chExt cx="1614219" cy="2278774"/>
          </a:xfrm>
          <a:solidFill>
            <a:schemeClr val="accent2"/>
          </a:solidFill>
        </p:grpSpPr>
        <p:sp>
          <p:nvSpPr>
            <p:cNvPr id="26" name="自由: 形状 25"/>
            <p:cNvSpPr>
              <a:spLocks/>
            </p:cNvSpPr>
            <p:nvPr/>
          </p:nvSpPr>
          <p:spPr bwMode="auto">
            <a:xfrm>
              <a:off x="2527903" y="3847164"/>
              <a:ext cx="1005816" cy="2225199"/>
            </a:xfrm>
            <a:custGeom>
              <a:avLst/>
              <a:gdLst>
                <a:gd name="connsiteX0" fmla="*/ 590038 w 877208"/>
                <a:gd name="connsiteY0" fmla="*/ 623757 h 1940675"/>
                <a:gd name="connsiteX1" fmla="*/ 570607 w 877208"/>
                <a:gd name="connsiteY1" fmla="*/ 630192 h 1940675"/>
                <a:gd name="connsiteX2" fmla="*/ 559812 w 877208"/>
                <a:gd name="connsiteY2" fmla="*/ 655932 h 1940675"/>
                <a:gd name="connsiteX3" fmla="*/ 570607 w 877208"/>
                <a:gd name="connsiteY3" fmla="*/ 756748 h 1940675"/>
                <a:gd name="connsiteX4" fmla="*/ 572766 w 877208"/>
                <a:gd name="connsiteY4" fmla="*/ 812519 h 1940675"/>
                <a:gd name="connsiteX5" fmla="*/ 505837 w 877208"/>
                <a:gd name="connsiteY5" fmla="*/ 823244 h 1940675"/>
                <a:gd name="connsiteX6" fmla="*/ 454021 w 877208"/>
                <a:gd name="connsiteY6" fmla="*/ 857564 h 1940675"/>
                <a:gd name="connsiteX7" fmla="*/ 479929 w 877208"/>
                <a:gd name="connsiteY7" fmla="*/ 956235 h 1940675"/>
                <a:gd name="connsiteX8" fmla="*/ 557653 w 877208"/>
                <a:gd name="connsiteY8" fmla="*/ 979830 h 1940675"/>
                <a:gd name="connsiteX9" fmla="*/ 609469 w 877208"/>
                <a:gd name="connsiteY9" fmla="*/ 958380 h 1940675"/>
                <a:gd name="connsiteX10" fmla="*/ 626741 w 877208"/>
                <a:gd name="connsiteY10" fmla="*/ 823244 h 1940675"/>
                <a:gd name="connsiteX11" fmla="*/ 602992 w 877208"/>
                <a:gd name="connsiteY11" fmla="*/ 733153 h 1940675"/>
                <a:gd name="connsiteX12" fmla="*/ 602992 w 877208"/>
                <a:gd name="connsiteY12" fmla="*/ 647352 h 1940675"/>
                <a:gd name="connsiteX13" fmla="*/ 590038 w 877208"/>
                <a:gd name="connsiteY13" fmla="*/ 623757 h 1940675"/>
                <a:gd name="connsiteX14" fmla="*/ 423788 w 877208"/>
                <a:gd name="connsiteY14" fmla="*/ 31865 h 1940675"/>
                <a:gd name="connsiteX15" fmla="*/ 288325 w 877208"/>
                <a:gd name="connsiteY15" fmla="*/ 77594 h 1940675"/>
                <a:gd name="connsiteX16" fmla="*/ 122758 w 877208"/>
                <a:gd name="connsiteY16" fmla="*/ 245445 h 1940675"/>
                <a:gd name="connsiteX17" fmla="*/ 64702 w 877208"/>
                <a:gd name="connsiteY17" fmla="*/ 428361 h 1940675"/>
                <a:gd name="connsiteX18" fmla="*/ 79754 w 877208"/>
                <a:gd name="connsiteY18" fmla="*/ 501527 h 1940675"/>
                <a:gd name="connsiteX19" fmla="*/ 137810 w 877208"/>
                <a:gd name="connsiteY19" fmla="*/ 600516 h 1940675"/>
                <a:gd name="connsiteX20" fmla="*/ 232419 w 877208"/>
                <a:gd name="connsiteY20" fmla="*/ 660771 h 1940675"/>
                <a:gd name="connsiteX21" fmla="*/ 307677 w 877208"/>
                <a:gd name="connsiteY21" fmla="*/ 677987 h 1940675"/>
                <a:gd name="connsiteX22" fmla="*/ 505497 w 877208"/>
                <a:gd name="connsiteY22" fmla="*/ 671531 h 1940675"/>
                <a:gd name="connsiteX23" fmla="*/ 516248 w 877208"/>
                <a:gd name="connsiteY23" fmla="*/ 656467 h 1940675"/>
                <a:gd name="connsiteX24" fmla="*/ 548501 w 877208"/>
                <a:gd name="connsiteY24" fmla="*/ 591909 h 1940675"/>
                <a:gd name="connsiteX25" fmla="*/ 625909 w 877208"/>
                <a:gd name="connsiteY25" fmla="*/ 598365 h 1940675"/>
                <a:gd name="connsiteX26" fmla="*/ 651711 w 877208"/>
                <a:gd name="connsiteY26" fmla="*/ 600516 h 1940675"/>
                <a:gd name="connsiteX27" fmla="*/ 656012 w 877208"/>
                <a:gd name="connsiteY27" fmla="*/ 598365 h 1940675"/>
                <a:gd name="connsiteX28" fmla="*/ 806527 w 877208"/>
                <a:gd name="connsiteY28" fmla="*/ 353043 h 1940675"/>
                <a:gd name="connsiteX29" fmla="*/ 785025 w 877208"/>
                <a:gd name="connsiteY29" fmla="*/ 228230 h 1940675"/>
                <a:gd name="connsiteX30" fmla="*/ 634509 w 877208"/>
                <a:gd name="connsiteY30" fmla="*/ 81897 h 1940675"/>
                <a:gd name="connsiteX31" fmla="*/ 565703 w 877208"/>
                <a:gd name="connsiteY31" fmla="*/ 53922 h 1940675"/>
                <a:gd name="connsiteX32" fmla="*/ 423788 w 877208"/>
                <a:gd name="connsiteY32" fmla="*/ 31865 h 1940675"/>
                <a:gd name="connsiteX33" fmla="*/ 466352 w 877208"/>
                <a:gd name="connsiteY33" fmla="*/ 165 h 1940675"/>
                <a:gd name="connsiteX34" fmla="*/ 551486 w 877208"/>
                <a:gd name="connsiteY34" fmla="*/ 6878 h 1940675"/>
                <a:gd name="connsiteX35" fmla="*/ 650629 w 877208"/>
                <a:gd name="connsiteY35" fmla="*/ 39101 h 1940675"/>
                <a:gd name="connsiteX36" fmla="*/ 786413 w 877208"/>
                <a:gd name="connsiteY36" fmla="*/ 120733 h 1940675"/>
                <a:gd name="connsiteX37" fmla="*/ 876935 w 877208"/>
                <a:gd name="connsiteY37" fmla="*/ 303331 h 1940675"/>
                <a:gd name="connsiteX38" fmla="*/ 851071 w 877208"/>
                <a:gd name="connsiteY38" fmla="*/ 430075 h 1940675"/>
                <a:gd name="connsiteX39" fmla="*/ 654940 w 877208"/>
                <a:gd name="connsiteY39" fmla="*/ 636303 h 1940675"/>
                <a:gd name="connsiteX40" fmla="*/ 644163 w 877208"/>
                <a:gd name="connsiteY40" fmla="*/ 655637 h 1940675"/>
                <a:gd name="connsiteX41" fmla="*/ 652785 w 877208"/>
                <a:gd name="connsiteY41" fmla="*/ 775936 h 1940675"/>
                <a:gd name="connsiteX42" fmla="*/ 650629 w 877208"/>
                <a:gd name="connsiteY42" fmla="*/ 790974 h 1940675"/>
                <a:gd name="connsiteX43" fmla="*/ 646319 w 877208"/>
                <a:gd name="connsiteY43" fmla="*/ 808159 h 1940675"/>
                <a:gd name="connsiteX44" fmla="*/ 650629 w 877208"/>
                <a:gd name="connsiteY44" fmla="*/ 814604 h 1940675"/>
                <a:gd name="connsiteX45" fmla="*/ 657095 w 877208"/>
                <a:gd name="connsiteY45" fmla="*/ 808159 h 1940675"/>
                <a:gd name="connsiteX46" fmla="*/ 659250 w 877208"/>
                <a:gd name="connsiteY46" fmla="*/ 799566 h 1940675"/>
                <a:gd name="connsiteX47" fmla="*/ 663561 w 877208"/>
                <a:gd name="connsiteY47" fmla="*/ 799566 h 1940675"/>
                <a:gd name="connsiteX48" fmla="*/ 674337 w 877208"/>
                <a:gd name="connsiteY48" fmla="*/ 825345 h 1940675"/>
                <a:gd name="connsiteX49" fmla="*/ 680803 w 877208"/>
                <a:gd name="connsiteY49" fmla="*/ 859716 h 1940675"/>
                <a:gd name="connsiteX50" fmla="*/ 665716 w 877208"/>
                <a:gd name="connsiteY50" fmla="*/ 949941 h 1940675"/>
                <a:gd name="connsiteX51" fmla="*/ 659250 w 877208"/>
                <a:gd name="connsiteY51" fmla="*/ 960682 h 1940675"/>
                <a:gd name="connsiteX52" fmla="*/ 700201 w 877208"/>
                <a:gd name="connsiteY52" fmla="*/ 1033721 h 1940675"/>
                <a:gd name="connsiteX53" fmla="*/ 769170 w 877208"/>
                <a:gd name="connsiteY53" fmla="*/ 1192688 h 1940675"/>
                <a:gd name="connsiteX54" fmla="*/ 823053 w 877208"/>
                <a:gd name="connsiteY54" fmla="*/ 1381730 h 1940675"/>
                <a:gd name="connsiteX55" fmla="*/ 844606 w 877208"/>
                <a:gd name="connsiteY55" fmla="*/ 1508474 h 1940675"/>
                <a:gd name="connsiteX56" fmla="*/ 857537 w 877208"/>
                <a:gd name="connsiteY56" fmla="*/ 1676035 h 1940675"/>
                <a:gd name="connsiteX57" fmla="*/ 829519 w 877208"/>
                <a:gd name="connsiteY57" fmla="*/ 1710406 h 1940675"/>
                <a:gd name="connsiteX58" fmla="*/ 782102 w 877208"/>
                <a:gd name="connsiteY58" fmla="*/ 1699665 h 1940675"/>
                <a:gd name="connsiteX59" fmla="*/ 708822 w 877208"/>
                <a:gd name="connsiteY59" fmla="*/ 1592255 h 1940675"/>
                <a:gd name="connsiteX60" fmla="*/ 562262 w 877208"/>
                <a:gd name="connsiteY60" fmla="*/ 1315136 h 1940675"/>
                <a:gd name="connsiteX61" fmla="*/ 383373 w 877208"/>
                <a:gd name="connsiteY61" fmla="*/ 1046610 h 1940675"/>
                <a:gd name="connsiteX62" fmla="*/ 385528 w 877208"/>
                <a:gd name="connsiteY62" fmla="*/ 1020832 h 1940675"/>
                <a:gd name="connsiteX63" fmla="*/ 460964 w 877208"/>
                <a:gd name="connsiteY63" fmla="*/ 1025128 h 1940675"/>
                <a:gd name="connsiteX64" fmla="*/ 603213 w 877208"/>
                <a:gd name="connsiteY64" fmla="*/ 1233504 h 1940675"/>
                <a:gd name="connsiteX65" fmla="*/ 749773 w 877208"/>
                <a:gd name="connsiteY65" fmla="*/ 1512771 h 1940675"/>
                <a:gd name="connsiteX66" fmla="*/ 767015 w 877208"/>
                <a:gd name="connsiteY66" fmla="*/ 1542846 h 1940675"/>
                <a:gd name="connsiteX67" fmla="*/ 771326 w 877208"/>
                <a:gd name="connsiteY67" fmla="*/ 1540698 h 1940675"/>
                <a:gd name="connsiteX68" fmla="*/ 762704 w 877208"/>
                <a:gd name="connsiteY68" fmla="*/ 1482696 h 1940675"/>
                <a:gd name="connsiteX69" fmla="*/ 715288 w 877208"/>
                <a:gd name="connsiteY69" fmla="*/ 1272172 h 1940675"/>
                <a:gd name="connsiteX70" fmla="*/ 609679 w 877208"/>
                <a:gd name="connsiteY70" fmla="*/ 1022980 h 1940675"/>
                <a:gd name="connsiteX71" fmla="*/ 601058 w 877208"/>
                <a:gd name="connsiteY71" fmla="*/ 1018683 h 1940675"/>
                <a:gd name="connsiteX72" fmla="*/ 532088 w 877208"/>
                <a:gd name="connsiteY72" fmla="*/ 1018683 h 1940675"/>
                <a:gd name="connsiteX73" fmla="*/ 445877 w 877208"/>
                <a:gd name="connsiteY73" fmla="*/ 984312 h 1940675"/>
                <a:gd name="connsiteX74" fmla="*/ 413547 w 877208"/>
                <a:gd name="connsiteY74" fmla="*/ 844679 h 1940675"/>
                <a:gd name="connsiteX75" fmla="*/ 417858 w 877208"/>
                <a:gd name="connsiteY75" fmla="*/ 829641 h 1940675"/>
                <a:gd name="connsiteX76" fmla="*/ 353199 w 877208"/>
                <a:gd name="connsiteY76" fmla="*/ 922014 h 1940675"/>
                <a:gd name="connsiteX77" fmla="*/ 243279 w 877208"/>
                <a:gd name="connsiteY77" fmla="*/ 1136835 h 1940675"/>
                <a:gd name="connsiteX78" fmla="*/ 182931 w 877208"/>
                <a:gd name="connsiteY78" fmla="*/ 1362396 h 1940675"/>
                <a:gd name="connsiteX79" fmla="*/ 176465 w 877208"/>
                <a:gd name="connsiteY79" fmla="*/ 1635219 h 1940675"/>
                <a:gd name="connsiteX80" fmla="*/ 206639 w 877208"/>
                <a:gd name="connsiteY80" fmla="*/ 1802779 h 1940675"/>
                <a:gd name="connsiteX81" fmla="*/ 234658 w 877208"/>
                <a:gd name="connsiteY81" fmla="*/ 1905893 h 1940675"/>
                <a:gd name="connsiteX82" fmla="*/ 228192 w 877208"/>
                <a:gd name="connsiteY82" fmla="*/ 1925227 h 1940675"/>
                <a:gd name="connsiteX83" fmla="*/ 176465 w 877208"/>
                <a:gd name="connsiteY83" fmla="*/ 1940264 h 1940675"/>
                <a:gd name="connsiteX84" fmla="*/ 159223 w 877208"/>
                <a:gd name="connsiteY84" fmla="*/ 1927375 h 1940675"/>
                <a:gd name="connsiteX85" fmla="*/ 109651 w 877208"/>
                <a:gd name="connsiteY85" fmla="*/ 1729740 h 1940675"/>
                <a:gd name="connsiteX86" fmla="*/ 94564 w 877208"/>
                <a:gd name="connsiteY86" fmla="*/ 1484844 h 1940675"/>
                <a:gd name="connsiteX87" fmla="*/ 118272 w 877208"/>
                <a:gd name="connsiteY87" fmla="*/ 1312988 h 1940675"/>
                <a:gd name="connsiteX88" fmla="*/ 208794 w 877208"/>
                <a:gd name="connsiteY88" fmla="*/ 1053055 h 1940675"/>
                <a:gd name="connsiteX89" fmla="*/ 370441 w 877208"/>
                <a:gd name="connsiteY89" fmla="*/ 801715 h 1940675"/>
                <a:gd name="connsiteX90" fmla="*/ 430790 w 877208"/>
                <a:gd name="connsiteY90" fmla="*/ 782381 h 1940675"/>
                <a:gd name="connsiteX91" fmla="*/ 439411 w 877208"/>
                <a:gd name="connsiteY91" fmla="*/ 806011 h 1940675"/>
                <a:gd name="connsiteX92" fmla="*/ 519156 w 877208"/>
                <a:gd name="connsiteY92" fmla="*/ 775936 h 1940675"/>
                <a:gd name="connsiteX93" fmla="*/ 527778 w 877208"/>
                <a:gd name="connsiteY93" fmla="*/ 767343 h 1940675"/>
                <a:gd name="connsiteX94" fmla="*/ 519156 w 877208"/>
                <a:gd name="connsiteY94" fmla="*/ 696452 h 1940675"/>
                <a:gd name="connsiteX95" fmla="*/ 394150 w 877208"/>
                <a:gd name="connsiteY95" fmla="*/ 715786 h 1940675"/>
                <a:gd name="connsiteX96" fmla="*/ 241124 w 877208"/>
                <a:gd name="connsiteY96" fmla="*/ 705045 h 1940675"/>
                <a:gd name="connsiteX97" fmla="*/ 191552 w 877208"/>
                <a:gd name="connsiteY97" fmla="*/ 698601 h 1940675"/>
                <a:gd name="connsiteX98" fmla="*/ 154912 w 877208"/>
                <a:gd name="connsiteY98" fmla="*/ 685711 h 1940675"/>
                <a:gd name="connsiteX99" fmla="*/ 36371 w 877208"/>
                <a:gd name="connsiteY99" fmla="*/ 578301 h 1940675"/>
                <a:gd name="connsiteX100" fmla="*/ 4042 w 877208"/>
                <a:gd name="connsiteY100" fmla="*/ 397852 h 1940675"/>
                <a:gd name="connsiteX101" fmla="*/ 219571 w 877208"/>
                <a:gd name="connsiteY101" fmla="*/ 82065 h 1940675"/>
                <a:gd name="connsiteX102" fmla="*/ 381218 w 877208"/>
                <a:gd name="connsiteY102" fmla="*/ 11175 h 1940675"/>
                <a:gd name="connsiteX103" fmla="*/ 466352 w 877208"/>
                <a:gd name="connsiteY103" fmla="*/ 165 h 1940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877208" h="1940675">
                  <a:moveTo>
                    <a:pt x="590038" y="623757"/>
                  </a:moveTo>
                  <a:cubicBezTo>
                    <a:pt x="587879" y="621612"/>
                    <a:pt x="577084" y="625902"/>
                    <a:pt x="570607" y="630192"/>
                  </a:cubicBezTo>
                  <a:cubicBezTo>
                    <a:pt x="559812" y="636627"/>
                    <a:pt x="557653" y="645207"/>
                    <a:pt x="559812" y="655932"/>
                  </a:cubicBezTo>
                  <a:cubicBezTo>
                    <a:pt x="561971" y="690253"/>
                    <a:pt x="566289" y="722428"/>
                    <a:pt x="570607" y="756748"/>
                  </a:cubicBezTo>
                  <a:cubicBezTo>
                    <a:pt x="570607" y="773908"/>
                    <a:pt x="572766" y="793214"/>
                    <a:pt x="572766" y="812519"/>
                  </a:cubicBezTo>
                  <a:cubicBezTo>
                    <a:pt x="549017" y="814664"/>
                    <a:pt x="527427" y="818954"/>
                    <a:pt x="505837" y="823244"/>
                  </a:cubicBezTo>
                  <a:cubicBezTo>
                    <a:pt x="482088" y="825389"/>
                    <a:pt x="464816" y="836114"/>
                    <a:pt x="454021" y="857564"/>
                  </a:cubicBezTo>
                  <a:cubicBezTo>
                    <a:pt x="434590" y="891884"/>
                    <a:pt x="447544" y="939075"/>
                    <a:pt x="479929" y="956235"/>
                  </a:cubicBezTo>
                  <a:cubicBezTo>
                    <a:pt x="503678" y="971250"/>
                    <a:pt x="529586" y="977685"/>
                    <a:pt x="557653" y="979830"/>
                  </a:cubicBezTo>
                  <a:cubicBezTo>
                    <a:pt x="579243" y="981975"/>
                    <a:pt x="596515" y="975540"/>
                    <a:pt x="609469" y="958380"/>
                  </a:cubicBezTo>
                  <a:cubicBezTo>
                    <a:pt x="641854" y="917625"/>
                    <a:pt x="650490" y="872579"/>
                    <a:pt x="626741" y="823244"/>
                  </a:cubicBezTo>
                  <a:cubicBezTo>
                    <a:pt x="611628" y="795359"/>
                    <a:pt x="602992" y="765328"/>
                    <a:pt x="602992" y="733153"/>
                  </a:cubicBezTo>
                  <a:cubicBezTo>
                    <a:pt x="602992" y="705268"/>
                    <a:pt x="605151" y="675238"/>
                    <a:pt x="602992" y="647352"/>
                  </a:cubicBezTo>
                  <a:cubicBezTo>
                    <a:pt x="602992" y="638772"/>
                    <a:pt x="596515" y="628047"/>
                    <a:pt x="590038" y="623757"/>
                  </a:cubicBezTo>
                  <a:close/>
                  <a:moveTo>
                    <a:pt x="423788" y="31865"/>
                  </a:moveTo>
                  <a:cubicBezTo>
                    <a:pt x="377559" y="36169"/>
                    <a:pt x="332404" y="51770"/>
                    <a:pt x="288325" y="77594"/>
                  </a:cubicBezTo>
                  <a:cubicBezTo>
                    <a:pt x="217368" y="118481"/>
                    <a:pt x="163612" y="174431"/>
                    <a:pt x="122758" y="245445"/>
                  </a:cubicBezTo>
                  <a:cubicBezTo>
                    <a:pt x="90505" y="301396"/>
                    <a:pt x="69003" y="361650"/>
                    <a:pt x="64702" y="428361"/>
                  </a:cubicBezTo>
                  <a:cubicBezTo>
                    <a:pt x="69003" y="452032"/>
                    <a:pt x="73303" y="477856"/>
                    <a:pt x="79754" y="501527"/>
                  </a:cubicBezTo>
                  <a:cubicBezTo>
                    <a:pt x="88355" y="540262"/>
                    <a:pt x="109857" y="572541"/>
                    <a:pt x="137810" y="600516"/>
                  </a:cubicBezTo>
                  <a:cubicBezTo>
                    <a:pt x="163612" y="628492"/>
                    <a:pt x="191565" y="656467"/>
                    <a:pt x="232419" y="660771"/>
                  </a:cubicBezTo>
                  <a:cubicBezTo>
                    <a:pt x="258222" y="665075"/>
                    <a:pt x="281874" y="673683"/>
                    <a:pt x="307677" y="677987"/>
                  </a:cubicBezTo>
                  <a:cubicBezTo>
                    <a:pt x="374333" y="693050"/>
                    <a:pt x="438840" y="690898"/>
                    <a:pt x="505497" y="671531"/>
                  </a:cubicBezTo>
                  <a:cubicBezTo>
                    <a:pt x="514097" y="669379"/>
                    <a:pt x="516248" y="665075"/>
                    <a:pt x="516248" y="656467"/>
                  </a:cubicBezTo>
                  <a:cubicBezTo>
                    <a:pt x="514097" y="628492"/>
                    <a:pt x="526999" y="606972"/>
                    <a:pt x="548501" y="591909"/>
                  </a:cubicBezTo>
                  <a:cubicBezTo>
                    <a:pt x="580754" y="572541"/>
                    <a:pt x="604406" y="572541"/>
                    <a:pt x="625909" y="598365"/>
                  </a:cubicBezTo>
                  <a:cubicBezTo>
                    <a:pt x="636660" y="611276"/>
                    <a:pt x="636660" y="611276"/>
                    <a:pt x="651711" y="600516"/>
                  </a:cubicBezTo>
                  <a:cubicBezTo>
                    <a:pt x="651711" y="600516"/>
                    <a:pt x="653861" y="598365"/>
                    <a:pt x="656012" y="598365"/>
                  </a:cubicBezTo>
                  <a:cubicBezTo>
                    <a:pt x="737720" y="535958"/>
                    <a:pt x="793625" y="458488"/>
                    <a:pt x="806527" y="353043"/>
                  </a:cubicBezTo>
                  <a:cubicBezTo>
                    <a:pt x="810827" y="310004"/>
                    <a:pt x="804377" y="266965"/>
                    <a:pt x="785025" y="228230"/>
                  </a:cubicBezTo>
                  <a:cubicBezTo>
                    <a:pt x="752771" y="161519"/>
                    <a:pt x="696866" y="118481"/>
                    <a:pt x="634509" y="81897"/>
                  </a:cubicBezTo>
                  <a:cubicBezTo>
                    <a:pt x="613007" y="68986"/>
                    <a:pt x="589355" y="62530"/>
                    <a:pt x="565703" y="53922"/>
                  </a:cubicBezTo>
                  <a:cubicBezTo>
                    <a:pt x="517323" y="34555"/>
                    <a:pt x="470018" y="27561"/>
                    <a:pt x="423788" y="31865"/>
                  </a:cubicBezTo>
                  <a:close/>
                  <a:moveTo>
                    <a:pt x="466352" y="165"/>
                  </a:moveTo>
                  <a:cubicBezTo>
                    <a:pt x="494909" y="-641"/>
                    <a:pt x="523467" y="1508"/>
                    <a:pt x="551486" y="6878"/>
                  </a:cubicBezTo>
                  <a:cubicBezTo>
                    <a:pt x="585971" y="13323"/>
                    <a:pt x="618300" y="26212"/>
                    <a:pt x="650629" y="39101"/>
                  </a:cubicBezTo>
                  <a:cubicBezTo>
                    <a:pt x="700201" y="60583"/>
                    <a:pt x="745462" y="86362"/>
                    <a:pt x="786413" y="120733"/>
                  </a:cubicBezTo>
                  <a:cubicBezTo>
                    <a:pt x="840295" y="170142"/>
                    <a:pt x="872624" y="230292"/>
                    <a:pt x="876935" y="303331"/>
                  </a:cubicBezTo>
                  <a:cubicBezTo>
                    <a:pt x="879090" y="348443"/>
                    <a:pt x="868314" y="389259"/>
                    <a:pt x="851071" y="430075"/>
                  </a:cubicBezTo>
                  <a:cubicBezTo>
                    <a:pt x="810121" y="520300"/>
                    <a:pt x="741152" y="586894"/>
                    <a:pt x="654940" y="636303"/>
                  </a:cubicBezTo>
                  <a:cubicBezTo>
                    <a:pt x="648474" y="640599"/>
                    <a:pt x="644163" y="647044"/>
                    <a:pt x="644163" y="655637"/>
                  </a:cubicBezTo>
                  <a:cubicBezTo>
                    <a:pt x="646319" y="694304"/>
                    <a:pt x="639853" y="735120"/>
                    <a:pt x="652785" y="775936"/>
                  </a:cubicBezTo>
                  <a:cubicBezTo>
                    <a:pt x="652785" y="780232"/>
                    <a:pt x="650629" y="784529"/>
                    <a:pt x="650629" y="790974"/>
                  </a:cubicBezTo>
                  <a:cubicBezTo>
                    <a:pt x="648474" y="795270"/>
                    <a:pt x="646319" y="801715"/>
                    <a:pt x="646319" y="808159"/>
                  </a:cubicBezTo>
                  <a:cubicBezTo>
                    <a:pt x="646319" y="810307"/>
                    <a:pt x="650629" y="812456"/>
                    <a:pt x="650629" y="814604"/>
                  </a:cubicBezTo>
                  <a:cubicBezTo>
                    <a:pt x="652785" y="812456"/>
                    <a:pt x="657095" y="812456"/>
                    <a:pt x="657095" y="808159"/>
                  </a:cubicBezTo>
                  <a:cubicBezTo>
                    <a:pt x="659250" y="806011"/>
                    <a:pt x="659250" y="803863"/>
                    <a:pt x="659250" y="799566"/>
                  </a:cubicBezTo>
                  <a:cubicBezTo>
                    <a:pt x="661406" y="799566"/>
                    <a:pt x="661406" y="799566"/>
                    <a:pt x="663561" y="799566"/>
                  </a:cubicBezTo>
                  <a:cubicBezTo>
                    <a:pt x="667872" y="808159"/>
                    <a:pt x="676493" y="818900"/>
                    <a:pt x="674337" y="825345"/>
                  </a:cubicBezTo>
                  <a:cubicBezTo>
                    <a:pt x="672182" y="840382"/>
                    <a:pt x="680803" y="848975"/>
                    <a:pt x="680803" y="859716"/>
                  </a:cubicBezTo>
                  <a:cubicBezTo>
                    <a:pt x="682959" y="889791"/>
                    <a:pt x="678648" y="922014"/>
                    <a:pt x="665716" y="949941"/>
                  </a:cubicBezTo>
                  <a:cubicBezTo>
                    <a:pt x="663561" y="954237"/>
                    <a:pt x="661406" y="960682"/>
                    <a:pt x="659250" y="960682"/>
                  </a:cubicBezTo>
                  <a:cubicBezTo>
                    <a:pt x="674337" y="986460"/>
                    <a:pt x="689425" y="1007942"/>
                    <a:pt x="700201" y="1033721"/>
                  </a:cubicBezTo>
                  <a:cubicBezTo>
                    <a:pt x="726064" y="1085278"/>
                    <a:pt x="751928" y="1136835"/>
                    <a:pt x="769170" y="1192688"/>
                  </a:cubicBezTo>
                  <a:cubicBezTo>
                    <a:pt x="790723" y="1252838"/>
                    <a:pt x="807966" y="1317284"/>
                    <a:pt x="823053" y="1381730"/>
                  </a:cubicBezTo>
                  <a:cubicBezTo>
                    <a:pt x="831674" y="1422546"/>
                    <a:pt x="838140" y="1465510"/>
                    <a:pt x="844606" y="1508474"/>
                  </a:cubicBezTo>
                  <a:cubicBezTo>
                    <a:pt x="851071" y="1564328"/>
                    <a:pt x="853227" y="1620181"/>
                    <a:pt x="857537" y="1676035"/>
                  </a:cubicBezTo>
                  <a:cubicBezTo>
                    <a:pt x="859693" y="1693220"/>
                    <a:pt x="848916" y="1703961"/>
                    <a:pt x="829519" y="1710406"/>
                  </a:cubicBezTo>
                  <a:cubicBezTo>
                    <a:pt x="807966" y="1716851"/>
                    <a:pt x="792879" y="1714702"/>
                    <a:pt x="782102" y="1699665"/>
                  </a:cubicBezTo>
                  <a:cubicBezTo>
                    <a:pt x="758394" y="1663145"/>
                    <a:pt x="730375" y="1628774"/>
                    <a:pt x="708822" y="1592255"/>
                  </a:cubicBezTo>
                  <a:cubicBezTo>
                    <a:pt x="659250" y="1499882"/>
                    <a:pt x="611834" y="1407509"/>
                    <a:pt x="562262" y="1315136"/>
                  </a:cubicBezTo>
                  <a:cubicBezTo>
                    <a:pt x="512691" y="1220615"/>
                    <a:pt x="458808" y="1126094"/>
                    <a:pt x="383373" y="1046610"/>
                  </a:cubicBezTo>
                  <a:cubicBezTo>
                    <a:pt x="374752" y="1035869"/>
                    <a:pt x="374752" y="1029424"/>
                    <a:pt x="385528" y="1020832"/>
                  </a:cubicBezTo>
                  <a:cubicBezTo>
                    <a:pt x="407081" y="1001498"/>
                    <a:pt x="441566" y="1001498"/>
                    <a:pt x="460964" y="1025128"/>
                  </a:cubicBezTo>
                  <a:cubicBezTo>
                    <a:pt x="517001" y="1087426"/>
                    <a:pt x="564418" y="1158317"/>
                    <a:pt x="603213" y="1233504"/>
                  </a:cubicBezTo>
                  <a:cubicBezTo>
                    <a:pt x="652785" y="1325877"/>
                    <a:pt x="700201" y="1420398"/>
                    <a:pt x="749773" y="1512771"/>
                  </a:cubicBezTo>
                  <a:cubicBezTo>
                    <a:pt x="756239" y="1523512"/>
                    <a:pt x="760549" y="1532105"/>
                    <a:pt x="767015" y="1542846"/>
                  </a:cubicBezTo>
                  <a:cubicBezTo>
                    <a:pt x="769170" y="1542846"/>
                    <a:pt x="769170" y="1542846"/>
                    <a:pt x="771326" y="1540698"/>
                  </a:cubicBezTo>
                  <a:cubicBezTo>
                    <a:pt x="769170" y="1521364"/>
                    <a:pt x="767015" y="1502030"/>
                    <a:pt x="762704" y="1482696"/>
                  </a:cubicBezTo>
                  <a:cubicBezTo>
                    <a:pt x="747617" y="1411805"/>
                    <a:pt x="734686" y="1340914"/>
                    <a:pt x="715288" y="1272172"/>
                  </a:cubicBezTo>
                  <a:cubicBezTo>
                    <a:pt x="691580" y="1184095"/>
                    <a:pt x="654940" y="1102463"/>
                    <a:pt x="609679" y="1022980"/>
                  </a:cubicBezTo>
                  <a:cubicBezTo>
                    <a:pt x="607523" y="1020832"/>
                    <a:pt x="603213" y="1016535"/>
                    <a:pt x="601058" y="1018683"/>
                  </a:cubicBezTo>
                  <a:cubicBezTo>
                    <a:pt x="577349" y="1027276"/>
                    <a:pt x="555796" y="1022980"/>
                    <a:pt x="532088" y="1018683"/>
                  </a:cubicBezTo>
                  <a:cubicBezTo>
                    <a:pt x="501914" y="1014387"/>
                    <a:pt x="471740" y="1003646"/>
                    <a:pt x="445877" y="984312"/>
                  </a:cubicBezTo>
                  <a:cubicBezTo>
                    <a:pt x="415702" y="964978"/>
                    <a:pt x="385528" y="896236"/>
                    <a:pt x="413547" y="844679"/>
                  </a:cubicBezTo>
                  <a:cubicBezTo>
                    <a:pt x="415702" y="840382"/>
                    <a:pt x="417858" y="836086"/>
                    <a:pt x="417858" y="829641"/>
                  </a:cubicBezTo>
                  <a:cubicBezTo>
                    <a:pt x="396305" y="861864"/>
                    <a:pt x="374752" y="891939"/>
                    <a:pt x="353199" y="922014"/>
                  </a:cubicBezTo>
                  <a:cubicBezTo>
                    <a:pt x="310093" y="990757"/>
                    <a:pt x="273453" y="1061648"/>
                    <a:pt x="243279" y="1136835"/>
                  </a:cubicBezTo>
                  <a:cubicBezTo>
                    <a:pt x="215260" y="1209874"/>
                    <a:pt x="195863" y="1285061"/>
                    <a:pt x="182931" y="1362396"/>
                  </a:cubicBezTo>
                  <a:cubicBezTo>
                    <a:pt x="169999" y="1452621"/>
                    <a:pt x="167844" y="1544994"/>
                    <a:pt x="176465" y="1635219"/>
                  </a:cubicBezTo>
                  <a:cubicBezTo>
                    <a:pt x="182931" y="1691072"/>
                    <a:pt x="195863" y="1746925"/>
                    <a:pt x="206639" y="1802779"/>
                  </a:cubicBezTo>
                  <a:cubicBezTo>
                    <a:pt x="213105" y="1837150"/>
                    <a:pt x="226037" y="1871521"/>
                    <a:pt x="234658" y="1905893"/>
                  </a:cubicBezTo>
                  <a:cubicBezTo>
                    <a:pt x="236813" y="1912337"/>
                    <a:pt x="232503" y="1920930"/>
                    <a:pt x="228192" y="1925227"/>
                  </a:cubicBezTo>
                  <a:cubicBezTo>
                    <a:pt x="213105" y="1935968"/>
                    <a:pt x="195863" y="1942412"/>
                    <a:pt x="176465" y="1940264"/>
                  </a:cubicBezTo>
                  <a:cubicBezTo>
                    <a:pt x="169999" y="1940264"/>
                    <a:pt x="161378" y="1931671"/>
                    <a:pt x="159223" y="1927375"/>
                  </a:cubicBezTo>
                  <a:cubicBezTo>
                    <a:pt x="137670" y="1862929"/>
                    <a:pt x="122583" y="1796334"/>
                    <a:pt x="109651" y="1729740"/>
                  </a:cubicBezTo>
                  <a:cubicBezTo>
                    <a:pt x="96719" y="1650256"/>
                    <a:pt x="92409" y="1566476"/>
                    <a:pt x="94564" y="1484844"/>
                  </a:cubicBezTo>
                  <a:cubicBezTo>
                    <a:pt x="96719" y="1426843"/>
                    <a:pt x="105340" y="1368841"/>
                    <a:pt x="118272" y="1312988"/>
                  </a:cubicBezTo>
                  <a:cubicBezTo>
                    <a:pt x="137670" y="1222763"/>
                    <a:pt x="167844" y="1136835"/>
                    <a:pt x="208794" y="1053055"/>
                  </a:cubicBezTo>
                  <a:cubicBezTo>
                    <a:pt x="254056" y="962830"/>
                    <a:pt x="305783" y="881198"/>
                    <a:pt x="370441" y="801715"/>
                  </a:cubicBezTo>
                  <a:cubicBezTo>
                    <a:pt x="385528" y="782381"/>
                    <a:pt x="407081" y="778084"/>
                    <a:pt x="430790" y="782381"/>
                  </a:cubicBezTo>
                  <a:cubicBezTo>
                    <a:pt x="443721" y="784529"/>
                    <a:pt x="445877" y="793122"/>
                    <a:pt x="439411" y="806011"/>
                  </a:cubicBezTo>
                  <a:cubicBezTo>
                    <a:pt x="463119" y="786677"/>
                    <a:pt x="491138" y="782381"/>
                    <a:pt x="519156" y="775936"/>
                  </a:cubicBezTo>
                  <a:cubicBezTo>
                    <a:pt x="521312" y="775936"/>
                    <a:pt x="527778" y="769491"/>
                    <a:pt x="527778" y="767343"/>
                  </a:cubicBezTo>
                  <a:cubicBezTo>
                    <a:pt x="525622" y="743713"/>
                    <a:pt x="521312" y="720083"/>
                    <a:pt x="519156" y="696452"/>
                  </a:cubicBezTo>
                  <a:cubicBezTo>
                    <a:pt x="476051" y="702897"/>
                    <a:pt x="435100" y="709342"/>
                    <a:pt x="394150" y="715786"/>
                  </a:cubicBezTo>
                  <a:cubicBezTo>
                    <a:pt x="342423" y="722231"/>
                    <a:pt x="292851" y="713638"/>
                    <a:pt x="241124" y="705045"/>
                  </a:cubicBezTo>
                  <a:cubicBezTo>
                    <a:pt x="226037" y="702897"/>
                    <a:pt x="208794" y="702897"/>
                    <a:pt x="191552" y="698601"/>
                  </a:cubicBezTo>
                  <a:cubicBezTo>
                    <a:pt x="178620" y="696452"/>
                    <a:pt x="165689" y="692156"/>
                    <a:pt x="154912" y="685711"/>
                  </a:cubicBezTo>
                  <a:cubicBezTo>
                    <a:pt x="107496" y="659933"/>
                    <a:pt x="64390" y="625562"/>
                    <a:pt x="36371" y="578301"/>
                  </a:cubicBezTo>
                  <a:cubicBezTo>
                    <a:pt x="4042" y="522448"/>
                    <a:pt x="-6735" y="460150"/>
                    <a:pt x="4042" y="397852"/>
                  </a:cubicBezTo>
                  <a:cubicBezTo>
                    <a:pt x="27750" y="260367"/>
                    <a:pt x="107496" y="159401"/>
                    <a:pt x="219571" y="82065"/>
                  </a:cubicBezTo>
                  <a:cubicBezTo>
                    <a:pt x="269143" y="47694"/>
                    <a:pt x="323025" y="24064"/>
                    <a:pt x="381218" y="11175"/>
                  </a:cubicBezTo>
                  <a:cubicBezTo>
                    <a:pt x="409237" y="4730"/>
                    <a:pt x="437794" y="971"/>
                    <a:pt x="466352" y="16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0" name="chenying0907 170"/>
            <p:cNvSpPr>
              <a:spLocks/>
            </p:cNvSpPr>
            <p:nvPr/>
          </p:nvSpPr>
          <p:spPr bwMode="auto">
            <a:xfrm>
              <a:off x="1919500" y="3895523"/>
              <a:ext cx="846413" cy="1123091"/>
            </a:xfrm>
            <a:custGeom>
              <a:avLst/>
              <a:gdLst>
                <a:gd name="T0" fmla="*/ 217 w 343"/>
                <a:gd name="T1" fmla="*/ 99 h 456"/>
                <a:gd name="T2" fmla="*/ 219 w 343"/>
                <a:gd name="T3" fmla="*/ 84 h 456"/>
                <a:gd name="T4" fmla="*/ 257 w 343"/>
                <a:gd name="T5" fmla="*/ 17 h 456"/>
                <a:gd name="T6" fmla="*/ 297 w 343"/>
                <a:gd name="T7" fmla="*/ 0 h 456"/>
                <a:gd name="T8" fmla="*/ 313 w 343"/>
                <a:gd name="T9" fmla="*/ 14 h 456"/>
                <a:gd name="T10" fmla="*/ 291 w 343"/>
                <a:gd name="T11" fmla="*/ 39 h 456"/>
                <a:gd name="T12" fmla="*/ 285 w 343"/>
                <a:gd name="T13" fmla="*/ 32 h 456"/>
                <a:gd name="T14" fmla="*/ 284 w 343"/>
                <a:gd name="T15" fmla="*/ 18 h 456"/>
                <a:gd name="T16" fmla="*/ 257 w 343"/>
                <a:gd name="T17" fmla="*/ 56 h 456"/>
                <a:gd name="T18" fmla="*/ 248 w 343"/>
                <a:gd name="T19" fmla="*/ 85 h 456"/>
                <a:gd name="T20" fmla="*/ 234 w 343"/>
                <a:gd name="T21" fmla="*/ 99 h 456"/>
                <a:gd name="T22" fmla="*/ 229 w 343"/>
                <a:gd name="T23" fmla="*/ 100 h 456"/>
                <a:gd name="T24" fmla="*/ 232 w 343"/>
                <a:gd name="T25" fmla="*/ 110 h 456"/>
                <a:gd name="T26" fmla="*/ 224 w 343"/>
                <a:gd name="T27" fmla="*/ 120 h 456"/>
                <a:gd name="T28" fmla="*/ 156 w 343"/>
                <a:gd name="T29" fmla="*/ 192 h 456"/>
                <a:gd name="T30" fmla="*/ 71 w 343"/>
                <a:gd name="T31" fmla="*/ 314 h 456"/>
                <a:gd name="T32" fmla="*/ 39 w 343"/>
                <a:gd name="T33" fmla="*/ 377 h 456"/>
                <a:gd name="T34" fmla="*/ 60 w 343"/>
                <a:gd name="T35" fmla="*/ 420 h 456"/>
                <a:gd name="T36" fmla="*/ 122 w 343"/>
                <a:gd name="T37" fmla="*/ 430 h 456"/>
                <a:gd name="T38" fmla="*/ 261 w 343"/>
                <a:gd name="T39" fmla="*/ 428 h 456"/>
                <a:gd name="T40" fmla="*/ 327 w 343"/>
                <a:gd name="T41" fmla="*/ 424 h 456"/>
                <a:gd name="T42" fmla="*/ 329 w 343"/>
                <a:gd name="T43" fmla="*/ 424 h 456"/>
                <a:gd name="T44" fmla="*/ 342 w 343"/>
                <a:gd name="T45" fmla="*/ 434 h 456"/>
                <a:gd name="T46" fmla="*/ 329 w 343"/>
                <a:gd name="T47" fmla="*/ 446 h 456"/>
                <a:gd name="T48" fmla="*/ 284 w 343"/>
                <a:gd name="T49" fmla="*/ 448 h 456"/>
                <a:gd name="T50" fmla="*/ 120 w 343"/>
                <a:gd name="T51" fmla="*/ 453 h 456"/>
                <a:gd name="T52" fmla="*/ 34 w 343"/>
                <a:gd name="T53" fmla="*/ 435 h 456"/>
                <a:gd name="T54" fmla="*/ 21 w 343"/>
                <a:gd name="T55" fmla="*/ 427 h 456"/>
                <a:gd name="T56" fmla="*/ 7 w 343"/>
                <a:gd name="T57" fmla="*/ 383 h 456"/>
                <a:gd name="T58" fmla="*/ 33 w 343"/>
                <a:gd name="T59" fmla="*/ 327 h 456"/>
                <a:gd name="T60" fmla="*/ 148 w 343"/>
                <a:gd name="T61" fmla="*/ 162 h 456"/>
                <a:gd name="T62" fmla="*/ 207 w 343"/>
                <a:gd name="T63" fmla="*/ 104 h 456"/>
                <a:gd name="T64" fmla="*/ 217 w 343"/>
                <a:gd name="T65" fmla="*/ 99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43" h="456">
                  <a:moveTo>
                    <a:pt x="217" y="99"/>
                  </a:moveTo>
                  <a:cubicBezTo>
                    <a:pt x="218" y="94"/>
                    <a:pt x="218" y="88"/>
                    <a:pt x="219" y="84"/>
                  </a:cubicBezTo>
                  <a:cubicBezTo>
                    <a:pt x="226" y="58"/>
                    <a:pt x="237" y="35"/>
                    <a:pt x="257" y="17"/>
                  </a:cubicBezTo>
                  <a:cubicBezTo>
                    <a:pt x="268" y="7"/>
                    <a:pt x="281" y="0"/>
                    <a:pt x="297" y="0"/>
                  </a:cubicBezTo>
                  <a:cubicBezTo>
                    <a:pt x="305" y="0"/>
                    <a:pt x="311" y="5"/>
                    <a:pt x="313" y="14"/>
                  </a:cubicBezTo>
                  <a:cubicBezTo>
                    <a:pt x="318" y="34"/>
                    <a:pt x="311" y="37"/>
                    <a:pt x="291" y="39"/>
                  </a:cubicBezTo>
                  <a:cubicBezTo>
                    <a:pt x="287" y="39"/>
                    <a:pt x="285" y="37"/>
                    <a:pt x="285" y="32"/>
                  </a:cubicBezTo>
                  <a:cubicBezTo>
                    <a:pt x="285" y="28"/>
                    <a:pt x="284" y="24"/>
                    <a:pt x="284" y="18"/>
                  </a:cubicBezTo>
                  <a:cubicBezTo>
                    <a:pt x="271" y="30"/>
                    <a:pt x="263" y="43"/>
                    <a:pt x="257" y="56"/>
                  </a:cubicBezTo>
                  <a:cubicBezTo>
                    <a:pt x="253" y="66"/>
                    <a:pt x="250" y="75"/>
                    <a:pt x="248" y="85"/>
                  </a:cubicBezTo>
                  <a:cubicBezTo>
                    <a:pt x="246" y="93"/>
                    <a:pt x="242" y="97"/>
                    <a:pt x="234" y="99"/>
                  </a:cubicBezTo>
                  <a:cubicBezTo>
                    <a:pt x="232" y="99"/>
                    <a:pt x="230" y="100"/>
                    <a:pt x="229" y="100"/>
                  </a:cubicBezTo>
                  <a:cubicBezTo>
                    <a:pt x="230" y="104"/>
                    <a:pt x="232" y="107"/>
                    <a:pt x="232" y="110"/>
                  </a:cubicBezTo>
                  <a:cubicBezTo>
                    <a:pt x="230" y="114"/>
                    <a:pt x="227" y="117"/>
                    <a:pt x="224" y="120"/>
                  </a:cubicBezTo>
                  <a:cubicBezTo>
                    <a:pt x="198" y="141"/>
                    <a:pt x="176" y="166"/>
                    <a:pt x="156" y="192"/>
                  </a:cubicBezTo>
                  <a:cubicBezTo>
                    <a:pt x="125" y="231"/>
                    <a:pt x="96" y="270"/>
                    <a:pt x="71" y="314"/>
                  </a:cubicBezTo>
                  <a:cubicBezTo>
                    <a:pt x="60" y="334"/>
                    <a:pt x="49" y="355"/>
                    <a:pt x="39" y="377"/>
                  </a:cubicBezTo>
                  <a:cubicBezTo>
                    <a:pt x="30" y="399"/>
                    <a:pt x="38" y="412"/>
                    <a:pt x="60" y="420"/>
                  </a:cubicBezTo>
                  <a:cubicBezTo>
                    <a:pt x="80" y="427"/>
                    <a:pt x="101" y="429"/>
                    <a:pt x="122" y="430"/>
                  </a:cubicBezTo>
                  <a:cubicBezTo>
                    <a:pt x="168" y="433"/>
                    <a:pt x="215" y="432"/>
                    <a:pt x="261" y="428"/>
                  </a:cubicBezTo>
                  <a:cubicBezTo>
                    <a:pt x="283" y="426"/>
                    <a:pt x="305" y="425"/>
                    <a:pt x="327" y="424"/>
                  </a:cubicBezTo>
                  <a:cubicBezTo>
                    <a:pt x="328" y="424"/>
                    <a:pt x="329" y="424"/>
                    <a:pt x="329" y="424"/>
                  </a:cubicBezTo>
                  <a:cubicBezTo>
                    <a:pt x="337" y="424"/>
                    <a:pt x="343" y="428"/>
                    <a:pt x="342" y="434"/>
                  </a:cubicBezTo>
                  <a:cubicBezTo>
                    <a:pt x="342" y="439"/>
                    <a:pt x="336" y="446"/>
                    <a:pt x="329" y="446"/>
                  </a:cubicBezTo>
                  <a:cubicBezTo>
                    <a:pt x="314" y="447"/>
                    <a:pt x="299" y="447"/>
                    <a:pt x="284" y="448"/>
                  </a:cubicBezTo>
                  <a:cubicBezTo>
                    <a:pt x="230" y="452"/>
                    <a:pt x="175" y="456"/>
                    <a:pt x="120" y="453"/>
                  </a:cubicBezTo>
                  <a:cubicBezTo>
                    <a:pt x="91" y="452"/>
                    <a:pt x="61" y="448"/>
                    <a:pt x="34" y="435"/>
                  </a:cubicBezTo>
                  <a:cubicBezTo>
                    <a:pt x="29" y="433"/>
                    <a:pt x="25" y="430"/>
                    <a:pt x="21" y="427"/>
                  </a:cubicBezTo>
                  <a:cubicBezTo>
                    <a:pt x="6" y="416"/>
                    <a:pt x="0" y="401"/>
                    <a:pt x="7" y="383"/>
                  </a:cubicBezTo>
                  <a:cubicBezTo>
                    <a:pt x="15" y="364"/>
                    <a:pt x="23" y="345"/>
                    <a:pt x="33" y="327"/>
                  </a:cubicBezTo>
                  <a:cubicBezTo>
                    <a:pt x="66" y="268"/>
                    <a:pt x="105" y="214"/>
                    <a:pt x="148" y="162"/>
                  </a:cubicBezTo>
                  <a:cubicBezTo>
                    <a:pt x="166" y="141"/>
                    <a:pt x="185" y="121"/>
                    <a:pt x="207" y="104"/>
                  </a:cubicBezTo>
                  <a:cubicBezTo>
                    <a:pt x="210" y="102"/>
                    <a:pt x="214" y="101"/>
                    <a:pt x="217" y="9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1" name="chenying0907 309"/>
            <p:cNvSpPr>
              <a:spLocks/>
            </p:cNvSpPr>
            <p:nvPr/>
          </p:nvSpPr>
          <p:spPr bwMode="auto">
            <a:xfrm>
              <a:off x="2472854" y="3837275"/>
              <a:ext cx="182024" cy="96474"/>
            </a:xfrm>
            <a:custGeom>
              <a:avLst/>
              <a:gdLst>
                <a:gd name="T0" fmla="*/ 0 w 74"/>
                <a:gd name="T1" fmla="*/ 37 h 39"/>
                <a:gd name="T2" fmla="*/ 74 w 74"/>
                <a:gd name="T3" fmla="*/ 9 h 39"/>
                <a:gd name="T4" fmla="*/ 66 w 74"/>
                <a:gd name="T5" fmla="*/ 12 h 39"/>
                <a:gd name="T6" fmla="*/ 9 w 74"/>
                <a:gd name="T7" fmla="*/ 36 h 39"/>
                <a:gd name="T8" fmla="*/ 0 w 74"/>
                <a:gd name="T9" fmla="*/ 39 h 39"/>
                <a:gd name="T10" fmla="*/ 0 w 74"/>
                <a:gd name="T11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39">
                  <a:moveTo>
                    <a:pt x="0" y="37"/>
                  </a:moveTo>
                  <a:cubicBezTo>
                    <a:pt x="15" y="14"/>
                    <a:pt x="54" y="0"/>
                    <a:pt x="74" y="9"/>
                  </a:cubicBezTo>
                  <a:cubicBezTo>
                    <a:pt x="70" y="10"/>
                    <a:pt x="68" y="12"/>
                    <a:pt x="66" y="12"/>
                  </a:cubicBezTo>
                  <a:cubicBezTo>
                    <a:pt x="43" y="10"/>
                    <a:pt x="25" y="20"/>
                    <a:pt x="9" y="36"/>
                  </a:cubicBezTo>
                  <a:cubicBezTo>
                    <a:pt x="7" y="38"/>
                    <a:pt x="3" y="38"/>
                    <a:pt x="0" y="39"/>
                  </a:cubicBezTo>
                  <a:cubicBezTo>
                    <a:pt x="0" y="38"/>
                    <a:pt x="0" y="37"/>
                    <a:pt x="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2" name="chenying0907 311"/>
            <p:cNvSpPr>
              <a:spLocks/>
            </p:cNvSpPr>
            <p:nvPr/>
          </p:nvSpPr>
          <p:spPr bwMode="auto">
            <a:xfrm>
              <a:off x="2432809" y="3793589"/>
              <a:ext cx="138339" cy="60069"/>
            </a:xfrm>
            <a:custGeom>
              <a:avLst/>
              <a:gdLst>
                <a:gd name="T0" fmla="*/ 56 w 56"/>
                <a:gd name="T1" fmla="*/ 3 h 24"/>
                <a:gd name="T2" fmla="*/ 48 w 56"/>
                <a:gd name="T3" fmla="*/ 7 h 24"/>
                <a:gd name="T4" fmla="*/ 30 w 56"/>
                <a:gd name="T5" fmla="*/ 10 h 24"/>
                <a:gd name="T6" fmla="*/ 10 w 56"/>
                <a:gd name="T7" fmla="*/ 21 h 24"/>
                <a:gd name="T8" fmla="*/ 5 w 56"/>
                <a:gd name="T9" fmla="*/ 24 h 24"/>
                <a:gd name="T10" fmla="*/ 0 w 56"/>
                <a:gd name="T11" fmla="*/ 22 h 24"/>
                <a:gd name="T12" fmla="*/ 2 w 56"/>
                <a:gd name="T13" fmla="*/ 18 h 24"/>
                <a:gd name="T14" fmla="*/ 51 w 56"/>
                <a:gd name="T15" fmla="*/ 0 h 24"/>
                <a:gd name="T16" fmla="*/ 55 w 56"/>
                <a:gd name="T17" fmla="*/ 1 h 24"/>
                <a:gd name="T18" fmla="*/ 56 w 56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24">
                  <a:moveTo>
                    <a:pt x="56" y="3"/>
                  </a:moveTo>
                  <a:cubicBezTo>
                    <a:pt x="53" y="4"/>
                    <a:pt x="51" y="6"/>
                    <a:pt x="48" y="7"/>
                  </a:cubicBezTo>
                  <a:cubicBezTo>
                    <a:pt x="42" y="8"/>
                    <a:pt x="35" y="8"/>
                    <a:pt x="30" y="10"/>
                  </a:cubicBezTo>
                  <a:cubicBezTo>
                    <a:pt x="23" y="13"/>
                    <a:pt x="17" y="18"/>
                    <a:pt x="10" y="21"/>
                  </a:cubicBezTo>
                  <a:cubicBezTo>
                    <a:pt x="8" y="22"/>
                    <a:pt x="7" y="24"/>
                    <a:pt x="5" y="24"/>
                  </a:cubicBezTo>
                  <a:cubicBezTo>
                    <a:pt x="3" y="24"/>
                    <a:pt x="2" y="23"/>
                    <a:pt x="0" y="22"/>
                  </a:cubicBezTo>
                  <a:cubicBezTo>
                    <a:pt x="1" y="21"/>
                    <a:pt x="1" y="19"/>
                    <a:pt x="2" y="18"/>
                  </a:cubicBezTo>
                  <a:cubicBezTo>
                    <a:pt x="16" y="5"/>
                    <a:pt x="32" y="0"/>
                    <a:pt x="51" y="0"/>
                  </a:cubicBezTo>
                  <a:cubicBezTo>
                    <a:pt x="52" y="0"/>
                    <a:pt x="54" y="1"/>
                    <a:pt x="55" y="1"/>
                  </a:cubicBezTo>
                  <a:cubicBezTo>
                    <a:pt x="55" y="2"/>
                    <a:pt x="55" y="3"/>
                    <a:pt x="5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3" name="chenying0907 315"/>
            <p:cNvSpPr>
              <a:spLocks/>
            </p:cNvSpPr>
            <p:nvPr/>
          </p:nvSpPr>
          <p:spPr bwMode="auto">
            <a:xfrm>
              <a:off x="3108119" y="3990175"/>
              <a:ext cx="185665" cy="129238"/>
            </a:xfrm>
            <a:custGeom>
              <a:avLst/>
              <a:gdLst>
                <a:gd name="T0" fmla="*/ 11 w 75"/>
                <a:gd name="T1" fmla="*/ 17 h 52"/>
                <a:gd name="T2" fmla="*/ 27 w 75"/>
                <a:gd name="T3" fmla="*/ 23 h 52"/>
                <a:gd name="T4" fmla="*/ 37 w 75"/>
                <a:gd name="T5" fmla="*/ 45 h 52"/>
                <a:gd name="T6" fmla="*/ 44 w 75"/>
                <a:gd name="T7" fmla="*/ 52 h 52"/>
                <a:gd name="T8" fmla="*/ 69 w 75"/>
                <a:gd name="T9" fmla="*/ 46 h 52"/>
                <a:gd name="T10" fmla="*/ 74 w 75"/>
                <a:gd name="T11" fmla="*/ 37 h 52"/>
                <a:gd name="T12" fmla="*/ 56 w 75"/>
                <a:gd name="T13" fmla="*/ 6 h 52"/>
                <a:gd name="T14" fmla="*/ 28 w 75"/>
                <a:gd name="T15" fmla="*/ 1 h 52"/>
                <a:gd name="T16" fmla="*/ 4 w 75"/>
                <a:gd name="T17" fmla="*/ 8 h 52"/>
                <a:gd name="T18" fmla="*/ 1 w 75"/>
                <a:gd name="T19" fmla="*/ 13 h 52"/>
                <a:gd name="T20" fmla="*/ 6 w 75"/>
                <a:gd name="T21" fmla="*/ 17 h 52"/>
                <a:gd name="T22" fmla="*/ 11 w 75"/>
                <a:gd name="T23" fmla="*/ 1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52">
                  <a:moveTo>
                    <a:pt x="11" y="17"/>
                  </a:moveTo>
                  <a:cubicBezTo>
                    <a:pt x="18" y="16"/>
                    <a:pt x="23" y="18"/>
                    <a:pt x="27" y="23"/>
                  </a:cubicBezTo>
                  <a:cubicBezTo>
                    <a:pt x="33" y="29"/>
                    <a:pt x="36" y="37"/>
                    <a:pt x="37" y="45"/>
                  </a:cubicBezTo>
                  <a:cubicBezTo>
                    <a:pt x="37" y="50"/>
                    <a:pt x="39" y="52"/>
                    <a:pt x="44" y="52"/>
                  </a:cubicBezTo>
                  <a:cubicBezTo>
                    <a:pt x="53" y="52"/>
                    <a:pt x="62" y="51"/>
                    <a:pt x="69" y="46"/>
                  </a:cubicBezTo>
                  <a:cubicBezTo>
                    <a:pt x="72" y="44"/>
                    <a:pt x="75" y="40"/>
                    <a:pt x="74" y="37"/>
                  </a:cubicBezTo>
                  <a:cubicBezTo>
                    <a:pt x="74" y="23"/>
                    <a:pt x="68" y="12"/>
                    <a:pt x="56" y="6"/>
                  </a:cubicBezTo>
                  <a:cubicBezTo>
                    <a:pt x="47" y="1"/>
                    <a:pt x="38" y="0"/>
                    <a:pt x="28" y="1"/>
                  </a:cubicBezTo>
                  <a:cubicBezTo>
                    <a:pt x="19" y="1"/>
                    <a:pt x="10" y="2"/>
                    <a:pt x="4" y="8"/>
                  </a:cubicBezTo>
                  <a:cubicBezTo>
                    <a:pt x="2" y="10"/>
                    <a:pt x="0" y="12"/>
                    <a:pt x="1" y="13"/>
                  </a:cubicBezTo>
                  <a:cubicBezTo>
                    <a:pt x="1" y="15"/>
                    <a:pt x="4" y="16"/>
                    <a:pt x="6" y="17"/>
                  </a:cubicBezTo>
                  <a:cubicBezTo>
                    <a:pt x="7" y="17"/>
                    <a:pt x="9" y="17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4" name="chenying0907 316"/>
            <p:cNvSpPr>
              <a:spLocks/>
            </p:cNvSpPr>
            <p:nvPr/>
          </p:nvSpPr>
          <p:spPr bwMode="auto">
            <a:xfrm>
              <a:off x="2804139" y="4081188"/>
              <a:ext cx="196586" cy="114676"/>
            </a:xfrm>
            <a:custGeom>
              <a:avLst/>
              <a:gdLst>
                <a:gd name="T0" fmla="*/ 33 w 80"/>
                <a:gd name="T1" fmla="*/ 0 h 46"/>
                <a:gd name="T2" fmla="*/ 23 w 80"/>
                <a:gd name="T3" fmla="*/ 1 h 46"/>
                <a:gd name="T4" fmla="*/ 6 w 80"/>
                <a:gd name="T5" fmla="*/ 9 h 46"/>
                <a:gd name="T6" fmla="*/ 9 w 80"/>
                <a:gd name="T7" fmla="*/ 23 h 46"/>
                <a:gd name="T8" fmla="*/ 22 w 80"/>
                <a:gd name="T9" fmla="*/ 24 h 46"/>
                <a:gd name="T10" fmla="*/ 37 w 80"/>
                <a:gd name="T11" fmla="*/ 38 h 46"/>
                <a:gd name="T12" fmla="*/ 46 w 80"/>
                <a:gd name="T13" fmla="*/ 46 h 46"/>
                <a:gd name="T14" fmla="*/ 60 w 80"/>
                <a:gd name="T15" fmla="*/ 45 h 46"/>
                <a:gd name="T16" fmla="*/ 69 w 80"/>
                <a:gd name="T17" fmla="*/ 14 h 46"/>
                <a:gd name="T18" fmla="*/ 33 w 80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46">
                  <a:moveTo>
                    <a:pt x="33" y="0"/>
                  </a:moveTo>
                  <a:cubicBezTo>
                    <a:pt x="30" y="1"/>
                    <a:pt x="26" y="0"/>
                    <a:pt x="23" y="1"/>
                  </a:cubicBezTo>
                  <a:cubicBezTo>
                    <a:pt x="17" y="3"/>
                    <a:pt x="11" y="5"/>
                    <a:pt x="6" y="9"/>
                  </a:cubicBezTo>
                  <a:cubicBezTo>
                    <a:pt x="0" y="14"/>
                    <a:pt x="2" y="21"/>
                    <a:pt x="9" y="23"/>
                  </a:cubicBezTo>
                  <a:cubicBezTo>
                    <a:pt x="13" y="24"/>
                    <a:pt x="17" y="24"/>
                    <a:pt x="22" y="24"/>
                  </a:cubicBezTo>
                  <a:cubicBezTo>
                    <a:pt x="31" y="24"/>
                    <a:pt x="36" y="29"/>
                    <a:pt x="37" y="38"/>
                  </a:cubicBezTo>
                  <a:cubicBezTo>
                    <a:pt x="37" y="44"/>
                    <a:pt x="41" y="46"/>
                    <a:pt x="46" y="46"/>
                  </a:cubicBezTo>
                  <a:cubicBezTo>
                    <a:pt x="50" y="46"/>
                    <a:pt x="55" y="46"/>
                    <a:pt x="60" y="45"/>
                  </a:cubicBezTo>
                  <a:cubicBezTo>
                    <a:pt x="76" y="40"/>
                    <a:pt x="80" y="27"/>
                    <a:pt x="69" y="14"/>
                  </a:cubicBezTo>
                  <a:cubicBezTo>
                    <a:pt x="59" y="3"/>
                    <a:pt x="46" y="1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5" name="chenying0907 317"/>
            <p:cNvSpPr>
              <a:spLocks/>
            </p:cNvSpPr>
            <p:nvPr/>
          </p:nvSpPr>
          <p:spPr bwMode="auto">
            <a:xfrm>
              <a:off x="3051692" y="4463439"/>
              <a:ext cx="176563" cy="34585"/>
            </a:xfrm>
            <a:custGeom>
              <a:avLst/>
              <a:gdLst>
                <a:gd name="T0" fmla="*/ 29 w 72"/>
                <a:gd name="T1" fmla="*/ 13 h 14"/>
                <a:gd name="T2" fmla="*/ 29 w 72"/>
                <a:gd name="T3" fmla="*/ 13 h 14"/>
                <a:gd name="T4" fmla="*/ 66 w 72"/>
                <a:gd name="T5" fmla="*/ 11 h 14"/>
                <a:gd name="T6" fmla="*/ 71 w 72"/>
                <a:gd name="T7" fmla="*/ 6 h 14"/>
                <a:gd name="T8" fmla="*/ 66 w 72"/>
                <a:gd name="T9" fmla="*/ 0 h 14"/>
                <a:gd name="T10" fmla="*/ 5 w 72"/>
                <a:gd name="T11" fmla="*/ 3 h 14"/>
                <a:gd name="T12" fmla="*/ 1 w 72"/>
                <a:gd name="T13" fmla="*/ 9 h 14"/>
                <a:gd name="T14" fmla="*/ 6 w 72"/>
                <a:gd name="T15" fmla="*/ 14 h 14"/>
                <a:gd name="T16" fmla="*/ 29 w 72"/>
                <a:gd name="T17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14">
                  <a:moveTo>
                    <a:pt x="29" y="13"/>
                  </a:moveTo>
                  <a:cubicBezTo>
                    <a:pt x="29" y="13"/>
                    <a:pt x="29" y="13"/>
                    <a:pt x="29" y="13"/>
                  </a:cubicBezTo>
                  <a:cubicBezTo>
                    <a:pt x="41" y="12"/>
                    <a:pt x="54" y="12"/>
                    <a:pt x="66" y="11"/>
                  </a:cubicBezTo>
                  <a:cubicBezTo>
                    <a:pt x="70" y="11"/>
                    <a:pt x="72" y="10"/>
                    <a:pt x="71" y="6"/>
                  </a:cubicBezTo>
                  <a:cubicBezTo>
                    <a:pt x="71" y="3"/>
                    <a:pt x="71" y="0"/>
                    <a:pt x="66" y="0"/>
                  </a:cubicBezTo>
                  <a:cubicBezTo>
                    <a:pt x="46" y="1"/>
                    <a:pt x="25" y="2"/>
                    <a:pt x="5" y="3"/>
                  </a:cubicBezTo>
                  <a:cubicBezTo>
                    <a:pt x="0" y="3"/>
                    <a:pt x="1" y="6"/>
                    <a:pt x="1" y="9"/>
                  </a:cubicBezTo>
                  <a:cubicBezTo>
                    <a:pt x="0" y="13"/>
                    <a:pt x="2" y="14"/>
                    <a:pt x="6" y="14"/>
                  </a:cubicBezTo>
                  <a:cubicBezTo>
                    <a:pt x="14" y="13"/>
                    <a:pt x="21" y="13"/>
                    <a:pt x="29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9" name="chenying0907 330"/>
            <p:cNvSpPr>
              <a:spLocks/>
            </p:cNvSpPr>
            <p:nvPr/>
          </p:nvSpPr>
          <p:spPr bwMode="auto">
            <a:xfrm>
              <a:off x="3108119" y="3990175"/>
              <a:ext cx="185665" cy="129238"/>
            </a:xfrm>
            <a:custGeom>
              <a:avLst/>
              <a:gdLst>
                <a:gd name="T0" fmla="*/ 11 w 75"/>
                <a:gd name="T1" fmla="*/ 17 h 52"/>
                <a:gd name="T2" fmla="*/ 6 w 75"/>
                <a:gd name="T3" fmla="*/ 17 h 52"/>
                <a:gd name="T4" fmla="*/ 1 w 75"/>
                <a:gd name="T5" fmla="*/ 13 h 52"/>
                <a:gd name="T6" fmla="*/ 4 w 75"/>
                <a:gd name="T7" fmla="*/ 8 h 52"/>
                <a:gd name="T8" fmla="*/ 28 w 75"/>
                <a:gd name="T9" fmla="*/ 1 h 52"/>
                <a:gd name="T10" fmla="*/ 56 w 75"/>
                <a:gd name="T11" fmla="*/ 6 h 52"/>
                <a:gd name="T12" fmla="*/ 74 w 75"/>
                <a:gd name="T13" fmla="*/ 37 h 52"/>
                <a:gd name="T14" fmla="*/ 69 w 75"/>
                <a:gd name="T15" fmla="*/ 46 h 52"/>
                <a:gd name="T16" fmla="*/ 44 w 75"/>
                <a:gd name="T17" fmla="*/ 52 h 52"/>
                <a:gd name="T18" fmla="*/ 37 w 75"/>
                <a:gd name="T19" fmla="*/ 45 h 52"/>
                <a:gd name="T20" fmla="*/ 27 w 75"/>
                <a:gd name="T21" fmla="*/ 23 h 52"/>
                <a:gd name="T22" fmla="*/ 11 w 75"/>
                <a:gd name="T23" fmla="*/ 1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52">
                  <a:moveTo>
                    <a:pt x="11" y="17"/>
                  </a:moveTo>
                  <a:cubicBezTo>
                    <a:pt x="9" y="17"/>
                    <a:pt x="7" y="17"/>
                    <a:pt x="6" y="17"/>
                  </a:cubicBezTo>
                  <a:cubicBezTo>
                    <a:pt x="4" y="16"/>
                    <a:pt x="1" y="15"/>
                    <a:pt x="1" y="13"/>
                  </a:cubicBezTo>
                  <a:cubicBezTo>
                    <a:pt x="0" y="12"/>
                    <a:pt x="2" y="10"/>
                    <a:pt x="4" y="8"/>
                  </a:cubicBezTo>
                  <a:cubicBezTo>
                    <a:pt x="10" y="2"/>
                    <a:pt x="19" y="1"/>
                    <a:pt x="28" y="1"/>
                  </a:cubicBezTo>
                  <a:cubicBezTo>
                    <a:pt x="38" y="0"/>
                    <a:pt x="47" y="1"/>
                    <a:pt x="56" y="6"/>
                  </a:cubicBezTo>
                  <a:cubicBezTo>
                    <a:pt x="68" y="12"/>
                    <a:pt x="74" y="23"/>
                    <a:pt x="74" y="37"/>
                  </a:cubicBezTo>
                  <a:cubicBezTo>
                    <a:pt x="75" y="40"/>
                    <a:pt x="72" y="44"/>
                    <a:pt x="69" y="46"/>
                  </a:cubicBezTo>
                  <a:cubicBezTo>
                    <a:pt x="62" y="51"/>
                    <a:pt x="53" y="52"/>
                    <a:pt x="44" y="52"/>
                  </a:cubicBezTo>
                  <a:cubicBezTo>
                    <a:pt x="39" y="52"/>
                    <a:pt x="37" y="50"/>
                    <a:pt x="37" y="45"/>
                  </a:cubicBezTo>
                  <a:cubicBezTo>
                    <a:pt x="36" y="37"/>
                    <a:pt x="33" y="29"/>
                    <a:pt x="27" y="23"/>
                  </a:cubicBezTo>
                  <a:cubicBezTo>
                    <a:pt x="23" y="18"/>
                    <a:pt x="18" y="16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40" name="chenying0907 331"/>
            <p:cNvSpPr>
              <a:spLocks/>
            </p:cNvSpPr>
            <p:nvPr/>
          </p:nvSpPr>
          <p:spPr bwMode="auto">
            <a:xfrm>
              <a:off x="2804139" y="4081188"/>
              <a:ext cx="196586" cy="114676"/>
            </a:xfrm>
            <a:custGeom>
              <a:avLst/>
              <a:gdLst>
                <a:gd name="T0" fmla="*/ 33 w 80"/>
                <a:gd name="T1" fmla="*/ 0 h 46"/>
                <a:gd name="T2" fmla="*/ 69 w 80"/>
                <a:gd name="T3" fmla="*/ 14 h 46"/>
                <a:gd name="T4" fmla="*/ 60 w 80"/>
                <a:gd name="T5" fmla="*/ 45 h 46"/>
                <a:gd name="T6" fmla="*/ 46 w 80"/>
                <a:gd name="T7" fmla="*/ 46 h 46"/>
                <a:gd name="T8" fmla="*/ 37 w 80"/>
                <a:gd name="T9" fmla="*/ 38 h 46"/>
                <a:gd name="T10" fmla="*/ 22 w 80"/>
                <a:gd name="T11" fmla="*/ 24 h 46"/>
                <a:gd name="T12" fmla="*/ 9 w 80"/>
                <a:gd name="T13" fmla="*/ 23 h 46"/>
                <a:gd name="T14" fmla="*/ 6 w 80"/>
                <a:gd name="T15" fmla="*/ 9 h 46"/>
                <a:gd name="T16" fmla="*/ 23 w 80"/>
                <a:gd name="T17" fmla="*/ 1 h 46"/>
                <a:gd name="T18" fmla="*/ 33 w 80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46">
                  <a:moveTo>
                    <a:pt x="33" y="0"/>
                  </a:moveTo>
                  <a:cubicBezTo>
                    <a:pt x="46" y="1"/>
                    <a:pt x="59" y="3"/>
                    <a:pt x="69" y="14"/>
                  </a:cubicBezTo>
                  <a:cubicBezTo>
                    <a:pt x="80" y="27"/>
                    <a:pt x="76" y="40"/>
                    <a:pt x="60" y="45"/>
                  </a:cubicBezTo>
                  <a:cubicBezTo>
                    <a:pt x="55" y="46"/>
                    <a:pt x="50" y="46"/>
                    <a:pt x="46" y="46"/>
                  </a:cubicBezTo>
                  <a:cubicBezTo>
                    <a:pt x="41" y="46"/>
                    <a:pt x="37" y="44"/>
                    <a:pt x="37" y="38"/>
                  </a:cubicBezTo>
                  <a:cubicBezTo>
                    <a:pt x="36" y="29"/>
                    <a:pt x="31" y="24"/>
                    <a:pt x="22" y="24"/>
                  </a:cubicBezTo>
                  <a:cubicBezTo>
                    <a:pt x="17" y="24"/>
                    <a:pt x="13" y="24"/>
                    <a:pt x="9" y="23"/>
                  </a:cubicBezTo>
                  <a:cubicBezTo>
                    <a:pt x="2" y="21"/>
                    <a:pt x="0" y="14"/>
                    <a:pt x="6" y="9"/>
                  </a:cubicBezTo>
                  <a:cubicBezTo>
                    <a:pt x="11" y="5"/>
                    <a:pt x="17" y="3"/>
                    <a:pt x="23" y="1"/>
                  </a:cubicBezTo>
                  <a:cubicBezTo>
                    <a:pt x="26" y="0"/>
                    <a:pt x="30" y="1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41" name="chenying0907 332"/>
            <p:cNvSpPr>
              <a:spLocks/>
            </p:cNvSpPr>
            <p:nvPr/>
          </p:nvSpPr>
          <p:spPr bwMode="auto">
            <a:xfrm>
              <a:off x="3051692" y="4463439"/>
              <a:ext cx="176563" cy="34585"/>
            </a:xfrm>
            <a:custGeom>
              <a:avLst/>
              <a:gdLst>
                <a:gd name="T0" fmla="*/ 29 w 72"/>
                <a:gd name="T1" fmla="*/ 13 h 14"/>
                <a:gd name="T2" fmla="*/ 6 w 72"/>
                <a:gd name="T3" fmla="*/ 14 h 14"/>
                <a:gd name="T4" fmla="*/ 1 w 72"/>
                <a:gd name="T5" fmla="*/ 9 h 14"/>
                <a:gd name="T6" fmla="*/ 5 w 72"/>
                <a:gd name="T7" fmla="*/ 3 h 14"/>
                <a:gd name="T8" fmla="*/ 66 w 72"/>
                <a:gd name="T9" fmla="*/ 0 h 14"/>
                <a:gd name="T10" fmla="*/ 71 w 72"/>
                <a:gd name="T11" fmla="*/ 6 h 14"/>
                <a:gd name="T12" fmla="*/ 66 w 72"/>
                <a:gd name="T13" fmla="*/ 11 h 14"/>
                <a:gd name="T14" fmla="*/ 29 w 72"/>
                <a:gd name="T15" fmla="*/ 13 h 14"/>
                <a:gd name="T16" fmla="*/ 29 w 72"/>
                <a:gd name="T17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14">
                  <a:moveTo>
                    <a:pt x="29" y="13"/>
                  </a:moveTo>
                  <a:cubicBezTo>
                    <a:pt x="21" y="13"/>
                    <a:pt x="14" y="13"/>
                    <a:pt x="6" y="14"/>
                  </a:cubicBezTo>
                  <a:cubicBezTo>
                    <a:pt x="2" y="14"/>
                    <a:pt x="0" y="13"/>
                    <a:pt x="1" y="9"/>
                  </a:cubicBezTo>
                  <a:cubicBezTo>
                    <a:pt x="1" y="6"/>
                    <a:pt x="0" y="3"/>
                    <a:pt x="5" y="3"/>
                  </a:cubicBezTo>
                  <a:cubicBezTo>
                    <a:pt x="25" y="2"/>
                    <a:pt x="46" y="1"/>
                    <a:pt x="66" y="0"/>
                  </a:cubicBezTo>
                  <a:cubicBezTo>
                    <a:pt x="71" y="0"/>
                    <a:pt x="71" y="3"/>
                    <a:pt x="71" y="6"/>
                  </a:cubicBezTo>
                  <a:cubicBezTo>
                    <a:pt x="72" y="10"/>
                    <a:pt x="70" y="11"/>
                    <a:pt x="66" y="11"/>
                  </a:cubicBezTo>
                  <a:cubicBezTo>
                    <a:pt x="54" y="12"/>
                    <a:pt x="41" y="12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grpSp>
        <p:nvGrpSpPr>
          <p:cNvPr id="2" name="PA_组合 1"/>
          <p:cNvGrpSpPr/>
          <p:nvPr>
            <p:custDataLst>
              <p:tags r:id="rId8"/>
            </p:custDataLst>
          </p:nvPr>
        </p:nvGrpSpPr>
        <p:grpSpPr>
          <a:xfrm>
            <a:off x="3426714" y="3856870"/>
            <a:ext cx="1595613" cy="2091196"/>
            <a:chOff x="4087114" y="3948310"/>
            <a:chExt cx="1595613" cy="2091196"/>
          </a:xfrm>
          <a:solidFill>
            <a:schemeClr val="accent3"/>
          </a:solidFill>
        </p:grpSpPr>
        <p:sp>
          <p:nvSpPr>
            <p:cNvPr id="27" name="自由: 形状 26"/>
            <p:cNvSpPr>
              <a:spLocks/>
            </p:cNvSpPr>
            <p:nvPr/>
          </p:nvSpPr>
          <p:spPr bwMode="auto">
            <a:xfrm>
              <a:off x="4444393" y="3948310"/>
              <a:ext cx="1091923" cy="885613"/>
            </a:xfrm>
            <a:custGeom>
              <a:avLst/>
              <a:gdLst>
                <a:gd name="connsiteX0" fmla="*/ 463012 w 952305"/>
                <a:gd name="connsiteY0" fmla="*/ 268288 h 772375"/>
                <a:gd name="connsiteX1" fmla="*/ 452234 w 952305"/>
                <a:gd name="connsiteY1" fmla="*/ 276898 h 772375"/>
                <a:gd name="connsiteX2" fmla="*/ 445767 w 952305"/>
                <a:gd name="connsiteY2" fmla="*/ 300574 h 772375"/>
                <a:gd name="connsiteX3" fmla="*/ 389720 w 952305"/>
                <a:gd name="connsiteY3" fmla="*/ 390976 h 772375"/>
                <a:gd name="connsiteX4" fmla="*/ 297026 w 952305"/>
                <a:gd name="connsiteY4" fmla="*/ 451244 h 772375"/>
                <a:gd name="connsiteX5" fmla="*/ 139663 w 952305"/>
                <a:gd name="connsiteY5" fmla="*/ 434025 h 772375"/>
                <a:gd name="connsiteX6" fmla="*/ 81461 w 952305"/>
                <a:gd name="connsiteY6" fmla="*/ 373757 h 772375"/>
                <a:gd name="connsiteX7" fmla="*/ 77149 w 952305"/>
                <a:gd name="connsiteY7" fmla="*/ 356537 h 772375"/>
                <a:gd name="connsiteX8" fmla="*/ 72838 w 952305"/>
                <a:gd name="connsiteY8" fmla="*/ 356537 h 772375"/>
                <a:gd name="connsiteX9" fmla="*/ 79305 w 952305"/>
                <a:gd name="connsiteY9" fmla="*/ 406043 h 772375"/>
                <a:gd name="connsiteX10" fmla="*/ 169843 w 952305"/>
                <a:gd name="connsiteY10" fmla="*/ 571780 h 772375"/>
                <a:gd name="connsiteX11" fmla="*/ 488880 w 952305"/>
                <a:gd name="connsiteY11" fmla="*/ 735364 h 772375"/>
                <a:gd name="connsiteX12" fmla="*/ 728158 w 952305"/>
                <a:gd name="connsiteY12" fmla="*/ 707383 h 772375"/>
                <a:gd name="connsiteX13" fmla="*/ 760493 w 952305"/>
                <a:gd name="connsiteY13" fmla="*/ 696620 h 772375"/>
                <a:gd name="connsiteX14" fmla="*/ 874743 w 952305"/>
                <a:gd name="connsiteY14" fmla="*/ 423263 h 772375"/>
                <a:gd name="connsiteX15" fmla="*/ 857497 w 952305"/>
                <a:gd name="connsiteY15" fmla="*/ 354385 h 772375"/>
                <a:gd name="connsiteX16" fmla="*/ 853186 w 952305"/>
                <a:gd name="connsiteY16" fmla="*/ 354385 h 772375"/>
                <a:gd name="connsiteX17" fmla="*/ 829474 w 952305"/>
                <a:gd name="connsiteY17" fmla="*/ 412501 h 772375"/>
                <a:gd name="connsiteX18" fmla="*/ 771271 w 952305"/>
                <a:gd name="connsiteY18" fmla="*/ 470616 h 772375"/>
                <a:gd name="connsiteX19" fmla="*/ 635465 w 952305"/>
                <a:gd name="connsiteY19" fmla="*/ 479226 h 772375"/>
                <a:gd name="connsiteX20" fmla="*/ 536304 w 952305"/>
                <a:gd name="connsiteY20" fmla="*/ 427567 h 772375"/>
                <a:gd name="connsiteX21" fmla="*/ 471635 w 952305"/>
                <a:gd name="connsiteY21" fmla="*/ 279050 h 772375"/>
                <a:gd name="connsiteX22" fmla="*/ 463012 w 952305"/>
                <a:gd name="connsiteY22" fmla="*/ 268288 h 772375"/>
                <a:gd name="connsiteX23" fmla="*/ 658938 w 952305"/>
                <a:gd name="connsiteY23" fmla="*/ 225985 h 772375"/>
                <a:gd name="connsiteX24" fmla="*/ 579017 w 952305"/>
                <a:gd name="connsiteY24" fmla="*/ 234572 h 772375"/>
                <a:gd name="connsiteX25" fmla="*/ 546616 w 952305"/>
                <a:gd name="connsiteY25" fmla="*/ 283947 h 772375"/>
                <a:gd name="connsiteX26" fmla="*/ 585497 w 952305"/>
                <a:gd name="connsiteY26" fmla="*/ 369816 h 772375"/>
                <a:gd name="connsiteX27" fmla="*/ 615737 w 952305"/>
                <a:gd name="connsiteY27" fmla="*/ 395577 h 772375"/>
                <a:gd name="connsiteX28" fmla="*/ 715099 w 952305"/>
                <a:gd name="connsiteY28" fmla="*/ 408458 h 772375"/>
                <a:gd name="connsiteX29" fmla="*/ 769100 w 952305"/>
                <a:gd name="connsiteY29" fmla="*/ 369816 h 772375"/>
                <a:gd name="connsiteX30" fmla="*/ 797181 w 952305"/>
                <a:gd name="connsiteY30" fmla="*/ 283947 h 772375"/>
                <a:gd name="connsiteX31" fmla="*/ 777741 w 952305"/>
                <a:gd name="connsiteY31" fmla="*/ 247452 h 772375"/>
                <a:gd name="connsiteX32" fmla="*/ 658938 w 952305"/>
                <a:gd name="connsiteY32" fmla="*/ 225985 h 772375"/>
                <a:gd name="connsiteX33" fmla="*/ 227665 w 952305"/>
                <a:gd name="connsiteY33" fmla="*/ 198438 h 772375"/>
                <a:gd name="connsiteX34" fmla="*/ 156537 w 952305"/>
                <a:gd name="connsiteY34" fmla="*/ 207025 h 772375"/>
                <a:gd name="connsiteX35" fmla="*/ 128517 w 952305"/>
                <a:gd name="connsiteY35" fmla="*/ 247813 h 772375"/>
                <a:gd name="connsiteX36" fmla="*/ 150071 w 952305"/>
                <a:gd name="connsiteY36" fmla="*/ 348710 h 772375"/>
                <a:gd name="connsiteX37" fmla="*/ 165159 w 952305"/>
                <a:gd name="connsiteY37" fmla="*/ 368030 h 772375"/>
                <a:gd name="connsiteX38" fmla="*/ 270772 w 952305"/>
                <a:gd name="connsiteY38" fmla="*/ 380911 h 772375"/>
                <a:gd name="connsiteX39" fmla="*/ 316035 w 952305"/>
                <a:gd name="connsiteY39" fmla="*/ 363737 h 772375"/>
                <a:gd name="connsiteX40" fmla="*/ 378541 w 952305"/>
                <a:gd name="connsiteY40" fmla="*/ 269281 h 772375"/>
                <a:gd name="connsiteX41" fmla="*/ 354832 w 952305"/>
                <a:gd name="connsiteY41" fmla="*/ 222052 h 772375"/>
                <a:gd name="connsiteX42" fmla="*/ 227665 w 952305"/>
                <a:gd name="connsiteY42" fmla="*/ 198438 h 772375"/>
                <a:gd name="connsiteX43" fmla="*/ 433821 w 952305"/>
                <a:gd name="connsiteY43" fmla="*/ 37618 h 772375"/>
                <a:gd name="connsiteX44" fmla="*/ 357120 w 952305"/>
                <a:gd name="connsiteY44" fmla="*/ 46176 h 772375"/>
                <a:gd name="connsiteX45" fmla="*/ 233966 w 952305"/>
                <a:gd name="connsiteY45" fmla="*/ 101808 h 772375"/>
                <a:gd name="connsiteX46" fmla="*/ 195076 w 952305"/>
                <a:gd name="connsiteY46" fmla="*/ 127484 h 772375"/>
                <a:gd name="connsiteX47" fmla="*/ 201558 w 952305"/>
                <a:gd name="connsiteY47" fmla="*/ 129624 h 772375"/>
                <a:gd name="connsiteX48" fmla="*/ 400331 w 952305"/>
                <a:gd name="connsiteY48" fmla="*/ 163859 h 772375"/>
                <a:gd name="connsiteX49" fmla="*/ 471630 w 952305"/>
                <a:gd name="connsiteY49" fmla="*/ 178836 h 772375"/>
                <a:gd name="connsiteX50" fmla="*/ 499718 w 952305"/>
                <a:gd name="connsiteY50" fmla="*/ 180976 h 772375"/>
                <a:gd name="connsiteX51" fmla="*/ 523484 w 952305"/>
                <a:gd name="connsiteY51" fmla="*/ 176697 h 772375"/>
                <a:gd name="connsiteX52" fmla="*/ 573178 w 952305"/>
                <a:gd name="connsiteY52" fmla="*/ 163859 h 772375"/>
                <a:gd name="connsiteX53" fmla="*/ 715776 w 952305"/>
                <a:gd name="connsiteY53" fmla="*/ 157440 h 772375"/>
                <a:gd name="connsiteX54" fmla="*/ 704973 w 952305"/>
                <a:gd name="connsiteY54" fmla="*/ 146741 h 772375"/>
                <a:gd name="connsiteX55" fmla="*/ 510521 w 952305"/>
                <a:gd name="connsiteY55" fmla="*/ 48316 h 772375"/>
                <a:gd name="connsiteX56" fmla="*/ 433821 w 952305"/>
                <a:gd name="connsiteY56" fmla="*/ 37618 h 772375"/>
                <a:gd name="connsiteX57" fmla="*/ 450186 w 952305"/>
                <a:gd name="connsiteY57" fmla="*/ 0 h 772375"/>
                <a:gd name="connsiteX58" fmla="*/ 670146 w 952305"/>
                <a:gd name="connsiteY58" fmla="*/ 53760 h 772375"/>
                <a:gd name="connsiteX59" fmla="*/ 838351 w 952305"/>
                <a:gd name="connsiteY59" fmla="*/ 182783 h 772375"/>
                <a:gd name="connsiteX60" fmla="*/ 857759 w 952305"/>
                <a:gd name="connsiteY60" fmla="*/ 193535 h 772375"/>
                <a:gd name="connsiteX61" fmla="*/ 870698 w 952305"/>
                <a:gd name="connsiteY61" fmla="*/ 197835 h 772375"/>
                <a:gd name="connsiteX62" fmla="*/ 900888 w 952305"/>
                <a:gd name="connsiteY62" fmla="*/ 251595 h 772375"/>
                <a:gd name="connsiteX63" fmla="*/ 905201 w 952305"/>
                <a:gd name="connsiteY63" fmla="*/ 283851 h 772375"/>
                <a:gd name="connsiteX64" fmla="*/ 948331 w 952305"/>
                <a:gd name="connsiteY64" fmla="*/ 408573 h 772375"/>
                <a:gd name="connsiteX65" fmla="*/ 866385 w 952305"/>
                <a:gd name="connsiteY65" fmla="*/ 662318 h 772375"/>
                <a:gd name="connsiteX66" fmla="*/ 760718 w 952305"/>
                <a:gd name="connsiteY66" fmla="*/ 737581 h 772375"/>
                <a:gd name="connsiteX67" fmla="*/ 732684 w 952305"/>
                <a:gd name="connsiteY67" fmla="*/ 746183 h 772375"/>
                <a:gd name="connsiteX68" fmla="*/ 633486 w 952305"/>
                <a:gd name="connsiteY68" fmla="*/ 763386 h 772375"/>
                <a:gd name="connsiteX69" fmla="*/ 445873 w 952305"/>
                <a:gd name="connsiteY69" fmla="*/ 767687 h 772375"/>
                <a:gd name="connsiteX70" fmla="*/ 236695 w 952305"/>
                <a:gd name="connsiteY70" fmla="*/ 703175 h 772375"/>
                <a:gd name="connsiteX71" fmla="*/ 120246 w 952305"/>
                <a:gd name="connsiteY71" fmla="*/ 617160 h 772375"/>
                <a:gd name="connsiteX72" fmla="*/ 27517 w 952305"/>
                <a:gd name="connsiteY72" fmla="*/ 483836 h 772375"/>
                <a:gd name="connsiteX73" fmla="*/ 33987 w 952305"/>
                <a:gd name="connsiteY73" fmla="*/ 236542 h 772375"/>
                <a:gd name="connsiteX74" fmla="*/ 36143 w 952305"/>
                <a:gd name="connsiteY74" fmla="*/ 225790 h 772375"/>
                <a:gd name="connsiteX75" fmla="*/ 29674 w 952305"/>
                <a:gd name="connsiteY75" fmla="*/ 187083 h 772375"/>
                <a:gd name="connsiteX76" fmla="*/ 64177 w 952305"/>
                <a:gd name="connsiteY76" fmla="*/ 146226 h 772375"/>
                <a:gd name="connsiteX77" fmla="*/ 83586 w 952305"/>
                <a:gd name="connsiteY77" fmla="*/ 144076 h 772375"/>
                <a:gd name="connsiteX78" fmla="*/ 141810 w 952305"/>
                <a:gd name="connsiteY78" fmla="*/ 120422 h 772375"/>
                <a:gd name="connsiteX79" fmla="*/ 348832 w 952305"/>
                <a:gd name="connsiteY79" fmla="*/ 19354 h 772375"/>
                <a:gd name="connsiteX80" fmla="*/ 450186 w 952305"/>
                <a:gd name="connsiteY80" fmla="*/ 0 h 772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952305" h="772375">
                  <a:moveTo>
                    <a:pt x="463012" y="268288"/>
                  </a:moveTo>
                  <a:cubicBezTo>
                    <a:pt x="460856" y="270441"/>
                    <a:pt x="454389" y="272593"/>
                    <a:pt x="452234" y="276898"/>
                  </a:cubicBezTo>
                  <a:cubicBezTo>
                    <a:pt x="450078" y="285508"/>
                    <a:pt x="450078" y="294117"/>
                    <a:pt x="445767" y="300574"/>
                  </a:cubicBezTo>
                  <a:cubicBezTo>
                    <a:pt x="428522" y="330708"/>
                    <a:pt x="409121" y="362995"/>
                    <a:pt x="389720" y="390976"/>
                  </a:cubicBezTo>
                  <a:cubicBezTo>
                    <a:pt x="368163" y="425415"/>
                    <a:pt x="335828" y="444787"/>
                    <a:pt x="297026" y="451244"/>
                  </a:cubicBezTo>
                  <a:cubicBezTo>
                    <a:pt x="243135" y="459854"/>
                    <a:pt x="191399" y="453397"/>
                    <a:pt x="139663" y="434025"/>
                  </a:cubicBezTo>
                  <a:cubicBezTo>
                    <a:pt x="111640" y="423263"/>
                    <a:pt x="90083" y="403891"/>
                    <a:pt x="81461" y="373757"/>
                  </a:cubicBezTo>
                  <a:cubicBezTo>
                    <a:pt x="81461" y="367300"/>
                    <a:pt x="79305" y="360842"/>
                    <a:pt x="77149" y="356537"/>
                  </a:cubicBezTo>
                  <a:cubicBezTo>
                    <a:pt x="74994" y="356537"/>
                    <a:pt x="74994" y="356537"/>
                    <a:pt x="72838" y="356537"/>
                  </a:cubicBezTo>
                  <a:cubicBezTo>
                    <a:pt x="74994" y="373757"/>
                    <a:pt x="77149" y="390976"/>
                    <a:pt x="79305" y="406043"/>
                  </a:cubicBezTo>
                  <a:cubicBezTo>
                    <a:pt x="96550" y="470616"/>
                    <a:pt x="124574" y="524427"/>
                    <a:pt x="169843" y="571780"/>
                  </a:cubicBezTo>
                  <a:cubicBezTo>
                    <a:pt x="258225" y="664334"/>
                    <a:pt x="363852" y="718145"/>
                    <a:pt x="488880" y="735364"/>
                  </a:cubicBezTo>
                  <a:cubicBezTo>
                    <a:pt x="570795" y="746126"/>
                    <a:pt x="650554" y="737516"/>
                    <a:pt x="728158" y="707383"/>
                  </a:cubicBezTo>
                  <a:cubicBezTo>
                    <a:pt x="738936" y="705230"/>
                    <a:pt x="751870" y="703078"/>
                    <a:pt x="760493" y="696620"/>
                  </a:cubicBezTo>
                  <a:cubicBezTo>
                    <a:pt x="851031" y="627743"/>
                    <a:pt x="891988" y="537341"/>
                    <a:pt x="874743" y="423263"/>
                  </a:cubicBezTo>
                  <a:cubicBezTo>
                    <a:pt x="870431" y="399586"/>
                    <a:pt x="861809" y="378062"/>
                    <a:pt x="857497" y="354385"/>
                  </a:cubicBezTo>
                  <a:cubicBezTo>
                    <a:pt x="855342" y="354385"/>
                    <a:pt x="853186" y="354385"/>
                    <a:pt x="853186" y="354385"/>
                  </a:cubicBezTo>
                  <a:cubicBezTo>
                    <a:pt x="844563" y="373757"/>
                    <a:pt x="835941" y="393129"/>
                    <a:pt x="829474" y="412501"/>
                  </a:cubicBezTo>
                  <a:cubicBezTo>
                    <a:pt x="818696" y="440482"/>
                    <a:pt x="801450" y="462006"/>
                    <a:pt x="771271" y="470616"/>
                  </a:cubicBezTo>
                  <a:cubicBezTo>
                    <a:pt x="726002" y="483530"/>
                    <a:pt x="680733" y="485683"/>
                    <a:pt x="635465" y="479226"/>
                  </a:cubicBezTo>
                  <a:cubicBezTo>
                    <a:pt x="596663" y="470616"/>
                    <a:pt x="560017" y="459854"/>
                    <a:pt x="536304" y="427567"/>
                  </a:cubicBezTo>
                  <a:cubicBezTo>
                    <a:pt x="503970" y="382367"/>
                    <a:pt x="480257" y="335013"/>
                    <a:pt x="471635" y="279050"/>
                  </a:cubicBezTo>
                  <a:cubicBezTo>
                    <a:pt x="469479" y="274745"/>
                    <a:pt x="465168" y="270441"/>
                    <a:pt x="463012" y="268288"/>
                  </a:cubicBezTo>
                  <a:close/>
                  <a:moveTo>
                    <a:pt x="658938" y="225985"/>
                  </a:moveTo>
                  <a:cubicBezTo>
                    <a:pt x="633018" y="228132"/>
                    <a:pt x="604937" y="232425"/>
                    <a:pt x="579017" y="234572"/>
                  </a:cubicBezTo>
                  <a:cubicBezTo>
                    <a:pt x="548776" y="236719"/>
                    <a:pt x="537976" y="262479"/>
                    <a:pt x="546616" y="283947"/>
                  </a:cubicBezTo>
                  <a:cubicBezTo>
                    <a:pt x="557416" y="314001"/>
                    <a:pt x="570377" y="344055"/>
                    <a:pt x="585497" y="369816"/>
                  </a:cubicBezTo>
                  <a:cubicBezTo>
                    <a:pt x="591977" y="380550"/>
                    <a:pt x="602777" y="391284"/>
                    <a:pt x="615737" y="395577"/>
                  </a:cubicBezTo>
                  <a:cubicBezTo>
                    <a:pt x="645978" y="412751"/>
                    <a:pt x="680539" y="412751"/>
                    <a:pt x="715099" y="408458"/>
                  </a:cubicBezTo>
                  <a:cubicBezTo>
                    <a:pt x="741020" y="406311"/>
                    <a:pt x="762620" y="399871"/>
                    <a:pt x="769100" y="369816"/>
                  </a:cubicBezTo>
                  <a:cubicBezTo>
                    <a:pt x="777741" y="339762"/>
                    <a:pt x="788541" y="311854"/>
                    <a:pt x="797181" y="283947"/>
                  </a:cubicBezTo>
                  <a:cubicBezTo>
                    <a:pt x="801501" y="268920"/>
                    <a:pt x="790701" y="251746"/>
                    <a:pt x="777741" y="247452"/>
                  </a:cubicBezTo>
                  <a:cubicBezTo>
                    <a:pt x="738860" y="236719"/>
                    <a:pt x="699979" y="223838"/>
                    <a:pt x="658938" y="225985"/>
                  </a:cubicBezTo>
                  <a:close/>
                  <a:moveTo>
                    <a:pt x="227665" y="198438"/>
                  </a:moveTo>
                  <a:cubicBezTo>
                    <a:pt x="206111" y="200585"/>
                    <a:pt x="182402" y="204878"/>
                    <a:pt x="156537" y="207025"/>
                  </a:cubicBezTo>
                  <a:cubicBezTo>
                    <a:pt x="130673" y="211319"/>
                    <a:pt x="122051" y="222052"/>
                    <a:pt x="128517" y="247813"/>
                  </a:cubicBezTo>
                  <a:cubicBezTo>
                    <a:pt x="134983" y="282161"/>
                    <a:pt x="143605" y="314362"/>
                    <a:pt x="150071" y="348710"/>
                  </a:cubicBezTo>
                  <a:cubicBezTo>
                    <a:pt x="152226" y="357297"/>
                    <a:pt x="156537" y="363737"/>
                    <a:pt x="165159" y="368030"/>
                  </a:cubicBezTo>
                  <a:cubicBezTo>
                    <a:pt x="199645" y="380911"/>
                    <a:pt x="236286" y="387351"/>
                    <a:pt x="270772" y="380911"/>
                  </a:cubicBezTo>
                  <a:cubicBezTo>
                    <a:pt x="288015" y="378764"/>
                    <a:pt x="305258" y="374471"/>
                    <a:pt x="316035" y="363737"/>
                  </a:cubicBezTo>
                  <a:cubicBezTo>
                    <a:pt x="344055" y="337976"/>
                    <a:pt x="363454" y="305775"/>
                    <a:pt x="378541" y="269281"/>
                  </a:cubicBezTo>
                  <a:cubicBezTo>
                    <a:pt x="387163" y="249960"/>
                    <a:pt x="376386" y="228492"/>
                    <a:pt x="354832" y="222052"/>
                  </a:cubicBezTo>
                  <a:cubicBezTo>
                    <a:pt x="316035" y="209172"/>
                    <a:pt x="275083" y="200585"/>
                    <a:pt x="227665" y="198438"/>
                  </a:cubicBezTo>
                  <a:close/>
                  <a:moveTo>
                    <a:pt x="433821" y="37618"/>
                  </a:moveTo>
                  <a:cubicBezTo>
                    <a:pt x="408434" y="37083"/>
                    <a:pt x="383047" y="39757"/>
                    <a:pt x="357120" y="46176"/>
                  </a:cubicBezTo>
                  <a:cubicBezTo>
                    <a:pt x="311747" y="56875"/>
                    <a:pt x="272857" y="78271"/>
                    <a:pt x="233966" y="101808"/>
                  </a:cubicBezTo>
                  <a:cubicBezTo>
                    <a:pt x="221003" y="108227"/>
                    <a:pt x="208039" y="118925"/>
                    <a:pt x="195076" y="127484"/>
                  </a:cubicBezTo>
                  <a:cubicBezTo>
                    <a:pt x="197237" y="129624"/>
                    <a:pt x="199397" y="129624"/>
                    <a:pt x="201558" y="129624"/>
                  </a:cubicBezTo>
                  <a:cubicBezTo>
                    <a:pt x="270696" y="123205"/>
                    <a:pt x="337674" y="133903"/>
                    <a:pt x="400331" y="163859"/>
                  </a:cubicBezTo>
                  <a:cubicBezTo>
                    <a:pt x="424098" y="174557"/>
                    <a:pt x="447864" y="178836"/>
                    <a:pt x="471630" y="178836"/>
                  </a:cubicBezTo>
                  <a:cubicBezTo>
                    <a:pt x="480273" y="178836"/>
                    <a:pt x="491076" y="180976"/>
                    <a:pt x="499718" y="180976"/>
                  </a:cubicBezTo>
                  <a:cubicBezTo>
                    <a:pt x="508360" y="180976"/>
                    <a:pt x="514842" y="178836"/>
                    <a:pt x="523484" y="176697"/>
                  </a:cubicBezTo>
                  <a:cubicBezTo>
                    <a:pt x="538608" y="172417"/>
                    <a:pt x="555893" y="165998"/>
                    <a:pt x="573178" y="163859"/>
                  </a:cubicBezTo>
                  <a:cubicBezTo>
                    <a:pt x="618550" y="155300"/>
                    <a:pt x="666083" y="151021"/>
                    <a:pt x="715776" y="157440"/>
                  </a:cubicBezTo>
                  <a:cubicBezTo>
                    <a:pt x="711455" y="153160"/>
                    <a:pt x="709294" y="148881"/>
                    <a:pt x="704973" y="146741"/>
                  </a:cubicBezTo>
                  <a:cubicBezTo>
                    <a:pt x="648798" y="99668"/>
                    <a:pt x="583981" y="65433"/>
                    <a:pt x="510521" y="48316"/>
                  </a:cubicBezTo>
                  <a:cubicBezTo>
                    <a:pt x="484594" y="41897"/>
                    <a:pt x="459207" y="38152"/>
                    <a:pt x="433821" y="37618"/>
                  </a:cubicBezTo>
                  <a:close/>
                  <a:moveTo>
                    <a:pt x="450186" y="0"/>
                  </a:moveTo>
                  <a:cubicBezTo>
                    <a:pt x="536445" y="4301"/>
                    <a:pt x="605452" y="21504"/>
                    <a:pt x="670146" y="53760"/>
                  </a:cubicBezTo>
                  <a:cubicBezTo>
                    <a:pt x="734840" y="86015"/>
                    <a:pt x="788752" y="129023"/>
                    <a:pt x="838351" y="182783"/>
                  </a:cubicBezTo>
                  <a:cubicBezTo>
                    <a:pt x="842664" y="189234"/>
                    <a:pt x="851289" y="191384"/>
                    <a:pt x="857759" y="193535"/>
                  </a:cubicBezTo>
                  <a:cubicBezTo>
                    <a:pt x="862072" y="195685"/>
                    <a:pt x="866385" y="195685"/>
                    <a:pt x="870698" y="197835"/>
                  </a:cubicBezTo>
                  <a:cubicBezTo>
                    <a:pt x="900888" y="206437"/>
                    <a:pt x="909514" y="221490"/>
                    <a:pt x="900888" y="251595"/>
                  </a:cubicBezTo>
                  <a:cubicBezTo>
                    <a:pt x="896575" y="264497"/>
                    <a:pt x="898732" y="273099"/>
                    <a:pt x="905201" y="283851"/>
                  </a:cubicBezTo>
                  <a:cubicBezTo>
                    <a:pt x="926766" y="322557"/>
                    <a:pt x="939705" y="365565"/>
                    <a:pt x="948331" y="408573"/>
                  </a:cubicBezTo>
                  <a:cubicBezTo>
                    <a:pt x="963426" y="507490"/>
                    <a:pt x="935392" y="591355"/>
                    <a:pt x="866385" y="662318"/>
                  </a:cubicBezTo>
                  <a:cubicBezTo>
                    <a:pt x="834038" y="692423"/>
                    <a:pt x="799534" y="718228"/>
                    <a:pt x="760718" y="737581"/>
                  </a:cubicBezTo>
                  <a:cubicBezTo>
                    <a:pt x="752092" y="741882"/>
                    <a:pt x="741309" y="746183"/>
                    <a:pt x="732684" y="746183"/>
                  </a:cubicBezTo>
                  <a:cubicBezTo>
                    <a:pt x="698180" y="744032"/>
                    <a:pt x="665833" y="756935"/>
                    <a:pt x="633486" y="763386"/>
                  </a:cubicBezTo>
                  <a:cubicBezTo>
                    <a:pt x="570948" y="771987"/>
                    <a:pt x="508411" y="776288"/>
                    <a:pt x="445873" y="767687"/>
                  </a:cubicBezTo>
                  <a:cubicBezTo>
                    <a:pt x="370396" y="759085"/>
                    <a:pt x="301389" y="737581"/>
                    <a:pt x="236695" y="703175"/>
                  </a:cubicBezTo>
                  <a:cubicBezTo>
                    <a:pt x="193566" y="679521"/>
                    <a:pt x="152593" y="651566"/>
                    <a:pt x="120246" y="617160"/>
                  </a:cubicBezTo>
                  <a:cubicBezTo>
                    <a:pt x="81429" y="576303"/>
                    <a:pt x="49082" y="535445"/>
                    <a:pt x="27517" y="483836"/>
                  </a:cubicBezTo>
                  <a:cubicBezTo>
                    <a:pt x="-9143" y="399971"/>
                    <a:pt x="-11299" y="318257"/>
                    <a:pt x="33987" y="236542"/>
                  </a:cubicBezTo>
                  <a:cubicBezTo>
                    <a:pt x="36143" y="234392"/>
                    <a:pt x="36143" y="230091"/>
                    <a:pt x="36143" y="225790"/>
                  </a:cubicBezTo>
                  <a:cubicBezTo>
                    <a:pt x="33987" y="212888"/>
                    <a:pt x="29674" y="199986"/>
                    <a:pt x="29674" y="187083"/>
                  </a:cubicBezTo>
                  <a:cubicBezTo>
                    <a:pt x="27517" y="165580"/>
                    <a:pt x="40456" y="150527"/>
                    <a:pt x="64177" y="146226"/>
                  </a:cubicBezTo>
                  <a:cubicBezTo>
                    <a:pt x="70647" y="146226"/>
                    <a:pt x="77116" y="146226"/>
                    <a:pt x="83586" y="144076"/>
                  </a:cubicBezTo>
                  <a:cubicBezTo>
                    <a:pt x="105150" y="144076"/>
                    <a:pt x="124559" y="133324"/>
                    <a:pt x="141810" y="120422"/>
                  </a:cubicBezTo>
                  <a:cubicBezTo>
                    <a:pt x="204348" y="73113"/>
                    <a:pt x="273355" y="38707"/>
                    <a:pt x="348832" y="19354"/>
                  </a:cubicBezTo>
                  <a:cubicBezTo>
                    <a:pt x="385492" y="8602"/>
                    <a:pt x="426465" y="4301"/>
                    <a:pt x="4501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28" name="自由: 形状 27"/>
            <p:cNvSpPr>
              <a:spLocks/>
            </p:cNvSpPr>
            <p:nvPr/>
          </p:nvSpPr>
          <p:spPr bwMode="auto">
            <a:xfrm>
              <a:off x="4624558" y="4900142"/>
              <a:ext cx="1058169" cy="1139364"/>
            </a:xfrm>
            <a:custGeom>
              <a:avLst/>
              <a:gdLst>
                <a:gd name="connsiteX0" fmla="*/ 152847 w 922867"/>
                <a:gd name="connsiteY0" fmla="*/ 438286 h 993680"/>
                <a:gd name="connsiteX1" fmla="*/ 103422 w 922867"/>
                <a:gd name="connsiteY1" fmla="*/ 480950 h 993680"/>
                <a:gd name="connsiteX2" fmla="*/ 116316 w 922867"/>
                <a:gd name="connsiteY2" fmla="*/ 549213 h 993680"/>
                <a:gd name="connsiteX3" fmla="*/ 219464 w 922867"/>
                <a:gd name="connsiteY3" fmla="*/ 574811 h 993680"/>
                <a:gd name="connsiteX4" fmla="*/ 236656 w 922867"/>
                <a:gd name="connsiteY4" fmla="*/ 568412 h 993680"/>
                <a:gd name="connsiteX5" fmla="*/ 240953 w 922867"/>
                <a:gd name="connsiteY5" fmla="*/ 512948 h 993680"/>
                <a:gd name="connsiteX6" fmla="*/ 152847 w 922867"/>
                <a:gd name="connsiteY6" fmla="*/ 438286 h 993680"/>
                <a:gd name="connsiteX7" fmla="*/ 342806 w 922867"/>
                <a:gd name="connsiteY7" fmla="*/ 1812 h 993680"/>
                <a:gd name="connsiteX8" fmla="*/ 351420 w 922867"/>
                <a:gd name="connsiteY8" fmla="*/ 18981 h 993680"/>
                <a:gd name="connsiteX9" fmla="*/ 306198 w 922867"/>
                <a:gd name="connsiteY9" fmla="*/ 130583 h 993680"/>
                <a:gd name="connsiteX10" fmla="*/ 260977 w 922867"/>
                <a:gd name="connsiteY10" fmla="*/ 319448 h 993680"/>
                <a:gd name="connsiteX11" fmla="*/ 250209 w 922867"/>
                <a:gd name="connsiteY11" fmla="*/ 401003 h 993680"/>
                <a:gd name="connsiteX12" fmla="*/ 258823 w 922867"/>
                <a:gd name="connsiteY12" fmla="*/ 420319 h 993680"/>
                <a:gd name="connsiteX13" fmla="*/ 327732 w 922867"/>
                <a:gd name="connsiteY13" fmla="*/ 482559 h 993680"/>
                <a:gd name="connsiteX14" fmla="*/ 336346 w 922867"/>
                <a:gd name="connsiteY14" fmla="*/ 501874 h 993680"/>
                <a:gd name="connsiteX15" fmla="*/ 362187 w 922867"/>
                <a:gd name="connsiteY15" fmla="*/ 529775 h 993680"/>
                <a:gd name="connsiteX16" fmla="*/ 629210 w 922867"/>
                <a:gd name="connsiteY16" fmla="*/ 680008 h 993680"/>
                <a:gd name="connsiteX17" fmla="*/ 825171 w 922867"/>
                <a:gd name="connsiteY17" fmla="*/ 783025 h 993680"/>
                <a:gd name="connsiteX18" fmla="*/ 835938 w 922867"/>
                <a:gd name="connsiteY18" fmla="*/ 785172 h 993680"/>
                <a:gd name="connsiteX19" fmla="*/ 820864 w 922867"/>
                <a:gd name="connsiteY19" fmla="*/ 748686 h 993680"/>
                <a:gd name="connsiteX20" fmla="*/ 706733 w 922867"/>
                <a:gd name="connsiteY20" fmla="*/ 538360 h 993680"/>
                <a:gd name="connsiteX21" fmla="*/ 534460 w 922867"/>
                <a:gd name="connsiteY21" fmla="*/ 304425 h 993680"/>
                <a:gd name="connsiteX22" fmla="*/ 388028 w 922867"/>
                <a:gd name="connsiteY22" fmla="*/ 160630 h 993680"/>
                <a:gd name="connsiteX23" fmla="*/ 349267 w 922867"/>
                <a:gd name="connsiteY23" fmla="*/ 139168 h 993680"/>
                <a:gd name="connsiteX24" fmla="*/ 347113 w 922867"/>
                <a:gd name="connsiteY24" fmla="*/ 121999 h 993680"/>
                <a:gd name="connsiteX25" fmla="*/ 420329 w 922867"/>
                <a:gd name="connsiteY25" fmla="*/ 109121 h 993680"/>
                <a:gd name="connsiteX26" fmla="*/ 525847 w 922867"/>
                <a:gd name="connsiteY26" fmla="*/ 184238 h 993680"/>
                <a:gd name="connsiteX27" fmla="*/ 769182 w 922867"/>
                <a:gd name="connsiteY27" fmla="*/ 491143 h 993680"/>
                <a:gd name="connsiteX28" fmla="*/ 885467 w 922867"/>
                <a:gd name="connsiteY28" fmla="*/ 692885 h 993680"/>
                <a:gd name="connsiteX29" fmla="*/ 919921 w 922867"/>
                <a:gd name="connsiteY29" fmla="*/ 778733 h 993680"/>
                <a:gd name="connsiteX30" fmla="*/ 894080 w 922867"/>
                <a:gd name="connsiteY30" fmla="*/ 830242 h 993680"/>
                <a:gd name="connsiteX31" fmla="*/ 784256 w 922867"/>
                <a:gd name="connsiteY31" fmla="*/ 825949 h 993680"/>
                <a:gd name="connsiteX32" fmla="*/ 562455 w 922867"/>
                <a:gd name="connsiteY32" fmla="*/ 712201 h 993680"/>
                <a:gd name="connsiteX33" fmla="*/ 316965 w 922867"/>
                <a:gd name="connsiteY33" fmla="*/ 574845 h 993680"/>
                <a:gd name="connsiteX34" fmla="*/ 295431 w 922867"/>
                <a:gd name="connsiteY34" fmla="*/ 585576 h 993680"/>
                <a:gd name="connsiteX35" fmla="*/ 286818 w 922867"/>
                <a:gd name="connsiteY35" fmla="*/ 596307 h 993680"/>
                <a:gd name="connsiteX36" fmla="*/ 237289 w 922867"/>
                <a:gd name="connsiteY36" fmla="*/ 615622 h 993680"/>
                <a:gd name="connsiteX37" fmla="*/ 237289 w 922867"/>
                <a:gd name="connsiteY37" fmla="*/ 626353 h 993680"/>
                <a:gd name="connsiteX38" fmla="*/ 260977 w 922867"/>
                <a:gd name="connsiteY38" fmla="*/ 898920 h 993680"/>
                <a:gd name="connsiteX39" fmla="*/ 271744 w 922867"/>
                <a:gd name="connsiteY39" fmla="*/ 954721 h 993680"/>
                <a:gd name="connsiteX40" fmla="*/ 258823 w 922867"/>
                <a:gd name="connsiteY40" fmla="*/ 980475 h 993680"/>
                <a:gd name="connsiteX41" fmla="*/ 211448 w 922867"/>
                <a:gd name="connsiteY41" fmla="*/ 993352 h 993680"/>
                <a:gd name="connsiteX42" fmla="*/ 187760 w 922867"/>
                <a:gd name="connsiteY42" fmla="*/ 974036 h 993680"/>
                <a:gd name="connsiteX43" fmla="*/ 155459 w 922867"/>
                <a:gd name="connsiteY43" fmla="*/ 624207 h 993680"/>
                <a:gd name="connsiteX44" fmla="*/ 140385 w 922867"/>
                <a:gd name="connsiteY44" fmla="*/ 609184 h 993680"/>
                <a:gd name="connsiteX45" fmla="*/ 37021 w 922867"/>
                <a:gd name="connsiteY45" fmla="*/ 579137 h 993680"/>
                <a:gd name="connsiteX46" fmla="*/ 413 w 922867"/>
                <a:gd name="connsiteY46" fmla="*/ 540506 h 993680"/>
                <a:gd name="connsiteX47" fmla="*/ 15487 w 922867"/>
                <a:gd name="connsiteY47" fmla="*/ 497582 h 993680"/>
                <a:gd name="connsiteX48" fmla="*/ 54249 w 922867"/>
                <a:gd name="connsiteY48" fmla="*/ 448220 h 993680"/>
                <a:gd name="connsiteX49" fmla="*/ 13334 w 922867"/>
                <a:gd name="connsiteY49" fmla="*/ 394565 h 993680"/>
                <a:gd name="connsiteX50" fmla="*/ 17641 w 922867"/>
                <a:gd name="connsiteY50" fmla="*/ 379541 h 993680"/>
                <a:gd name="connsiteX51" fmla="*/ 121005 w 922867"/>
                <a:gd name="connsiteY51" fmla="*/ 364518 h 993680"/>
                <a:gd name="connsiteX52" fmla="*/ 170533 w 922867"/>
                <a:gd name="connsiteY52" fmla="*/ 377395 h 993680"/>
                <a:gd name="connsiteX53" fmla="*/ 179147 w 922867"/>
                <a:gd name="connsiteY53" fmla="*/ 330179 h 993680"/>
                <a:gd name="connsiteX54" fmla="*/ 207141 w 922867"/>
                <a:gd name="connsiteY54" fmla="*/ 201408 h 993680"/>
                <a:gd name="connsiteX55" fmla="*/ 267437 w 922867"/>
                <a:gd name="connsiteY55" fmla="*/ 34005 h 993680"/>
                <a:gd name="connsiteX56" fmla="*/ 342806 w 922867"/>
                <a:gd name="connsiteY56" fmla="*/ 1812 h 9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922867" h="993680">
                  <a:moveTo>
                    <a:pt x="152847" y="438286"/>
                  </a:moveTo>
                  <a:cubicBezTo>
                    <a:pt x="135656" y="453219"/>
                    <a:pt x="118465" y="466018"/>
                    <a:pt x="103422" y="480950"/>
                  </a:cubicBezTo>
                  <a:cubicBezTo>
                    <a:pt x="77635" y="506549"/>
                    <a:pt x="84082" y="532147"/>
                    <a:pt x="116316" y="549213"/>
                  </a:cubicBezTo>
                  <a:cubicBezTo>
                    <a:pt x="148550" y="564145"/>
                    <a:pt x="182932" y="570545"/>
                    <a:pt x="219464" y="574811"/>
                  </a:cubicBezTo>
                  <a:cubicBezTo>
                    <a:pt x="223762" y="574811"/>
                    <a:pt x="232358" y="572678"/>
                    <a:pt x="236656" y="568412"/>
                  </a:cubicBezTo>
                  <a:cubicBezTo>
                    <a:pt x="251698" y="555612"/>
                    <a:pt x="253847" y="536414"/>
                    <a:pt x="240953" y="512948"/>
                  </a:cubicBezTo>
                  <a:cubicBezTo>
                    <a:pt x="219464" y="478817"/>
                    <a:pt x="187230" y="459618"/>
                    <a:pt x="152847" y="438286"/>
                  </a:cubicBezTo>
                  <a:close/>
                  <a:moveTo>
                    <a:pt x="342806" y="1812"/>
                  </a:moveTo>
                  <a:cubicBezTo>
                    <a:pt x="351420" y="6104"/>
                    <a:pt x="355727" y="10396"/>
                    <a:pt x="351420" y="18981"/>
                  </a:cubicBezTo>
                  <a:cubicBezTo>
                    <a:pt x="336346" y="57613"/>
                    <a:pt x="319119" y="94098"/>
                    <a:pt x="306198" y="130583"/>
                  </a:cubicBezTo>
                  <a:cubicBezTo>
                    <a:pt x="284664" y="192823"/>
                    <a:pt x="269590" y="255062"/>
                    <a:pt x="260977" y="319448"/>
                  </a:cubicBezTo>
                  <a:cubicBezTo>
                    <a:pt x="256670" y="345202"/>
                    <a:pt x="252363" y="373103"/>
                    <a:pt x="250209" y="401003"/>
                  </a:cubicBezTo>
                  <a:cubicBezTo>
                    <a:pt x="248056" y="409588"/>
                    <a:pt x="250209" y="416027"/>
                    <a:pt x="258823" y="420319"/>
                  </a:cubicBezTo>
                  <a:cubicBezTo>
                    <a:pt x="284664" y="437489"/>
                    <a:pt x="310505" y="456804"/>
                    <a:pt x="327732" y="482559"/>
                  </a:cubicBezTo>
                  <a:cubicBezTo>
                    <a:pt x="332039" y="488997"/>
                    <a:pt x="336346" y="495436"/>
                    <a:pt x="336346" y="501874"/>
                  </a:cubicBezTo>
                  <a:cubicBezTo>
                    <a:pt x="338499" y="519044"/>
                    <a:pt x="349267" y="523336"/>
                    <a:pt x="362187" y="529775"/>
                  </a:cubicBezTo>
                  <a:cubicBezTo>
                    <a:pt x="450477" y="581283"/>
                    <a:pt x="538767" y="632792"/>
                    <a:pt x="629210" y="680008"/>
                  </a:cubicBezTo>
                  <a:cubicBezTo>
                    <a:pt x="693813" y="716493"/>
                    <a:pt x="760569" y="748686"/>
                    <a:pt x="825171" y="783025"/>
                  </a:cubicBezTo>
                  <a:cubicBezTo>
                    <a:pt x="827325" y="783025"/>
                    <a:pt x="829478" y="783025"/>
                    <a:pt x="835938" y="785172"/>
                  </a:cubicBezTo>
                  <a:cubicBezTo>
                    <a:pt x="831631" y="772294"/>
                    <a:pt x="827325" y="759417"/>
                    <a:pt x="820864" y="748686"/>
                  </a:cubicBezTo>
                  <a:cubicBezTo>
                    <a:pt x="790717" y="673570"/>
                    <a:pt x="749802" y="604891"/>
                    <a:pt x="706733" y="538360"/>
                  </a:cubicBezTo>
                  <a:cubicBezTo>
                    <a:pt x="652898" y="456804"/>
                    <a:pt x="596909" y="377395"/>
                    <a:pt x="534460" y="304425"/>
                  </a:cubicBezTo>
                  <a:cubicBezTo>
                    <a:pt x="489238" y="250770"/>
                    <a:pt x="444017" y="199261"/>
                    <a:pt x="388028" y="160630"/>
                  </a:cubicBezTo>
                  <a:cubicBezTo>
                    <a:pt x="377261" y="152045"/>
                    <a:pt x="362187" y="145607"/>
                    <a:pt x="349267" y="139168"/>
                  </a:cubicBezTo>
                  <a:cubicBezTo>
                    <a:pt x="340653" y="134876"/>
                    <a:pt x="338499" y="128437"/>
                    <a:pt x="347113" y="121999"/>
                  </a:cubicBezTo>
                  <a:cubicBezTo>
                    <a:pt x="368647" y="104829"/>
                    <a:pt x="394488" y="98390"/>
                    <a:pt x="420329" y="109121"/>
                  </a:cubicBezTo>
                  <a:cubicBezTo>
                    <a:pt x="463397" y="124145"/>
                    <a:pt x="495699" y="152045"/>
                    <a:pt x="525847" y="184238"/>
                  </a:cubicBezTo>
                  <a:cubicBezTo>
                    <a:pt x="618443" y="276524"/>
                    <a:pt x="695966" y="381688"/>
                    <a:pt x="769182" y="491143"/>
                  </a:cubicBezTo>
                  <a:cubicBezTo>
                    <a:pt x="812251" y="555529"/>
                    <a:pt x="853165" y="622061"/>
                    <a:pt x="885467" y="692885"/>
                  </a:cubicBezTo>
                  <a:cubicBezTo>
                    <a:pt x="898387" y="720786"/>
                    <a:pt x="909154" y="750832"/>
                    <a:pt x="919921" y="778733"/>
                  </a:cubicBezTo>
                  <a:cubicBezTo>
                    <a:pt x="928535" y="804487"/>
                    <a:pt x="917768" y="819511"/>
                    <a:pt x="894080" y="830242"/>
                  </a:cubicBezTo>
                  <a:cubicBezTo>
                    <a:pt x="857472" y="843119"/>
                    <a:pt x="820864" y="838826"/>
                    <a:pt x="784256" y="825949"/>
                  </a:cubicBezTo>
                  <a:cubicBezTo>
                    <a:pt x="706733" y="795902"/>
                    <a:pt x="633517" y="752979"/>
                    <a:pt x="562455" y="712201"/>
                  </a:cubicBezTo>
                  <a:cubicBezTo>
                    <a:pt x="480625" y="667131"/>
                    <a:pt x="398795" y="619915"/>
                    <a:pt x="316965" y="574845"/>
                  </a:cubicBezTo>
                  <a:cubicBezTo>
                    <a:pt x="306198" y="568406"/>
                    <a:pt x="297585" y="572699"/>
                    <a:pt x="295431" y="585576"/>
                  </a:cubicBezTo>
                  <a:cubicBezTo>
                    <a:pt x="293278" y="589868"/>
                    <a:pt x="291124" y="594161"/>
                    <a:pt x="286818" y="596307"/>
                  </a:cubicBezTo>
                  <a:cubicBezTo>
                    <a:pt x="271744" y="602745"/>
                    <a:pt x="254516" y="609184"/>
                    <a:pt x="237289" y="615622"/>
                  </a:cubicBezTo>
                  <a:cubicBezTo>
                    <a:pt x="237289" y="617769"/>
                    <a:pt x="237289" y="622061"/>
                    <a:pt x="237289" y="626353"/>
                  </a:cubicBezTo>
                  <a:cubicBezTo>
                    <a:pt x="237289" y="716493"/>
                    <a:pt x="243749" y="808780"/>
                    <a:pt x="260977" y="898920"/>
                  </a:cubicBezTo>
                  <a:cubicBezTo>
                    <a:pt x="263130" y="916089"/>
                    <a:pt x="265283" y="935405"/>
                    <a:pt x="271744" y="954721"/>
                  </a:cubicBezTo>
                  <a:cubicBezTo>
                    <a:pt x="273897" y="967598"/>
                    <a:pt x="269590" y="976182"/>
                    <a:pt x="258823" y="980475"/>
                  </a:cubicBezTo>
                  <a:cubicBezTo>
                    <a:pt x="243749" y="986913"/>
                    <a:pt x="228675" y="991206"/>
                    <a:pt x="211448" y="993352"/>
                  </a:cubicBezTo>
                  <a:cubicBezTo>
                    <a:pt x="198528" y="995498"/>
                    <a:pt x="192067" y="986913"/>
                    <a:pt x="187760" y="974036"/>
                  </a:cubicBezTo>
                  <a:cubicBezTo>
                    <a:pt x="164073" y="858142"/>
                    <a:pt x="153306" y="742248"/>
                    <a:pt x="155459" y="624207"/>
                  </a:cubicBezTo>
                  <a:cubicBezTo>
                    <a:pt x="155459" y="613476"/>
                    <a:pt x="151152" y="609184"/>
                    <a:pt x="140385" y="609184"/>
                  </a:cubicBezTo>
                  <a:cubicBezTo>
                    <a:pt x="105931" y="604891"/>
                    <a:pt x="69323" y="598453"/>
                    <a:pt x="37021" y="579137"/>
                  </a:cubicBezTo>
                  <a:cubicBezTo>
                    <a:pt x="19794" y="570552"/>
                    <a:pt x="4720" y="561968"/>
                    <a:pt x="413" y="540506"/>
                  </a:cubicBezTo>
                  <a:cubicBezTo>
                    <a:pt x="-1740" y="523336"/>
                    <a:pt x="4720" y="510459"/>
                    <a:pt x="15487" y="497582"/>
                  </a:cubicBezTo>
                  <a:cubicBezTo>
                    <a:pt x="26254" y="482559"/>
                    <a:pt x="39175" y="467535"/>
                    <a:pt x="54249" y="448220"/>
                  </a:cubicBezTo>
                  <a:cubicBezTo>
                    <a:pt x="43482" y="435342"/>
                    <a:pt x="28408" y="416027"/>
                    <a:pt x="13334" y="394565"/>
                  </a:cubicBezTo>
                  <a:cubicBezTo>
                    <a:pt x="4720" y="385980"/>
                    <a:pt x="13334" y="381688"/>
                    <a:pt x="17641" y="379541"/>
                  </a:cubicBezTo>
                  <a:cubicBezTo>
                    <a:pt x="52095" y="362372"/>
                    <a:pt x="86550" y="358080"/>
                    <a:pt x="121005" y="364518"/>
                  </a:cubicBezTo>
                  <a:cubicBezTo>
                    <a:pt x="138232" y="368810"/>
                    <a:pt x="153306" y="373103"/>
                    <a:pt x="170533" y="377395"/>
                  </a:cubicBezTo>
                  <a:cubicBezTo>
                    <a:pt x="174840" y="362372"/>
                    <a:pt x="176993" y="345202"/>
                    <a:pt x="179147" y="330179"/>
                  </a:cubicBezTo>
                  <a:cubicBezTo>
                    <a:pt x="187760" y="287255"/>
                    <a:pt x="196374" y="244331"/>
                    <a:pt x="207141" y="201408"/>
                  </a:cubicBezTo>
                  <a:cubicBezTo>
                    <a:pt x="220062" y="143460"/>
                    <a:pt x="241596" y="87659"/>
                    <a:pt x="267437" y="34005"/>
                  </a:cubicBezTo>
                  <a:cubicBezTo>
                    <a:pt x="282511" y="6104"/>
                    <a:pt x="321272" y="-4627"/>
                    <a:pt x="342806" y="18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29" name="自由: 形状 28"/>
            <p:cNvSpPr>
              <a:spLocks/>
            </p:cNvSpPr>
            <p:nvPr/>
          </p:nvSpPr>
          <p:spPr bwMode="auto">
            <a:xfrm>
              <a:off x="4087114" y="4463924"/>
              <a:ext cx="745605" cy="1352222"/>
            </a:xfrm>
            <a:custGeom>
              <a:avLst/>
              <a:gdLst>
                <a:gd name="connsiteX0" fmla="*/ 137025 w 650269"/>
                <a:gd name="connsiteY0" fmla="*/ 82127 h 1179321"/>
                <a:gd name="connsiteX1" fmla="*/ 137025 w 650269"/>
                <a:gd name="connsiteY1" fmla="*/ 95009 h 1179321"/>
                <a:gd name="connsiteX2" fmla="*/ 147877 w 650269"/>
                <a:gd name="connsiteY2" fmla="*/ 157269 h 1179321"/>
                <a:gd name="connsiteX3" fmla="*/ 100131 w 650269"/>
                <a:gd name="connsiteY3" fmla="*/ 206648 h 1179321"/>
                <a:gd name="connsiteX4" fmla="*/ 65407 w 650269"/>
                <a:gd name="connsiteY4" fmla="*/ 215235 h 1179321"/>
                <a:gd name="connsiteX5" fmla="*/ 54556 w 650269"/>
                <a:gd name="connsiteY5" fmla="*/ 271055 h 1179321"/>
                <a:gd name="connsiteX6" fmla="*/ 152217 w 650269"/>
                <a:gd name="connsiteY6" fmla="*/ 305405 h 1179321"/>
                <a:gd name="connsiteX7" fmla="*/ 199963 w 650269"/>
                <a:gd name="connsiteY7" fmla="*/ 277495 h 1179321"/>
                <a:gd name="connsiteX8" fmla="*/ 193452 w 650269"/>
                <a:gd name="connsiteY8" fmla="*/ 191619 h 1179321"/>
                <a:gd name="connsiteX9" fmla="*/ 137025 w 650269"/>
                <a:gd name="connsiteY9" fmla="*/ 82127 h 1179321"/>
                <a:gd name="connsiteX10" fmla="*/ 127814 w 650269"/>
                <a:gd name="connsiteY10" fmla="*/ 135 h 1179321"/>
                <a:gd name="connsiteX11" fmla="*/ 181758 w 650269"/>
                <a:gd name="connsiteY11" fmla="*/ 49500 h 1179321"/>
                <a:gd name="connsiteX12" fmla="*/ 201178 w 650269"/>
                <a:gd name="connsiteY12" fmla="*/ 118180 h 1179321"/>
                <a:gd name="connsiteX13" fmla="*/ 222756 w 650269"/>
                <a:gd name="connsiteY13" fmla="*/ 154667 h 1179321"/>
                <a:gd name="connsiteX14" fmla="*/ 250807 w 650269"/>
                <a:gd name="connsiteY14" fmla="*/ 274859 h 1179321"/>
                <a:gd name="connsiteX15" fmla="*/ 211967 w 650269"/>
                <a:gd name="connsiteY15" fmla="*/ 334955 h 1179321"/>
                <a:gd name="connsiteX16" fmla="*/ 192547 w 650269"/>
                <a:gd name="connsiteY16" fmla="*/ 343540 h 1179321"/>
                <a:gd name="connsiteX17" fmla="*/ 181758 w 650269"/>
                <a:gd name="connsiteY17" fmla="*/ 360710 h 1179321"/>
                <a:gd name="connsiteX18" fmla="*/ 188231 w 650269"/>
                <a:gd name="connsiteY18" fmla="*/ 405782 h 1179321"/>
                <a:gd name="connsiteX19" fmla="*/ 205493 w 650269"/>
                <a:gd name="connsiteY19" fmla="*/ 714846 h 1179321"/>
                <a:gd name="connsiteX20" fmla="*/ 227071 w 650269"/>
                <a:gd name="connsiteY20" fmla="*/ 931620 h 1179321"/>
                <a:gd name="connsiteX21" fmla="*/ 250807 w 650269"/>
                <a:gd name="connsiteY21" fmla="*/ 1036787 h 1179321"/>
                <a:gd name="connsiteX22" fmla="*/ 252965 w 650269"/>
                <a:gd name="connsiteY22" fmla="*/ 1045372 h 1179321"/>
                <a:gd name="connsiteX23" fmla="*/ 291804 w 650269"/>
                <a:gd name="connsiteY23" fmla="*/ 957375 h 1179321"/>
                <a:gd name="connsiteX24" fmla="*/ 393219 w 650269"/>
                <a:gd name="connsiteY24" fmla="*/ 749186 h 1179321"/>
                <a:gd name="connsiteX25" fmla="*/ 559367 w 650269"/>
                <a:gd name="connsiteY25" fmla="*/ 480901 h 1179321"/>
                <a:gd name="connsiteX26" fmla="*/ 608996 w 650269"/>
                <a:gd name="connsiteY26" fmla="*/ 442268 h 1179321"/>
                <a:gd name="connsiteX27" fmla="*/ 639205 w 650269"/>
                <a:gd name="connsiteY27" fmla="*/ 444415 h 1179321"/>
                <a:gd name="connsiteX28" fmla="*/ 645678 w 650269"/>
                <a:gd name="connsiteY28" fmla="*/ 470170 h 1179321"/>
                <a:gd name="connsiteX29" fmla="*/ 548578 w 650269"/>
                <a:gd name="connsiteY29" fmla="*/ 613971 h 1179321"/>
                <a:gd name="connsiteX30" fmla="*/ 429901 w 650269"/>
                <a:gd name="connsiteY30" fmla="*/ 826452 h 1179321"/>
                <a:gd name="connsiteX31" fmla="*/ 345748 w 650269"/>
                <a:gd name="connsiteY31" fmla="*/ 1011032 h 1179321"/>
                <a:gd name="connsiteX32" fmla="*/ 293962 w 650269"/>
                <a:gd name="connsiteY32" fmla="*/ 1141955 h 1179321"/>
                <a:gd name="connsiteX33" fmla="*/ 224914 w 650269"/>
                <a:gd name="connsiteY33" fmla="*/ 1176296 h 1179321"/>
                <a:gd name="connsiteX34" fmla="*/ 209809 w 650269"/>
                <a:gd name="connsiteY34" fmla="*/ 1163418 h 1179321"/>
                <a:gd name="connsiteX35" fmla="*/ 162338 w 650269"/>
                <a:gd name="connsiteY35" fmla="*/ 1028202 h 1179321"/>
                <a:gd name="connsiteX36" fmla="*/ 142918 w 650269"/>
                <a:gd name="connsiteY36" fmla="*/ 923035 h 1179321"/>
                <a:gd name="connsiteX37" fmla="*/ 127814 w 650269"/>
                <a:gd name="connsiteY37" fmla="*/ 742747 h 1179321"/>
                <a:gd name="connsiteX38" fmla="*/ 114867 w 650269"/>
                <a:gd name="connsiteY38" fmla="*/ 510949 h 1179321"/>
                <a:gd name="connsiteX39" fmla="*/ 108394 w 650269"/>
                <a:gd name="connsiteY39" fmla="*/ 399343 h 1179321"/>
                <a:gd name="connsiteX40" fmla="*/ 106236 w 650269"/>
                <a:gd name="connsiteY40" fmla="*/ 395050 h 1179321"/>
                <a:gd name="connsiteX41" fmla="*/ 121340 w 650269"/>
                <a:gd name="connsiteY41" fmla="*/ 354271 h 1179321"/>
                <a:gd name="connsiteX42" fmla="*/ 119183 w 650269"/>
                <a:gd name="connsiteY42" fmla="*/ 349978 h 1179321"/>
                <a:gd name="connsiteX43" fmla="*/ 91132 w 650269"/>
                <a:gd name="connsiteY43" fmla="*/ 343540 h 1179321"/>
                <a:gd name="connsiteX44" fmla="*/ 2663 w 650269"/>
                <a:gd name="connsiteY44" fmla="*/ 225494 h 1179321"/>
                <a:gd name="connsiteX45" fmla="*/ 37187 w 650269"/>
                <a:gd name="connsiteY45" fmla="*/ 176130 h 1179321"/>
                <a:gd name="connsiteX46" fmla="*/ 39345 w 650269"/>
                <a:gd name="connsiteY46" fmla="*/ 176130 h 1179321"/>
                <a:gd name="connsiteX47" fmla="*/ 99763 w 650269"/>
                <a:gd name="connsiteY47" fmla="*/ 156813 h 1179321"/>
                <a:gd name="connsiteX48" fmla="*/ 88974 w 650269"/>
                <a:gd name="connsiteY48" fmla="*/ 94571 h 1179321"/>
                <a:gd name="connsiteX49" fmla="*/ 84658 w 650269"/>
                <a:gd name="connsiteY49" fmla="*/ 53792 h 1179321"/>
                <a:gd name="connsiteX50" fmla="*/ 127814 w 650269"/>
                <a:gd name="connsiteY50" fmla="*/ 135 h 117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650269" h="1179321">
                  <a:moveTo>
                    <a:pt x="137025" y="82127"/>
                  </a:moveTo>
                  <a:cubicBezTo>
                    <a:pt x="137025" y="86421"/>
                    <a:pt x="137025" y="90715"/>
                    <a:pt x="137025" y="95009"/>
                  </a:cubicBezTo>
                  <a:cubicBezTo>
                    <a:pt x="141366" y="116478"/>
                    <a:pt x="143536" y="137947"/>
                    <a:pt x="147877" y="157269"/>
                  </a:cubicBezTo>
                  <a:cubicBezTo>
                    <a:pt x="154387" y="185179"/>
                    <a:pt x="121834" y="210941"/>
                    <a:pt x="100131" y="206648"/>
                  </a:cubicBezTo>
                  <a:cubicBezTo>
                    <a:pt x="87110" y="204501"/>
                    <a:pt x="76258" y="208795"/>
                    <a:pt x="65407" y="215235"/>
                  </a:cubicBezTo>
                  <a:cubicBezTo>
                    <a:pt x="45875" y="230264"/>
                    <a:pt x="41534" y="249586"/>
                    <a:pt x="54556" y="271055"/>
                  </a:cubicBezTo>
                  <a:cubicBezTo>
                    <a:pt x="78429" y="303258"/>
                    <a:pt x="115323" y="305405"/>
                    <a:pt x="152217" y="305405"/>
                  </a:cubicBezTo>
                  <a:cubicBezTo>
                    <a:pt x="173920" y="307552"/>
                    <a:pt x="189111" y="298965"/>
                    <a:pt x="199963" y="277495"/>
                  </a:cubicBezTo>
                  <a:cubicBezTo>
                    <a:pt x="212984" y="251733"/>
                    <a:pt x="212984" y="210941"/>
                    <a:pt x="193452" y="191619"/>
                  </a:cubicBezTo>
                  <a:cubicBezTo>
                    <a:pt x="160898" y="161563"/>
                    <a:pt x="150047" y="120771"/>
                    <a:pt x="137025" y="82127"/>
                  </a:cubicBezTo>
                  <a:close/>
                  <a:moveTo>
                    <a:pt x="127814" y="135"/>
                  </a:moveTo>
                  <a:cubicBezTo>
                    <a:pt x="151549" y="-2011"/>
                    <a:pt x="177442" y="21598"/>
                    <a:pt x="181758" y="49500"/>
                  </a:cubicBezTo>
                  <a:cubicBezTo>
                    <a:pt x="186073" y="73109"/>
                    <a:pt x="192547" y="96718"/>
                    <a:pt x="201178" y="118180"/>
                  </a:cubicBezTo>
                  <a:cubicBezTo>
                    <a:pt x="205493" y="131058"/>
                    <a:pt x="214125" y="143936"/>
                    <a:pt x="222756" y="154667"/>
                  </a:cubicBezTo>
                  <a:cubicBezTo>
                    <a:pt x="255122" y="189008"/>
                    <a:pt x="263753" y="227641"/>
                    <a:pt x="250807" y="274859"/>
                  </a:cubicBezTo>
                  <a:cubicBezTo>
                    <a:pt x="242176" y="298468"/>
                    <a:pt x="227071" y="315638"/>
                    <a:pt x="211967" y="334955"/>
                  </a:cubicBezTo>
                  <a:cubicBezTo>
                    <a:pt x="207651" y="339247"/>
                    <a:pt x="199020" y="341393"/>
                    <a:pt x="192547" y="343540"/>
                  </a:cubicBezTo>
                  <a:cubicBezTo>
                    <a:pt x="183916" y="347832"/>
                    <a:pt x="177442" y="349978"/>
                    <a:pt x="181758" y="360710"/>
                  </a:cubicBezTo>
                  <a:cubicBezTo>
                    <a:pt x="186073" y="375734"/>
                    <a:pt x="186073" y="390758"/>
                    <a:pt x="188231" y="405782"/>
                  </a:cubicBezTo>
                  <a:cubicBezTo>
                    <a:pt x="192547" y="508803"/>
                    <a:pt x="196862" y="611824"/>
                    <a:pt x="205493" y="714846"/>
                  </a:cubicBezTo>
                  <a:cubicBezTo>
                    <a:pt x="209809" y="787819"/>
                    <a:pt x="218440" y="858646"/>
                    <a:pt x="227071" y="931620"/>
                  </a:cubicBezTo>
                  <a:cubicBezTo>
                    <a:pt x="233545" y="965960"/>
                    <a:pt x="242176" y="1000301"/>
                    <a:pt x="250807" y="1036787"/>
                  </a:cubicBezTo>
                  <a:cubicBezTo>
                    <a:pt x="250807" y="1038934"/>
                    <a:pt x="252965" y="1041080"/>
                    <a:pt x="252965" y="1045372"/>
                  </a:cubicBezTo>
                  <a:cubicBezTo>
                    <a:pt x="268069" y="1015325"/>
                    <a:pt x="278858" y="985277"/>
                    <a:pt x="291804" y="957375"/>
                  </a:cubicBezTo>
                  <a:cubicBezTo>
                    <a:pt x="326328" y="888694"/>
                    <a:pt x="358695" y="817867"/>
                    <a:pt x="393219" y="749186"/>
                  </a:cubicBezTo>
                  <a:cubicBezTo>
                    <a:pt x="440690" y="656896"/>
                    <a:pt x="498950" y="566752"/>
                    <a:pt x="559367" y="480901"/>
                  </a:cubicBezTo>
                  <a:cubicBezTo>
                    <a:pt x="572314" y="463731"/>
                    <a:pt x="585260" y="444415"/>
                    <a:pt x="608996" y="442268"/>
                  </a:cubicBezTo>
                  <a:cubicBezTo>
                    <a:pt x="617627" y="442268"/>
                    <a:pt x="628416" y="442268"/>
                    <a:pt x="639205" y="444415"/>
                  </a:cubicBezTo>
                  <a:cubicBezTo>
                    <a:pt x="649993" y="448707"/>
                    <a:pt x="654309" y="459439"/>
                    <a:pt x="645678" y="470170"/>
                  </a:cubicBezTo>
                  <a:cubicBezTo>
                    <a:pt x="613311" y="517388"/>
                    <a:pt x="578787" y="564606"/>
                    <a:pt x="548578" y="613971"/>
                  </a:cubicBezTo>
                  <a:cubicBezTo>
                    <a:pt x="507581" y="684798"/>
                    <a:pt x="466583" y="755625"/>
                    <a:pt x="429901" y="826452"/>
                  </a:cubicBezTo>
                  <a:cubicBezTo>
                    <a:pt x="399693" y="886548"/>
                    <a:pt x="371642" y="948790"/>
                    <a:pt x="345748" y="1011032"/>
                  </a:cubicBezTo>
                  <a:cubicBezTo>
                    <a:pt x="326328" y="1053958"/>
                    <a:pt x="309066" y="1099030"/>
                    <a:pt x="293962" y="1141955"/>
                  </a:cubicBezTo>
                  <a:cubicBezTo>
                    <a:pt x="283173" y="1167711"/>
                    <a:pt x="250807" y="1187027"/>
                    <a:pt x="224914" y="1176296"/>
                  </a:cubicBezTo>
                  <a:cubicBezTo>
                    <a:pt x="218440" y="1174150"/>
                    <a:pt x="214125" y="1169857"/>
                    <a:pt x="209809" y="1163418"/>
                  </a:cubicBezTo>
                  <a:cubicBezTo>
                    <a:pt x="188231" y="1120493"/>
                    <a:pt x="170969" y="1075420"/>
                    <a:pt x="162338" y="1028202"/>
                  </a:cubicBezTo>
                  <a:cubicBezTo>
                    <a:pt x="155865" y="993862"/>
                    <a:pt x="147234" y="959521"/>
                    <a:pt x="142918" y="923035"/>
                  </a:cubicBezTo>
                  <a:cubicBezTo>
                    <a:pt x="136445" y="862939"/>
                    <a:pt x="129971" y="802843"/>
                    <a:pt x="127814" y="742747"/>
                  </a:cubicBezTo>
                  <a:cubicBezTo>
                    <a:pt x="121340" y="665481"/>
                    <a:pt x="119183" y="588215"/>
                    <a:pt x="114867" y="510949"/>
                  </a:cubicBezTo>
                  <a:cubicBezTo>
                    <a:pt x="112709" y="474462"/>
                    <a:pt x="110551" y="437976"/>
                    <a:pt x="108394" y="399343"/>
                  </a:cubicBezTo>
                  <a:cubicBezTo>
                    <a:pt x="108394" y="397197"/>
                    <a:pt x="108394" y="395050"/>
                    <a:pt x="106236" y="395050"/>
                  </a:cubicBezTo>
                  <a:cubicBezTo>
                    <a:pt x="101920" y="377880"/>
                    <a:pt x="97605" y="362856"/>
                    <a:pt x="121340" y="354271"/>
                  </a:cubicBezTo>
                  <a:cubicBezTo>
                    <a:pt x="121340" y="352125"/>
                    <a:pt x="119183" y="352125"/>
                    <a:pt x="119183" y="349978"/>
                  </a:cubicBezTo>
                  <a:cubicBezTo>
                    <a:pt x="108394" y="347832"/>
                    <a:pt x="99763" y="343540"/>
                    <a:pt x="91132" y="343540"/>
                  </a:cubicBezTo>
                  <a:cubicBezTo>
                    <a:pt x="39345" y="343540"/>
                    <a:pt x="-12441" y="281298"/>
                    <a:pt x="2663" y="225494"/>
                  </a:cubicBezTo>
                  <a:cubicBezTo>
                    <a:pt x="6979" y="206178"/>
                    <a:pt x="15610" y="184715"/>
                    <a:pt x="37187" y="176130"/>
                  </a:cubicBezTo>
                  <a:cubicBezTo>
                    <a:pt x="37187" y="176130"/>
                    <a:pt x="39345" y="176130"/>
                    <a:pt x="39345" y="176130"/>
                  </a:cubicBezTo>
                  <a:cubicBezTo>
                    <a:pt x="54450" y="158960"/>
                    <a:pt x="71712" y="148228"/>
                    <a:pt x="99763" y="156813"/>
                  </a:cubicBezTo>
                  <a:cubicBezTo>
                    <a:pt x="95447" y="133204"/>
                    <a:pt x="91132" y="113888"/>
                    <a:pt x="88974" y="94571"/>
                  </a:cubicBezTo>
                  <a:cubicBezTo>
                    <a:pt x="86816" y="79547"/>
                    <a:pt x="84658" y="66670"/>
                    <a:pt x="84658" y="53792"/>
                  </a:cubicBezTo>
                  <a:cubicBezTo>
                    <a:pt x="84658" y="23744"/>
                    <a:pt x="101920" y="2281"/>
                    <a:pt x="127814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6" name="chenying0907 320"/>
            <p:cNvSpPr>
              <a:spLocks/>
            </p:cNvSpPr>
            <p:nvPr/>
          </p:nvSpPr>
          <p:spPr bwMode="auto">
            <a:xfrm>
              <a:off x="4740879" y="4527147"/>
              <a:ext cx="420476" cy="258475"/>
            </a:xfrm>
            <a:custGeom>
              <a:avLst/>
              <a:gdLst>
                <a:gd name="T0" fmla="*/ 160 w 170"/>
                <a:gd name="T1" fmla="*/ 39 h 105"/>
                <a:gd name="T2" fmla="*/ 158 w 170"/>
                <a:gd name="T3" fmla="*/ 39 h 105"/>
                <a:gd name="T4" fmla="*/ 166 w 170"/>
                <a:gd name="T5" fmla="*/ 35 h 105"/>
                <a:gd name="T6" fmla="*/ 169 w 170"/>
                <a:gd name="T7" fmla="*/ 29 h 105"/>
                <a:gd name="T8" fmla="*/ 164 w 170"/>
                <a:gd name="T9" fmla="*/ 25 h 105"/>
                <a:gd name="T10" fmla="*/ 157 w 170"/>
                <a:gd name="T11" fmla="*/ 26 h 105"/>
                <a:gd name="T12" fmla="*/ 107 w 170"/>
                <a:gd name="T13" fmla="*/ 44 h 105"/>
                <a:gd name="T14" fmla="*/ 45 w 170"/>
                <a:gd name="T15" fmla="*/ 31 h 105"/>
                <a:gd name="T16" fmla="*/ 18 w 170"/>
                <a:gd name="T17" fmla="*/ 4 h 105"/>
                <a:gd name="T18" fmla="*/ 5 w 170"/>
                <a:gd name="T19" fmla="*/ 3 h 105"/>
                <a:gd name="T20" fmla="*/ 4 w 170"/>
                <a:gd name="T21" fmla="*/ 13 h 105"/>
                <a:gd name="T22" fmla="*/ 20 w 170"/>
                <a:gd name="T23" fmla="*/ 32 h 105"/>
                <a:gd name="T24" fmla="*/ 112 w 170"/>
                <a:gd name="T25" fmla="*/ 55 h 105"/>
                <a:gd name="T26" fmla="*/ 137 w 170"/>
                <a:gd name="T27" fmla="*/ 49 h 105"/>
                <a:gd name="T28" fmla="*/ 130 w 170"/>
                <a:gd name="T29" fmla="*/ 76 h 105"/>
                <a:gd name="T30" fmla="*/ 113 w 170"/>
                <a:gd name="T31" fmla="*/ 82 h 105"/>
                <a:gd name="T32" fmla="*/ 86 w 170"/>
                <a:gd name="T33" fmla="*/ 89 h 105"/>
                <a:gd name="T34" fmla="*/ 152 w 170"/>
                <a:gd name="T35" fmla="*/ 78 h 105"/>
                <a:gd name="T36" fmla="*/ 162 w 170"/>
                <a:gd name="T37" fmla="*/ 50 h 105"/>
                <a:gd name="T38" fmla="*/ 160 w 170"/>
                <a:gd name="T39" fmla="*/ 3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0" h="105">
                  <a:moveTo>
                    <a:pt x="160" y="39"/>
                  </a:moveTo>
                  <a:cubicBezTo>
                    <a:pt x="159" y="39"/>
                    <a:pt x="158" y="39"/>
                    <a:pt x="158" y="39"/>
                  </a:cubicBezTo>
                  <a:cubicBezTo>
                    <a:pt x="161" y="38"/>
                    <a:pt x="164" y="37"/>
                    <a:pt x="166" y="35"/>
                  </a:cubicBezTo>
                  <a:cubicBezTo>
                    <a:pt x="168" y="33"/>
                    <a:pt x="170" y="30"/>
                    <a:pt x="169" y="29"/>
                  </a:cubicBezTo>
                  <a:cubicBezTo>
                    <a:pt x="169" y="27"/>
                    <a:pt x="166" y="25"/>
                    <a:pt x="164" y="25"/>
                  </a:cubicBezTo>
                  <a:cubicBezTo>
                    <a:pt x="162" y="24"/>
                    <a:pt x="159" y="25"/>
                    <a:pt x="157" y="26"/>
                  </a:cubicBezTo>
                  <a:cubicBezTo>
                    <a:pt x="141" y="34"/>
                    <a:pt x="125" y="41"/>
                    <a:pt x="107" y="44"/>
                  </a:cubicBezTo>
                  <a:cubicBezTo>
                    <a:pt x="84" y="48"/>
                    <a:pt x="63" y="46"/>
                    <a:pt x="45" y="31"/>
                  </a:cubicBezTo>
                  <a:cubicBezTo>
                    <a:pt x="35" y="24"/>
                    <a:pt x="27" y="13"/>
                    <a:pt x="18" y="4"/>
                  </a:cubicBezTo>
                  <a:cubicBezTo>
                    <a:pt x="15" y="0"/>
                    <a:pt x="9" y="0"/>
                    <a:pt x="5" y="3"/>
                  </a:cubicBezTo>
                  <a:cubicBezTo>
                    <a:pt x="0" y="6"/>
                    <a:pt x="1" y="10"/>
                    <a:pt x="4" y="13"/>
                  </a:cubicBezTo>
                  <a:cubicBezTo>
                    <a:pt x="9" y="20"/>
                    <a:pt x="14" y="26"/>
                    <a:pt x="20" y="32"/>
                  </a:cubicBezTo>
                  <a:cubicBezTo>
                    <a:pt x="46" y="56"/>
                    <a:pt x="77" y="63"/>
                    <a:pt x="112" y="55"/>
                  </a:cubicBezTo>
                  <a:cubicBezTo>
                    <a:pt x="119" y="53"/>
                    <a:pt x="127" y="51"/>
                    <a:pt x="137" y="49"/>
                  </a:cubicBezTo>
                  <a:cubicBezTo>
                    <a:pt x="135" y="59"/>
                    <a:pt x="133" y="67"/>
                    <a:pt x="130" y="76"/>
                  </a:cubicBezTo>
                  <a:cubicBezTo>
                    <a:pt x="126" y="86"/>
                    <a:pt x="122" y="88"/>
                    <a:pt x="113" y="82"/>
                  </a:cubicBezTo>
                  <a:cubicBezTo>
                    <a:pt x="104" y="77"/>
                    <a:pt x="91" y="80"/>
                    <a:pt x="86" y="89"/>
                  </a:cubicBezTo>
                  <a:cubicBezTo>
                    <a:pt x="104" y="105"/>
                    <a:pt x="139" y="103"/>
                    <a:pt x="152" y="78"/>
                  </a:cubicBezTo>
                  <a:cubicBezTo>
                    <a:pt x="157" y="70"/>
                    <a:pt x="159" y="59"/>
                    <a:pt x="162" y="50"/>
                  </a:cubicBezTo>
                  <a:cubicBezTo>
                    <a:pt x="162" y="47"/>
                    <a:pt x="160" y="43"/>
                    <a:pt x="160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7" name="chenying0907 323"/>
            <p:cNvSpPr>
              <a:spLocks/>
            </p:cNvSpPr>
            <p:nvPr/>
          </p:nvSpPr>
          <p:spPr bwMode="auto">
            <a:xfrm>
              <a:off x="4644406" y="4230448"/>
              <a:ext cx="69169" cy="70990"/>
            </a:xfrm>
            <a:custGeom>
              <a:avLst/>
              <a:gdLst>
                <a:gd name="T0" fmla="*/ 14 w 28"/>
                <a:gd name="T1" fmla="*/ 0 h 29"/>
                <a:gd name="T2" fmla="*/ 0 w 28"/>
                <a:gd name="T3" fmla="*/ 14 h 29"/>
                <a:gd name="T4" fmla="*/ 14 w 28"/>
                <a:gd name="T5" fmla="*/ 29 h 29"/>
                <a:gd name="T6" fmla="*/ 28 w 28"/>
                <a:gd name="T7" fmla="*/ 14 h 29"/>
                <a:gd name="T8" fmla="*/ 14 w 28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4" y="0"/>
                  </a:moveTo>
                  <a:cubicBezTo>
                    <a:pt x="7" y="0"/>
                    <a:pt x="0" y="6"/>
                    <a:pt x="0" y="14"/>
                  </a:cubicBezTo>
                  <a:cubicBezTo>
                    <a:pt x="0" y="22"/>
                    <a:pt x="6" y="28"/>
                    <a:pt x="14" y="29"/>
                  </a:cubicBezTo>
                  <a:cubicBezTo>
                    <a:pt x="21" y="29"/>
                    <a:pt x="28" y="22"/>
                    <a:pt x="28" y="14"/>
                  </a:cubicBezTo>
                  <a:cubicBezTo>
                    <a:pt x="28" y="7"/>
                    <a:pt x="22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8" name="chenying0907 325"/>
            <p:cNvSpPr>
              <a:spLocks/>
            </p:cNvSpPr>
            <p:nvPr/>
          </p:nvSpPr>
          <p:spPr bwMode="auto">
            <a:xfrm>
              <a:off x="5128591" y="4259572"/>
              <a:ext cx="76450" cy="78271"/>
            </a:xfrm>
            <a:custGeom>
              <a:avLst/>
              <a:gdLst>
                <a:gd name="T0" fmla="*/ 15 w 31"/>
                <a:gd name="T1" fmla="*/ 0 h 32"/>
                <a:gd name="T2" fmla="*/ 0 w 31"/>
                <a:gd name="T3" fmla="*/ 16 h 32"/>
                <a:gd name="T4" fmla="*/ 16 w 31"/>
                <a:gd name="T5" fmla="*/ 32 h 32"/>
                <a:gd name="T6" fmla="*/ 31 w 31"/>
                <a:gd name="T7" fmla="*/ 15 h 32"/>
                <a:gd name="T8" fmla="*/ 15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15" y="0"/>
                  </a:moveTo>
                  <a:cubicBezTo>
                    <a:pt x="7" y="0"/>
                    <a:pt x="0" y="8"/>
                    <a:pt x="0" y="16"/>
                  </a:cubicBezTo>
                  <a:cubicBezTo>
                    <a:pt x="0" y="24"/>
                    <a:pt x="8" y="32"/>
                    <a:pt x="16" y="32"/>
                  </a:cubicBezTo>
                  <a:cubicBezTo>
                    <a:pt x="24" y="31"/>
                    <a:pt x="31" y="24"/>
                    <a:pt x="31" y="15"/>
                  </a:cubicBezTo>
                  <a:cubicBezTo>
                    <a:pt x="31" y="7"/>
                    <a:pt x="24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42" name="chenying0907 333"/>
            <p:cNvSpPr>
              <a:spLocks/>
            </p:cNvSpPr>
            <p:nvPr/>
          </p:nvSpPr>
          <p:spPr bwMode="auto">
            <a:xfrm>
              <a:off x="4740879" y="4527147"/>
              <a:ext cx="420476" cy="258475"/>
            </a:xfrm>
            <a:custGeom>
              <a:avLst/>
              <a:gdLst>
                <a:gd name="T0" fmla="*/ 160 w 170"/>
                <a:gd name="T1" fmla="*/ 39 h 105"/>
                <a:gd name="T2" fmla="*/ 162 w 170"/>
                <a:gd name="T3" fmla="*/ 50 h 105"/>
                <a:gd name="T4" fmla="*/ 152 w 170"/>
                <a:gd name="T5" fmla="*/ 78 h 105"/>
                <a:gd name="T6" fmla="*/ 86 w 170"/>
                <a:gd name="T7" fmla="*/ 89 h 105"/>
                <a:gd name="T8" fmla="*/ 113 w 170"/>
                <a:gd name="T9" fmla="*/ 82 h 105"/>
                <a:gd name="T10" fmla="*/ 130 w 170"/>
                <a:gd name="T11" fmla="*/ 76 h 105"/>
                <a:gd name="T12" fmla="*/ 137 w 170"/>
                <a:gd name="T13" fmla="*/ 49 h 105"/>
                <a:gd name="T14" fmla="*/ 112 w 170"/>
                <a:gd name="T15" fmla="*/ 55 h 105"/>
                <a:gd name="T16" fmla="*/ 20 w 170"/>
                <a:gd name="T17" fmla="*/ 32 h 105"/>
                <a:gd name="T18" fmla="*/ 4 w 170"/>
                <a:gd name="T19" fmla="*/ 13 h 105"/>
                <a:gd name="T20" fmla="*/ 5 w 170"/>
                <a:gd name="T21" fmla="*/ 3 h 105"/>
                <a:gd name="T22" fmla="*/ 18 w 170"/>
                <a:gd name="T23" fmla="*/ 4 h 105"/>
                <a:gd name="T24" fmla="*/ 45 w 170"/>
                <a:gd name="T25" fmla="*/ 31 h 105"/>
                <a:gd name="T26" fmla="*/ 107 w 170"/>
                <a:gd name="T27" fmla="*/ 44 h 105"/>
                <a:gd name="T28" fmla="*/ 157 w 170"/>
                <a:gd name="T29" fmla="*/ 26 h 105"/>
                <a:gd name="T30" fmla="*/ 164 w 170"/>
                <a:gd name="T31" fmla="*/ 25 h 105"/>
                <a:gd name="T32" fmla="*/ 169 w 170"/>
                <a:gd name="T33" fmla="*/ 29 h 105"/>
                <a:gd name="T34" fmla="*/ 166 w 170"/>
                <a:gd name="T35" fmla="*/ 35 h 105"/>
                <a:gd name="T36" fmla="*/ 158 w 170"/>
                <a:gd name="T37" fmla="*/ 39 h 105"/>
                <a:gd name="T38" fmla="*/ 160 w 170"/>
                <a:gd name="T39" fmla="*/ 3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0" h="105">
                  <a:moveTo>
                    <a:pt x="160" y="39"/>
                  </a:moveTo>
                  <a:cubicBezTo>
                    <a:pt x="160" y="43"/>
                    <a:pt x="162" y="47"/>
                    <a:pt x="162" y="50"/>
                  </a:cubicBezTo>
                  <a:cubicBezTo>
                    <a:pt x="159" y="59"/>
                    <a:pt x="157" y="70"/>
                    <a:pt x="152" y="78"/>
                  </a:cubicBezTo>
                  <a:cubicBezTo>
                    <a:pt x="139" y="103"/>
                    <a:pt x="104" y="105"/>
                    <a:pt x="86" y="89"/>
                  </a:cubicBezTo>
                  <a:cubicBezTo>
                    <a:pt x="91" y="80"/>
                    <a:pt x="104" y="77"/>
                    <a:pt x="113" y="82"/>
                  </a:cubicBezTo>
                  <a:cubicBezTo>
                    <a:pt x="122" y="88"/>
                    <a:pt x="126" y="86"/>
                    <a:pt x="130" y="76"/>
                  </a:cubicBezTo>
                  <a:cubicBezTo>
                    <a:pt x="133" y="67"/>
                    <a:pt x="135" y="59"/>
                    <a:pt x="137" y="49"/>
                  </a:cubicBezTo>
                  <a:cubicBezTo>
                    <a:pt x="127" y="51"/>
                    <a:pt x="119" y="53"/>
                    <a:pt x="112" y="55"/>
                  </a:cubicBezTo>
                  <a:cubicBezTo>
                    <a:pt x="77" y="63"/>
                    <a:pt x="46" y="56"/>
                    <a:pt x="20" y="32"/>
                  </a:cubicBezTo>
                  <a:cubicBezTo>
                    <a:pt x="14" y="26"/>
                    <a:pt x="9" y="20"/>
                    <a:pt x="4" y="13"/>
                  </a:cubicBezTo>
                  <a:cubicBezTo>
                    <a:pt x="1" y="10"/>
                    <a:pt x="0" y="6"/>
                    <a:pt x="5" y="3"/>
                  </a:cubicBezTo>
                  <a:cubicBezTo>
                    <a:pt x="9" y="0"/>
                    <a:pt x="15" y="0"/>
                    <a:pt x="18" y="4"/>
                  </a:cubicBezTo>
                  <a:cubicBezTo>
                    <a:pt x="27" y="13"/>
                    <a:pt x="35" y="24"/>
                    <a:pt x="45" y="31"/>
                  </a:cubicBezTo>
                  <a:cubicBezTo>
                    <a:pt x="63" y="46"/>
                    <a:pt x="84" y="48"/>
                    <a:pt x="107" y="44"/>
                  </a:cubicBezTo>
                  <a:cubicBezTo>
                    <a:pt x="125" y="41"/>
                    <a:pt x="141" y="34"/>
                    <a:pt x="157" y="26"/>
                  </a:cubicBezTo>
                  <a:cubicBezTo>
                    <a:pt x="159" y="25"/>
                    <a:pt x="162" y="24"/>
                    <a:pt x="164" y="25"/>
                  </a:cubicBezTo>
                  <a:cubicBezTo>
                    <a:pt x="166" y="25"/>
                    <a:pt x="169" y="27"/>
                    <a:pt x="169" y="29"/>
                  </a:cubicBezTo>
                  <a:cubicBezTo>
                    <a:pt x="170" y="30"/>
                    <a:pt x="168" y="33"/>
                    <a:pt x="166" y="35"/>
                  </a:cubicBezTo>
                  <a:cubicBezTo>
                    <a:pt x="164" y="37"/>
                    <a:pt x="161" y="38"/>
                    <a:pt x="158" y="39"/>
                  </a:cubicBezTo>
                  <a:cubicBezTo>
                    <a:pt x="158" y="39"/>
                    <a:pt x="159" y="39"/>
                    <a:pt x="160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43" name="chenying0907 334"/>
            <p:cNvSpPr>
              <a:spLocks/>
            </p:cNvSpPr>
            <p:nvPr/>
          </p:nvSpPr>
          <p:spPr bwMode="auto">
            <a:xfrm>
              <a:off x="4644406" y="4230448"/>
              <a:ext cx="69169" cy="70990"/>
            </a:xfrm>
            <a:custGeom>
              <a:avLst/>
              <a:gdLst>
                <a:gd name="T0" fmla="*/ 14 w 28"/>
                <a:gd name="T1" fmla="*/ 0 h 29"/>
                <a:gd name="T2" fmla="*/ 28 w 28"/>
                <a:gd name="T3" fmla="*/ 14 h 29"/>
                <a:gd name="T4" fmla="*/ 14 w 28"/>
                <a:gd name="T5" fmla="*/ 29 h 29"/>
                <a:gd name="T6" fmla="*/ 0 w 28"/>
                <a:gd name="T7" fmla="*/ 14 h 29"/>
                <a:gd name="T8" fmla="*/ 14 w 28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4" y="0"/>
                  </a:moveTo>
                  <a:cubicBezTo>
                    <a:pt x="22" y="0"/>
                    <a:pt x="28" y="7"/>
                    <a:pt x="28" y="14"/>
                  </a:cubicBezTo>
                  <a:cubicBezTo>
                    <a:pt x="28" y="22"/>
                    <a:pt x="21" y="29"/>
                    <a:pt x="14" y="29"/>
                  </a:cubicBez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44" name="chenying0907 335"/>
            <p:cNvSpPr>
              <a:spLocks/>
            </p:cNvSpPr>
            <p:nvPr/>
          </p:nvSpPr>
          <p:spPr bwMode="auto">
            <a:xfrm>
              <a:off x="5128591" y="4259572"/>
              <a:ext cx="76450" cy="78271"/>
            </a:xfrm>
            <a:custGeom>
              <a:avLst/>
              <a:gdLst>
                <a:gd name="T0" fmla="*/ 15 w 31"/>
                <a:gd name="T1" fmla="*/ 0 h 32"/>
                <a:gd name="T2" fmla="*/ 31 w 31"/>
                <a:gd name="T3" fmla="*/ 15 h 32"/>
                <a:gd name="T4" fmla="*/ 16 w 31"/>
                <a:gd name="T5" fmla="*/ 32 h 32"/>
                <a:gd name="T6" fmla="*/ 0 w 31"/>
                <a:gd name="T7" fmla="*/ 16 h 32"/>
                <a:gd name="T8" fmla="*/ 15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15" y="0"/>
                  </a:moveTo>
                  <a:cubicBezTo>
                    <a:pt x="24" y="0"/>
                    <a:pt x="31" y="7"/>
                    <a:pt x="31" y="15"/>
                  </a:cubicBezTo>
                  <a:cubicBezTo>
                    <a:pt x="31" y="24"/>
                    <a:pt x="24" y="31"/>
                    <a:pt x="16" y="32"/>
                  </a:cubicBezTo>
                  <a:cubicBezTo>
                    <a:pt x="8" y="32"/>
                    <a:pt x="0" y="24"/>
                    <a:pt x="0" y="16"/>
                  </a:cubicBezTo>
                  <a:cubicBezTo>
                    <a:pt x="0" y="8"/>
                    <a:pt x="7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sp>
        <p:nvSpPr>
          <p:cNvPr id="192" name="PA_矩形 191"/>
          <p:cNvSpPr/>
          <p:nvPr>
            <p:custDataLst>
              <p:tags r:id="rId9"/>
            </p:custDataLst>
          </p:nvPr>
        </p:nvSpPr>
        <p:spPr>
          <a:xfrm>
            <a:off x="6284796" y="2721166"/>
            <a:ext cx="2608411" cy="5634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 Light"/>
                <a:cs typeface="+mn-cs"/>
              </a:rPr>
              <a:t>That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Template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193" name="PA_直接连接符 192"/>
          <p:cNvCxnSpPr/>
          <p:nvPr>
            <p:custDataLst>
              <p:tags r:id="rId10"/>
            </p:custDataLst>
          </p:nvPr>
        </p:nvCxnSpPr>
        <p:spPr>
          <a:xfrm>
            <a:off x="5873031" y="2741059"/>
            <a:ext cx="0" cy="2318461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PA_矩形 193"/>
          <p:cNvSpPr/>
          <p:nvPr>
            <p:custDataLst>
              <p:tags r:id="rId11"/>
            </p:custDataLst>
          </p:nvPr>
        </p:nvSpPr>
        <p:spPr>
          <a:xfrm>
            <a:off x="6168836" y="4609985"/>
            <a:ext cx="3685798" cy="154035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管理用户的角色和角色所拥有的权限，实现基于角色的权限管理，保证更细粒度的访问控制和权限分配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DCFDF4E2-F216-413A-8DC7-7C5F9E1A8E6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224629" y="2089412"/>
            <a:ext cx="2743200" cy="2362200"/>
          </a:xfrm>
          <a:prstGeom prst="rect">
            <a:avLst/>
          </a:prstGeom>
        </p:spPr>
      </p:pic>
      <p:pic>
        <p:nvPicPr>
          <p:cNvPr id="195" name="图片 194">
            <a:extLst>
              <a:ext uri="{FF2B5EF4-FFF2-40B4-BE49-F238E27FC236}">
                <a16:creationId xmlns:a16="http://schemas.microsoft.com/office/drawing/2014/main" id="{9C1B185F-AE92-4D16-8B12-B830DD70DDB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041669" y="248874"/>
            <a:ext cx="6895725" cy="170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90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192" grpId="0" animBg="1"/>
      <p:bldP spid="19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A_组合 16"/>
          <p:cNvGrpSpPr/>
          <p:nvPr>
            <p:custDataLst>
              <p:tags r:id="rId1"/>
            </p:custDataLst>
          </p:nvPr>
        </p:nvGrpSpPr>
        <p:grpSpPr>
          <a:xfrm>
            <a:off x="1921714" y="453763"/>
            <a:ext cx="5375831" cy="823109"/>
            <a:chOff x="1786655" y="491683"/>
            <a:chExt cx="5375831" cy="823109"/>
          </a:xfrm>
        </p:grpSpPr>
        <p:sp>
          <p:nvSpPr>
            <p:cNvPr id="18" name="矩形 17"/>
            <p:cNvSpPr/>
            <p:nvPr/>
          </p:nvSpPr>
          <p:spPr>
            <a:xfrm>
              <a:off x="1786655" y="945460"/>
              <a:ext cx="53758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除管理外的其他模块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1786655" y="491683"/>
              <a:ext cx="44421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其他模块</a:t>
              </a:r>
            </a:p>
          </p:txBody>
        </p:sp>
      </p:grpSp>
      <p:grpSp>
        <p:nvGrpSpPr>
          <p:cNvPr id="157" name="PA_组合 156"/>
          <p:cNvGrpSpPr/>
          <p:nvPr>
            <p:custDataLst>
              <p:tags r:id="rId2"/>
            </p:custDataLst>
          </p:nvPr>
        </p:nvGrpSpPr>
        <p:grpSpPr>
          <a:xfrm>
            <a:off x="1216766" y="391839"/>
            <a:ext cx="633796" cy="786994"/>
            <a:chOff x="5684838" y="628651"/>
            <a:chExt cx="814388" cy="1011238"/>
          </a:xfrm>
          <a:solidFill>
            <a:schemeClr val="accent2"/>
          </a:solidFill>
        </p:grpSpPr>
        <p:sp>
          <p:nvSpPr>
            <p:cNvPr id="158" name="chenying0907 63"/>
            <p:cNvSpPr>
              <a:spLocks noEditPoints="1"/>
            </p:cNvSpPr>
            <p:nvPr/>
          </p:nvSpPr>
          <p:spPr bwMode="auto">
            <a:xfrm>
              <a:off x="5684838" y="628651"/>
              <a:ext cx="814388" cy="1011238"/>
            </a:xfrm>
            <a:custGeom>
              <a:avLst/>
              <a:gdLst>
                <a:gd name="T0" fmla="*/ 331 w 378"/>
                <a:gd name="T1" fmla="*/ 172 h 471"/>
                <a:gd name="T2" fmla="*/ 349 w 378"/>
                <a:gd name="T3" fmla="*/ 159 h 471"/>
                <a:gd name="T4" fmla="*/ 323 w 378"/>
                <a:gd name="T5" fmla="*/ 109 h 471"/>
                <a:gd name="T6" fmla="*/ 240 w 378"/>
                <a:gd name="T7" fmla="*/ 135 h 471"/>
                <a:gd name="T8" fmla="*/ 253 w 378"/>
                <a:gd name="T9" fmla="*/ 153 h 471"/>
                <a:gd name="T10" fmla="*/ 253 w 378"/>
                <a:gd name="T11" fmla="*/ 170 h 471"/>
                <a:gd name="T12" fmla="*/ 235 w 378"/>
                <a:gd name="T13" fmla="*/ 50 h 471"/>
                <a:gd name="T14" fmla="*/ 6 w 378"/>
                <a:gd name="T15" fmla="*/ 11 h 471"/>
                <a:gd name="T16" fmla="*/ 2 w 378"/>
                <a:gd name="T17" fmla="*/ 31 h 471"/>
                <a:gd name="T18" fmla="*/ 1 w 378"/>
                <a:gd name="T19" fmla="*/ 187 h 471"/>
                <a:gd name="T20" fmla="*/ 2 w 378"/>
                <a:gd name="T21" fmla="*/ 426 h 471"/>
                <a:gd name="T22" fmla="*/ 88 w 378"/>
                <a:gd name="T23" fmla="*/ 463 h 471"/>
                <a:gd name="T24" fmla="*/ 220 w 378"/>
                <a:gd name="T25" fmla="*/ 461 h 471"/>
                <a:gd name="T26" fmla="*/ 346 w 378"/>
                <a:gd name="T27" fmla="*/ 461 h 471"/>
                <a:gd name="T28" fmla="*/ 370 w 378"/>
                <a:gd name="T29" fmla="*/ 337 h 471"/>
                <a:gd name="T30" fmla="*/ 249 w 378"/>
                <a:gd name="T31" fmla="*/ 139 h 471"/>
                <a:gd name="T32" fmla="*/ 286 w 378"/>
                <a:gd name="T33" fmla="*/ 121 h 471"/>
                <a:gd name="T34" fmla="*/ 343 w 378"/>
                <a:gd name="T35" fmla="*/ 131 h 471"/>
                <a:gd name="T36" fmla="*/ 311 w 378"/>
                <a:gd name="T37" fmla="*/ 146 h 471"/>
                <a:gd name="T38" fmla="*/ 249 w 378"/>
                <a:gd name="T39" fmla="*/ 139 h 471"/>
                <a:gd name="T40" fmla="*/ 296 w 378"/>
                <a:gd name="T41" fmla="*/ 155 h 471"/>
                <a:gd name="T42" fmla="*/ 322 w 378"/>
                <a:gd name="T43" fmla="*/ 173 h 471"/>
                <a:gd name="T44" fmla="*/ 260 w 378"/>
                <a:gd name="T45" fmla="*/ 170 h 471"/>
                <a:gd name="T46" fmla="*/ 261 w 378"/>
                <a:gd name="T47" fmla="*/ 154 h 471"/>
                <a:gd name="T48" fmla="*/ 92 w 378"/>
                <a:gd name="T49" fmla="*/ 426 h 471"/>
                <a:gd name="T50" fmla="*/ 101 w 378"/>
                <a:gd name="T51" fmla="*/ 374 h 471"/>
                <a:gd name="T52" fmla="*/ 139 w 378"/>
                <a:gd name="T53" fmla="*/ 420 h 471"/>
                <a:gd name="T54" fmla="*/ 222 w 378"/>
                <a:gd name="T55" fmla="*/ 191 h 471"/>
                <a:gd name="T56" fmla="*/ 212 w 378"/>
                <a:gd name="T57" fmla="*/ 442 h 471"/>
                <a:gd name="T58" fmla="*/ 204 w 378"/>
                <a:gd name="T59" fmla="*/ 451 h 471"/>
                <a:gd name="T60" fmla="*/ 153 w 378"/>
                <a:gd name="T61" fmla="*/ 451 h 471"/>
                <a:gd name="T62" fmla="*/ 148 w 378"/>
                <a:gd name="T63" fmla="*/ 372 h 471"/>
                <a:gd name="T64" fmla="*/ 85 w 378"/>
                <a:gd name="T65" fmla="*/ 367 h 471"/>
                <a:gd name="T66" fmla="*/ 86 w 378"/>
                <a:gd name="T67" fmla="*/ 450 h 471"/>
                <a:gd name="T68" fmla="*/ 16 w 378"/>
                <a:gd name="T69" fmla="*/ 398 h 471"/>
                <a:gd name="T70" fmla="*/ 11 w 378"/>
                <a:gd name="T71" fmla="*/ 35 h 471"/>
                <a:gd name="T72" fmla="*/ 42 w 378"/>
                <a:gd name="T73" fmla="*/ 23 h 471"/>
                <a:gd name="T74" fmla="*/ 198 w 378"/>
                <a:gd name="T75" fmla="*/ 30 h 471"/>
                <a:gd name="T76" fmla="*/ 225 w 378"/>
                <a:gd name="T77" fmla="*/ 91 h 471"/>
                <a:gd name="T78" fmla="*/ 365 w 378"/>
                <a:gd name="T79" fmla="*/ 266 h 471"/>
                <a:gd name="T80" fmla="*/ 352 w 378"/>
                <a:gd name="T81" fmla="*/ 446 h 471"/>
                <a:gd name="T82" fmla="*/ 340 w 378"/>
                <a:gd name="T83" fmla="*/ 446 h 471"/>
                <a:gd name="T84" fmla="*/ 242 w 378"/>
                <a:gd name="T85" fmla="*/ 449 h 471"/>
                <a:gd name="T86" fmla="*/ 231 w 378"/>
                <a:gd name="T87" fmla="*/ 356 h 471"/>
                <a:gd name="T88" fmla="*/ 236 w 378"/>
                <a:gd name="T89" fmla="*/ 177 h 471"/>
                <a:gd name="T90" fmla="*/ 340 w 378"/>
                <a:gd name="T91" fmla="*/ 184 h 471"/>
                <a:gd name="T92" fmla="*/ 365 w 378"/>
                <a:gd name="T93" fmla="*/ 266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8" h="471">
                  <a:moveTo>
                    <a:pt x="378" y="197"/>
                  </a:moveTo>
                  <a:cubicBezTo>
                    <a:pt x="377" y="190"/>
                    <a:pt x="378" y="180"/>
                    <a:pt x="372" y="175"/>
                  </a:cubicBezTo>
                  <a:cubicBezTo>
                    <a:pt x="362" y="167"/>
                    <a:pt x="345" y="170"/>
                    <a:pt x="331" y="172"/>
                  </a:cubicBezTo>
                  <a:cubicBezTo>
                    <a:pt x="331" y="171"/>
                    <a:pt x="331" y="170"/>
                    <a:pt x="331" y="169"/>
                  </a:cubicBezTo>
                  <a:cubicBezTo>
                    <a:pt x="331" y="166"/>
                    <a:pt x="331" y="162"/>
                    <a:pt x="330" y="159"/>
                  </a:cubicBezTo>
                  <a:cubicBezTo>
                    <a:pt x="337" y="160"/>
                    <a:pt x="343" y="160"/>
                    <a:pt x="349" y="159"/>
                  </a:cubicBezTo>
                  <a:cubicBezTo>
                    <a:pt x="359" y="156"/>
                    <a:pt x="358" y="150"/>
                    <a:pt x="356" y="141"/>
                  </a:cubicBezTo>
                  <a:cubicBezTo>
                    <a:pt x="354" y="132"/>
                    <a:pt x="353" y="111"/>
                    <a:pt x="342" y="107"/>
                  </a:cubicBezTo>
                  <a:cubicBezTo>
                    <a:pt x="336" y="105"/>
                    <a:pt x="329" y="108"/>
                    <a:pt x="323" y="109"/>
                  </a:cubicBezTo>
                  <a:cubicBezTo>
                    <a:pt x="312" y="111"/>
                    <a:pt x="301" y="111"/>
                    <a:pt x="289" y="112"/>
                  </a:cubicBezTo>
                  <a:cubicBezTo>
                    <a:pt x="278" y="112"/>
                    <a:pt x="260" y="106"/>
                    <a:pt x="249" y="110"/>
                  </a:cubicBezTo>
                  <a:cubicBezTo>
                    <a:pt x="240" y="114"/>
                    <a:pt x="239" y="126"/>
                    <a:pt x="240" y="135"/>
                  </a:cubicBezTo>
                  <a:cubicBezTo>
                    <a:pt x="241" y="139"/>
                    <a:pt x="242" y="147"/>
                    <a:pt x="245" y="150"/>
                  </a:cubicBezTo>
                  <a:cubicBezTo>
                    <a:pt x="246" y="151"/>
                    <a:pt x="250" y="151"/>
                    <a:pt x="253" y="152"/>
                  </a:cubicBezTo>
                  <a:cubicBezTo>
                    <a:pt x="253" y="152"/>
                    <a:pt x="253" y="153"/>
                    <a:pt x="253" y="153"/>
                  </a:cubicBezTo>
                  <a:cubicBezTo>
                    <a:pt x="252" y="155"/>
                    <a:pt x="252" y="158"/>
                    <a:pt x="252" y="160"/>
                  </a:cubicBezTo>
                  <a:cubicBezTo>
                    <a:pt x="252" y="162"/>
                    <a:pt x="252" y="165"/>
                    <a:pt x="253" y="168"/>
                  </a:cubicBezTo>
                  <a:cubicBezTo>
                    <a:pt x="253" y="168"/>
                    <a:pt x="253" y="169"/>
                    <a:pt x="253" y="170"/>
                  </a:cubicBezTo>
                  <a:cubicBezTo>
                    <a:pt x="247" y="170"/>
                    <a:pt x="241" y="170"/>
                    <a:pt x="235" y="170"/>
                  </a:cubicBezTo>
                  <a:cubicBezTo>
                    <a:pt x="235" y="148"/>
                    <a:pt x="234" y="126"/>
                    <a:pt x="237" y="104"/>
                  </a:cubicBezTo>
                  <a:cubicBezTo>
                    <a:pt x="239" y="87"/>
                    <a:pt x="237" y="68"/>
                    <a:pt x="235" y="50"/>
                  </a:cubicBezTo>
                  <a:cubicBezTo>
                    <a:pt x="234" y="34"/>
                    <a:pt x="235" y="20"/>
                    <a:pt x="216" y="17"/>
                  </a:cubicBezTo>
                  <a:cubicBezTo>
                    <a:pt x="163" y="9"/>
                    <a:pt x="108" y="17"/>
                    <a:pt x="55" y="10"/>
                  </a:cubicBezTo>
                  <a:cubicBezTo>
                    <a:pt x="43" y="9"/>
                    <a:pt x="16" y="0"/>
                    <a:pt x="6" y="11"/>
                  </a:cubicBezTo>
                  <a:cubicBezTo>
                    <a:pt x="5" y="12"/>
                    <a:pt x="5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0" y="18"/>
                    <a:pt x="3" y="25"/>
                    <a:pt x="2" y="31"/>
                  </a:cubicBezTo>
                  <a:cubicBezTo>
                    <a:pt x="2" y="41"/>
                    <a:pt x="0" y="49"/>
                    <a:pt x="2" y="59"/>
                  </a:cubicBezTo>
                  <a:cubicBezTo>
                    <a:pt x="2" y="59"/>
                    <a:pt x="2" y="60"/>
                    <a:pt x="2" y="60"/>
                  </a:cubicBezTo>
                  <a:cubicBezTo>
                    <a:pt x="1" y="102"/>
                    <a:pt x="1" y="145"/>
                    <a:pt x="1" y="187"/>
                  </a:cubicBezTo>
                  <a:cubicBezTo>
                    <a:pt x="1" y="213"/>
                    <a:pt x="3" y="238"/>
                    <a:pt x="3" y="263"/>
                  </a:cubicBezTo>
                  <a:cubicBezTo>
                    <a:pt x="3" y="295"/>
                    <a:pt x="3" y="326"/>
                    <a:pt x="3" y="357"/>
                  </a:cubicBezTo>
                  <a:cubicBezTo>
                    <a:pt x="3" y="380"/>
                    <a:pt x="0" y="404"/>
                    <a:pt x="2" y="426"/>
                  </a:cubicBezTo>
                  <a:cubicBezTo>
                    <a:pt x="4" y="438"/>
                    <a:pt x="5" y="454"/>
                    <a:pt x="17" y="459"/>
                  </a:cubicBezTo>
                  <a:cubicBezTo>
                    <a:pt x="26" y="462"/>
                    <a:pt x="39" y="460"/>
                    <a:pt x="48" y="462"/>
                  </a:cubicBezTo>
                  <a:cubicBezTo>
                    <a:pt x="62" y="463"/>
                    <a:pt x="75" y="461"/>
                    <a:pt x="88" y="463"/>
                  </a:cubicBezTo>
                  <a:cubicBezTo>
                    <a:pt x="112" y="467"/>
                    <a:pt x="137" y="466"/>
                    <a:pt x="162" y="465"/>
                  </a:cubicBezTo>
                  <a:cubicBezTo>
                    <a:pt x="178" y="465"/>
                    <a:pt x="201" y="471"/>
                    <a:pt x="216" y="463"/>
                  </a:cubicBezTo>
                  <a:cubicBezTo>
                    <a:pt x="218" y="463"/>
                    <a:pt x="219" y="462"/>
                    <a:pt x="220" y="461"/>
                  </a:cubicBezTo>
                  <a:cubicBezTo>
                    <a:pt x="241" y="463"/>
                    <a:pt x="263" y="462"/>
                    <a:pt x="283" y="460"/>
                  </a:cubicBezTo>
                  <a:cubicBezTo>
                    <a:pt x="298" y="458"/>
                    <a:pt x="309" y="458"/>
                    <a:pt x="323" y="459"/>
                  </a:cubicBezTo>
                  <a:cubicBezTo>
                    <a:pt x="331" y="460"/>
                    <a:pt x="339" y="459"/>
                    <a:pt x="346" y="461"/>
                  </a:cubicBezTo>
                  <a:cubicBezTo>
                    <a:pt x="349" y="462"/>
                    <a:pt x="350" y="464"/>
                    <a:pt x="353" y="464"/>
                  </a:cubicBezTo>
                  <a:cubicBezTo>
                    <a:pt x="370" y="466"/>
                    <a:pt x="369" y="436"/>
                    <a:pt x="369" y="425"/>
                  </a:cubicBezTo>
                  <a:cubicBezTo>
                    <a:pt x="369" y="396"/>
                    <a:pt x="365" y="366"/>
                    <a:pt x="370" y="337"/>
                  </a:cubicBezTo>
                  <a:cubicBezTo>
                    <a:pt x="374" y="307"/>
                    <a:pt x="378" y="276"/>
                    <a:pt x="377" y="245"/>
                  </a:cubicBezTo>
                  <a:cubicBezTo>
                    <a:pt x="377" y="229"/>
                    <a:pt x="378" y="213"/>
                    <a:pt x="378" y="197"/>
                  </a:cubicBezTo>
                  <a:moveTo>
                    <a:pt x="249" y="139"/>
                  </a:moveTo>
                  <a:cubicBezTo>
                    <a:pt x="246" y="130"/>
                    <a:pt x="248" y="123"/>
                    <a:pt x="258" y="118"/>
                  </a:cubicBezTo>
                  <a:cubicBezTo>
                    <a:pt x="260" y="118"/>
                    <a:pt x="262" y="119"/>
                    <a:pt x="264" y="119"/>
                  </a:cubicBezTo>
                  <a:cubicBezTo>
                    <a:pt x="271" y="119"/>
                    <a:pt x="278" y="122"/>
                    <a:pt x="286" y="121"/>
                  </a:cubicBezTo>
                  <a:cubicBezTo>
                    <a:pt x="295" y="121"/>
                    <a:pt x="305" y="120"/>
                    <a:pt x="315" y="119"/>
                  </a:cubicBezTo>
                  <a:cubicBezTo>
                    <a:pt x="319" y="118"/>
                    <a:pt x="324" y="117"/>
                    <a:pt x="329" y="118"/>
                  </a:cubicBezTo>
                  <a:cubicBezTo>
                    <a:pt x="341" y="118"/>
                    <a:pt x="340" y="119"/>
                    <a:pt x="343" y="131"/>
                  </a:cubicBezTo>
                  <a:cubicBezTo>
                    <a:pt x="344" y="134"/>
                    <a:pt x="346" y="139"/>
                    <a:pt x="346" y="142"/>
                  </a:cubicBezTo>
                  <a:cubicBezTo>
                    <a:pt x="347" y="151"/>
                    <a:pt x="345" y="148"/>
                    <a:pt x="339" y="149"/>
                  </a:cubicBezTo>
                  <a:cubicBezTo>
                    <a:pt x="330" y="151"/>
                    <a:pt x="319" y="147"/>
                    <a:pt x="311" y="146"/>
                  </a:cubicBezTo>
                  <a:cubicBezTo>
                    <a:pt x="295" y="145"/>
                    <a:pt x="278" y="145"/>
                    <a:pt x="261" y="146"/>
                  </a:cubicBezTo>
                  <a:cubicBezTo>
                    <a:pt x="261" y="146"/>
                    <a:pt x="260" y="145"/>
                    <a:pt x="260" y="145"/>
                  </a:cubicBezTo>
                  <a:cubicBezTo>
                    <a:pt x="256" y="144"/>
                    <a:pt x="252" y="143"/>
                    <a:pt x="249" y="139"/>
                  </a:cubicBezTo>
                  <a:moveTo>
                    <a:pt x="261" y="154"/>
                  </a:moveTo>
                  <a:cubicBezTo>
                    <a:pt x="261" y="153"/>
                    <a:pt x="261" y="153"/>
                    <a:pt x="262" y="153"/>
                  </a:cubicBezTo>
                  <a:cubicBezTo>
                    <a:pt x="273" y="155"/>
                    <a:pt x="284" y="155"/>
                    <a:pt x="296" y="155"/>
                  </a:cubicBezTo>
                  <a:cubicBezTo>
                    <a:pt x="304" y="155"/>
                    <a:pt x="313" y="157"/>
                    <a:pt x="323" y="158"/>
                  </a:cubicBezTo>
                  <a:cubicBezTo>
                    <a:pt x="322" y="162"/>
                    <a:pt x="322" y="165"/>
                    <a:pt x="322" y="169"/>
                  </a:cubicBezTo>
                  <a:cubicBezTo>
                    <a:pt x="322" y="170"/>
                    <a:pt x="322" y="171"/>
                    <a:pt x="322" y="173"/>
                  </a:cubicBezTo>
                  <a:cubicBezTo>
                    <a:pt x="320" y="173"/>
                    <a:pt x="318" y="173"/>
                    <a:pt x="317" y="173"/>
                  </a:cubicBezTo>
                  <a:cubicBezTo>
                    <a:pt x="301" y="173"/>
                    <a:pt x="286" y="171"/>
                    <a:pt x="271" y="170"/>
                  </a:cubicBezTo>
                  <a:cubicBezTo>
                    <a:pt x="267" y="170"/>
                    <a:pt x="263" y="170"/>
                    <a:pt x="260" y="170"/>
                  </a:cubicBezTo>
                  <a:cubicBezTo>
                    <a:pt x="260" y="169"/>
                    <a:pt x="260" y="169"/>
                    <a:pt x="260" y="168"/>
                  </a:cubicBezTo>
                  <a:cubicBezTo>
                    <a:pt x="261" y="165"/>
                    <a:pt x="261" y="162"/>
                    <a:pt x="261" y="160"/>
                  </a:cubicBezTo>
                  <a:cubicBezTo>
                    <a:pt x="261" y="158"/>
                    <a:pt x="261" y="156"/>
                    <a:pt x="261" y="154"/>
                  </a:cubicBezTo>
                  <a:moveTo>
                    <a:pt x="101" y="451"/>
                  </a:moveTo>
                  <a:cubicBezTo>
                    <a:pt x="98" y="451"/>
                    <a:pt x="94" y="450"/>
                    <a:pt x="91" y="450"/>
                  </a:cubicBezTo>
                  <a:cubicBezTo>
                    <a:pt x="90" y="443"/>
                    <a:pt x="92" y="430"/>
                    <a:pt x="92" y="426"/>
                  </a:cubicBezTo>
                  <a:cubicBezTo>
                    <a:pt x="92" y="415"/>
                    <a:pt x="89" y="404"/>
                    <a:pt x="91" y="392"/>
                  </a:cubicBezTo>
                  <a:cubicBezTo>
                    <a:pt x="92" y="388"/>
                    <a:pt x="92" y="384"/>
                    <a:pt x="93" y="381"/>
                  </a:cubicBezTo>
                  <a:cubicBezTo>
                    <a:pt x="95" y="374"/>
                    <a:pt x="94" y="374"/>
                    <a:pt x="101" y="374"/>
                  </a:cubicBezTo>
                  <a:cubicBezTo>
                    <a:pt x="107" y="374"/>
                    <a:pt x="114" y="377"/>
                    <a:pt x="120" y="377"/>
                  </a:cubicBezTo>
                  <a:cubicBezTo>
                    <a:pt x="129" y="379"/>
                    <a:pt x="138" y="374"/>
                    <a:pt x="142" y="387"/>
                  </a:cubicBezTo>
                  <a:cubicBezTo>
                    <a:pt x="145" y="396"/>
                    <a:pt x="140" y="410"/>
                    <a:pt x="139" y="420"/>
                  </a:cubicBezTo>
                  <a:cubicBezTo>
                    <a:pt x="138" y="430"/>
                    <a:pt x="135" y="442"/>
                    <a:pt x="139" y="451"/>
                  </a:cubicBezTo>
                  <a:cubicBezTo>
                    <a:pt x="126" y="452"/>
                    <a:pt x="114" y="452"/>
                    <a:pt x="101" y="451"/>
                  </a:cubicBezTo>
                  <a:moveTo>
                    <a:pt x="222" y="191"/>
                  </a:moveTo>
                  <a:cubicBezTo>
                    <a:pt x="222" y="214"/>
                    <a:pt x="220" y="236"/>
                    <a:pt x="219" y="258"/>
                  </a:cubicBezTo>
                  <a:cubicBezTo>
                    <a:pt x="218" y="303"/>
                    <a:pt x="218" y="349"/>
                    <a:pt x="215" y="394"/>
                  </a:cubicBezTo>
                  <a:cubicBezTo>
                    <a:pt x="213" y="409"/>
                    <a:pt x="215" y="427"/>
                    <a:pt x="212" y="442"/>
                  </a:cubicBezTo>
                  <a:cubicBezTo>
                    <a:pt x="211" y="444"/>
                    <a:pt x="211" y="446"/>
                    <a:pt x="210" y="448"/>
                  </a:cubicBezTo>
                  <a:cubicBezTo>
                    <a:pt x="209" y="448"/>
                    <a:pt x="208" y="448"/>
                    <a:pt x="208" y="448"/>
                  </a:cubicBezTo>
                  <a:cubicBezTo>
                    <a:pt x="206" y="448"/>
                    <a:pt x="204" y="449"/>
                    <a:pt x="204" y="451"/>
                  </a:cubicBezTo>
                  <a:cubicBezTo>
                    <a:pt x="201" y="452"/>
                    <a:pt x="198" y="452"/>
                    <a:pt x="193" y="452"/>
                  </a:cubicBezTo>
                  <a:cubicBezTo>
                    <a:pt x="183" y="452"/>
                    <a:pt x="172" y="450"/>
                    <a:pt x="162" y="451"/>
                  </a:cubicBezTo>
                  <a:cubicBezTo>
                    <a:pt x="159" y="451"/>
                    <a:pt x="156" y="451"/>
                    <a:pt x="153" y="451"/>
                  </a:cubicBezTo>
                  <a:cubicBezTo>
                    <a:pt x="153" y="448"/>
                    <a:pt x="151" y="446"/>
                    <a:pt x="149" y="446"/>
                  </a:cubicBezTo>
                  <a:cubicBezTo>
                    <a:pt x="146" y="436"/>
                    <a:pt x="150" y="419"/>
                    <a:pt x="151" y="411"/>
                  </a:cubicBezTo>
                  <a:cubicBezTo>
                    <a:pt x="152" y="400"/>
                    <a:pt x="157" y="381"/>
                    <a:pt x="148" y="372"/>
                  </a:cubicBezTo>
                  <a:cubicBezTo>
                    <a:pt x="141" y="365"/>
                    <a:pt x="133" y="369"/>
                    <a:pt x="125" y="368"/>
                  </a:cubicBezTo>
                  <a:cubicBezTo>
                    <a:pt x="113" y="368"/>
                    <a:pt x="101" y="363"/>
                    <a:pt x="89" y="364"/>
                  </a:cubicBezTo>
                  <a:cubicBezTo>
                    <a:pt x="88" y="365"/>
                    <a:pt x="86" y="365"/>
                    <a:pt x="85" y="367"/>
                  </a:cubicBezTo>
                  <a:cubicBezTo>
                    <a:pt x="83" y="381"/>
                    <a:pt x="82" y="395"/>
                    <a:pt x="83" y="408"/>
                  </a:cubicBezTo>
                  <a:cubicBezTo>
                    <a:pt x="83" y="417"/>
                    <a:pt x="85" y="425"/>
                    <a:pt x="86" y="433"/>
                  </a:cubicBezTo>
                  <a:cubicBezTo>
                    <a:pt x="86" y="439"/>
                    <a:pt x="86" y="444"/>
                    <a:pt x="86" y="450"/>
                  </a:cubicBezTo>
                  <a:cubicBezTo>
                    <a:pt x="69" y="448"/>
                    <a:pt x="52" y="446"/>
                    <a:pt x="35" y="446"/>
                  </a:cubicBezTo>
                  <a:cubicBezTo>
                    <a:pt x="24" y="446"/>
                    <a:pt x="20" y="444"/>
                    <a:pt x="19" y="434"/>
                  </a:cubicBezTo>
                  <a:cubicBezTo>
                    <a:pt x="16" y="422"/>
                    <a:pt x="16" y="410"/>
                    <a:pt x="16" y="398"/>
                  </a:cubicBezTo>
                  <a:cubicBezTo>
                    <a:pt x="16" y="375"/>
                    <a:pt x="16" y="351"/>
                    <a:pt x="16" y="328"/>
                  </a:cubicBezTo>
                  <a:cubicBezTo>
                    <a:pt x="15" y="276"/>
                    <a:pt x="13" y="224"/>
                    <a:pt x="13" y="173"/>
                  </a:cubicBezTo>
                  <a:cubicBezTo>
                    <a:pt x="13" y="127"/>
                    <a:pt x="13" y="81"/>
                    <a:pt x="11" y="35"/>
                  </a:cubicBezTo>
                  <a:cubicBezTo>
                    <a:pt x="11" y="34"/>
                    <a:pt x="11" y="33"/>
                    <a:pt x="11" y="32"/>
                  </a:cubicBezTo>
                  <a:cubicBezTo>
                    <a:pt x="12" y="23"/>
                    <a:pt x="10" y="22"/>
                    <a:pt x="20" y="20"/>
                  </a:cubicBezTo>
                  <a:cubicBezTo>
                    <a:pt x="28" y="19"/>
                    <a:pt x="35" y="22"/>
                    <a:pt x="42" y="23"/>
                  </a:cubicBezTo>
                  <a:cubicBezTo>
                    <a:pt x="53" y="24"/>
                    <a:pt x="64" y="25"/>
                    <a:pt x="75" y="25"/>
                  </a:cubicBezTo>
                  <a:cubicBezTo>
                    <a:pt x="97" y="25"/>
                    <a:pt x="118" y="25"/>
                    <a:pt x="139" y="25"/>
                  </a:cubicBezTo>
                  <a:cubicBezTo>
                    <a:pt x="159" y="25"/>
                    <a:pt x="179" y="29"/>
                    <a:pt x="198" y="30"/>
                  </a:cubicBezTo>
                  <a:cubicBezTo>
                    <a:pt x="211" y="31"/>
                    <a:pt x="215" y="28"/>
                    <a:pt x="220" y="43"/>
                  </a:cubicBezTo>
                  <a:cubicBezTo>
                    <a:pt x="223" y="50"/>
                    <a:pt x="222" y="58"/>
                    <a:pt x="222" y="66"/>
                  </a:cubicBezTo>
                  <a:cubicBezTo>
                    <a:pt x="222" y="74"/>
                    <a:pt x="225" y="82"/>
                    <a:pt x="225" y="91"/>
                  </a:cubicBezTo>
                  <a:cubicBezTo>
                    <a:pt x="225" y="103"/>
                    <a:pt x="222" y="115"/>
                    <a:pt x="222" y="127"/>
                  </a:cubicBezTo>
                  <a:cubicBezTo>
                    <a:pt x="222" y="149"/>
                    <a:pt x="222" y="170"/>
                    <a:pt x="222" y="191"/>
                  </a:cubicBezTo>
                  <a:moveTo>
                    <a:pt x="365" y="266"/>
                  </a:moveTo>
                  <a:cubicBezTo>
                    <a:pt x="363" y="292"/>
                    <a:pt x="359" y="318"/>
                    <a:pt x="355" y="344"/>
                  </a:cubicBezTo>
                  <a:cubicBezTo>
                    <a:pt x="352" y="366"/>
                    <a:pt x="355" y="392"/>
                    <a:pt x="355" y="414"/>
                  </a:cubicBezTo>
                  <a:cubicBezTo>
                    <a:pt x="356" y="422"/>
                    <a:pt x="358" y="440"/>
                    <a:pt x="352" y="446"/>
                  </a:cubicBezTo>
                  <a:cubicBezTo>
                    <a:pt x="352" y="447"/>
                    <a:pt x="351" y="447"/>
                    <a:pt x="351" y="448"/>
                  </a:cubicBezTo>
                  <a:cubicBezTo>
                    <a:pt x="351" y="448"/>
                    <a:pt x="350" y="448"/>
                    <a:pt x="349" y="448"/>
                  </a:cubicBezTo>
                  <a:cubicBezTo>
                    <a:pt x="347" y="448"/>
                    <a:pt x="343" y="446"/>
                    <a:pt x="340" y="446"/>
                  </a:cubicBezTo>
                  <a:cubicBezTo>
                    <a:pt x="330" y="445"/>
                    <a:pt x="318" y="444"/>
                    <a:pt x="307" y="444"/>
                  </a:cubicBezTo>
                  <a:cubicBezTo>
                    <a:pt x="297" y="443"/>
                    <a:pt x="287" y="446"/>
                    <a:pt x="277" y="447"/>
                  </a:cubicBezTo>
                  <a:cubicBezTo>
                    <a:pt x="266" y="447"/>
                    <a:pt x="254" y="448"/>
                    <a:pt x="242" y="449"/>
                  </a:cubicBezTo>
                  <a:cubicBezTo>
                    <a:pt x="237" y="449"/>
                    <a:pt x="231" y="448"/>
                    <a:pt x="226" y="448"/>
                  </a:cubicBezTo>
                  <a:cubicBezTo>
                    <a:pt x="228" y="439"/>
                    <a:pt x="226" y="428"/>
                    <a:pt x="227" y="421"/>
                  </a:cubicBezTo>
                  <a:cubicBezTo>
                    <a:pt x="231" y="399"/>
                    <a:pt x="231" y="377"/>
                    <a:pt x="231" y="356"/>
                  </a:cubicBezTo>
                  <a:cubicBezTo>
                    <a:pt x="231" y="327"/>
                    <a:pt x="234" y="299"/>
                    <a:pt x="233" y="270"/>
                  </a:cubicBezTo>
                  <a:cubicBezTo>
                    <a:pt x="232" y="244"/>
                    <a:pt x="236" y="218"/>
                    <a:pt x="236" y="191"/>
                  </a:cubicBezTo>
                  <a:cubicBezTo>
                    <a:pt x="236" y="186"/>
                    <a:pt x="236" y="182"/>
                    <a:pt x="236" y="177"/>
                  </a:cubicBezTo>
                  <a:cubicBezTo>
                    <a:pt x="245" y="178"/>
                    <a:pt x="254" y="181"/>
                    <a:pt x="264" y="182"/>
                  </a:cubicBezTo>
                  <a:cubicBezTo>
                    <a:pt x="278" y="183"/>
                    <a:pt x="292" y="184"/>
                    <a:pt x="307" y="185"/>
                  </a:cubicBezTo>
                  <a:cubicBezTo>
                    <a:pt x="318" y="185"/>
                    <a:pt x="329" y="185"/>
                    <a:pt x="340" y="184"/>
                  </a:cubicBezTo>
                  <a:cubicBezTo>
                    <a:pt x="346" y="183"/>
                    <a:pt x="357" y="181"/>
                    <a:pt x="363" y="184"/>
                  </a:cubicBezTo>
                  <a:cubicBezTo>
                    <a:pt x="369" y="188"/>
                    <a:pt x="365" y="217"/>
                    <a:pt x="365" y="225"/>
                  </a:cubicBezTo>
                  <a:cubicBezTo>
                    <a:pt x="365" y="238"/>
                    <a:pt x="366" y="252"/>
                    <a:pt x="365" y="26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59" name="chenying0907 64"/>
            <p:cNvSpPr>
              <a:spLocks noEditPoints="1"/>
            </p:cNvSpPr>
            <p:nvPr/>
          </p:nvSpPr>
          <p:spPr bwMode="auto">
            <a:xfrm>
              <a:off x="5757863" y="712789"/>
              <a:ext cx="161925" cy="673100"/>
            </a:xfrm>
            <a:custGeom>
              <a:avLst/>
              <a:gdLst>
                <a:gd name="T0" fmla="*/ 70 w 75"/>
                <a:gd name="T1" fmla="*/ 68 h 314"/>
                <a:gd name="T2" fmla="*/ 7 w 75"/>
                <a:gd name="T3" fmla="*/ 6 h 314"/>
                <a:gd name="T4" fmla="*/ 3 w 75"/>
                <a:gd name="T5" fmla="*/ 69 h 314"/>
                <a:gd name="T6" fmla="*/ 9 w 75"/>
                <a:gd name="T7" fmla="*/ 154 h 314"/>
                <a:gd name="T8" fmla="*/ 9 w 75"/>
                <a:gd name="T9" fmla="*/ 180 h 314"/>
                <a:gd name="T10" fmla="*/ 6 w 75"/>
                <a:gd name="T11" fmla="*/ 261 h 314"/>
                <a:gd name="T12" fmla="*/ 5 w 75"/>
                <a:gd name="T13" fmla="*/ 265 h 314"/>
                <a:gd name="T14" fmla="*/ 12 w 75"/>
                <a:gd name="T15" fmla="*/ 304 h 314"/>
                <a:gd name="T16" fmla="*/ 72 w 75"/>
                <a:gd name="T17" fmla="*/ 280 h 314"/>
                <a:gd name="T18" fmla="*/ 63 w 75"/>
                <a:gd name="T19" fmla="*/ 262 h 314"/>
                <a:gd name="T20" fmla="*/ 39 w 75"/>
                <a:gd name="T21" fmla="*/ 246 h 314"/>
                <a:gd name="T22" fmla="*/ 62 w 75"/>
                <a:gd name="T23" fmla="*/ 222 h 314"/>
                <a:gd name="T24" fmla="*/ 28 w 75"/>
                <a:gd name="T25" fmla="*/ 180 h 314"/>
                <a:gd name="T26" fmla="*/ 15 w 75"/>
                <a:gd name="T27" fmla="*/ 142 h 314"/>
                <a:gd name="T28" fmla="*/ 60 w 75"/>
                <a:gd name="T29" fmla="*/ 69 h 314"/>
                <a:gd name="T30" fmla="*/ 39 w 75"/>
                <a:gd name="T31" fmla="*/ 84 h 314"/>
                <a:gd name="T32" fmla="*/ 39 w 75"/>
                <a:gd name="T33" fmla="*/ 42 h 314"/>
                <a:gd name="T34" fmla="*/ 60 w 75"/>
                <a:gd name="T35" fmla="*/ 65 h 314"/>
                <a:gd name="T36" fmla="*/ 60 w 75"/>
                <a:gd name="T37" fmla="*/ 107 h 314"/>
                <a:gd name="T38" fmla="*/ 38 w 75"/>
                <a:gd name="T39" fmla="*/ 134 h 314"/>
                <a:gd name="T40" fmla="*/ 38 w 75"/>
                <a:gd name="T41" fmla="*/ 142 h 314"/>
                <a:gd name="T42" fmla="*/ 37 w 75"/>
                <a:gd name="T43" fmla="*/ 181 h 314"/>
                <a:gd name="T44" fmla="*/ 37 w 75"/>
                <a:gd name="T45" fmla="*/ 142 h 314"/>
                <a:gd name="T46" fmla="*/ 30 w 75"/>
                <a:gd name="T47" fmla="*/ 221 h 314"/>
                <a:gd name="T48" fmla="*/ 17 w 75"/>
                <a:gd name="T49" fmla="*/ 185 h 314"/>
                <a:gd name="T50" fmla="*/ 17 w 75"/>
                <a:gd name="T51" fmla="*/ 226 h 314"/>
                <a:gd name="T52" fmla="*/ 31 w 75"/>
                <a:gd name="T53" fmla="*/ 259 h 314"/>
                <a:gd name="T54" fmla="*/ 61 w 75"/>
                <a:gd name="T55" fmla="*/ 217 h 314"/>
                <a:gd name="T56" fmla="*/ 59 w 75"/>
                <a:gd name="T57" fmla="*/ 188 h 314"/>
                <a:gd name="T58" fmla="*/ 59 w 75"/>
                <a:gd name="T59" fmla="*/ 15 h 314"/>
                <a:gd name="T60" fmla="*/ 52 w 75"/>
                <a:gd name="T61" fmla="*/ 34 h 314"/>
                <a:gd name="T62" fmla="*/ 55 w 75"/>
                <a:gd name="T63" fmla="*/ 14 h 314"/>
                <a:gd name="T64" fmla="*/ 34 w 75"/>
                <a:gd name="T65" fmla="*/ 10 h 314"/>
                <a:gd name="T66" fmla="*/ 13 w 75"/>
                <a:gd name="T67" fmla="*/ 20 h 314"/>
                <a:gd name="T68" fmla="*/ 32 w 75"/>
                <a:gd name="T69" fmla="*/ 41 h 314"/>
                <a:gd name="T70" fmla="*/ 13 w 75"/>
                <a:gd name="T71" fmla="*/ 67 h 314"/>
                <a:gd name="T72" fmla="*/ 31 w 75"/>
                <a:gd name="T73" fmla="*/ 74 h 314"/>
                <a:gd name="T74" fmla="*/ 17 w 75"/>
                <a:gd name="T75" fmla="*/ 100 h 314"/>
                <a:gd name="T76" fmla="*/ 13 w 75"/>
                <a:gd name="T77" fmla="*/ 104 h 314"/>
                <a:gd name="T78" fmla="*/ 15 w 75"/>
                <a:gd name="T79" fmla="*/ 137 h 314"/>
                <a:gd name="T80" fmla="*/ 21 w 75"/>
                <a:gd name="T81" fmla="*/ 297 h 314"/>
                <a:gd name="T82" fmla="*/ 31 w 75"/>
                <a:gd name="T83" fmla="*/ 265 h 314"/>
                <a:gd name="T84" fmla="*/ 21 w 75"/>
                <a:gd name="T85" fmla="*/ 297 h 314"/>
                <a:gd name="T86" fmla="*/ 38 w 75"/>
                <a:gd name="T87" fmla="*/ 265 h 314"/>
                <a:gd name="T88" fmla="*/ 60 w 75"/>
                <a:gd name="T89" fmla="*/ 28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5" h="314">
                  <a:moveTo>
                    <a:pt x="73" y="226"/>
                  </a:moveTo>
                  <a:cubicBezTo>
                    <a:pt x="71" y="192"/>
                    <a:pt x="70" y="157"/>
                    <a:pt x="70" y="122"/>
                  </a:cubicBezTo>
                  <a:cubicBezTo>
                    <a:pt x="70" y="104"/>
                    <a:pt x="70" y="86"/>
                    <a:pt x="70" y="68"/>
                  </a:cubicBezTo>
                  <a:cubicBezTo>
                    <a:pt x="70" y="52"/>
                    <a:pt x="73" y="33"/>
                    <a:pt x="70" y="17"/>
                  </a:cubicBezTo>
                  <a:cubicBezTo>
                    <a:pt x="66" y="1"/>
                    <a:pt x="48" y="2"/>
                    <a:pt x="34" y="1"/>
                  </a:cubicBezTo>
                  <a:cubicBezTo>
                    <a:pt x="26" y="1"/>
                    <a:pt x="14" y="0"/>
                    <a:pt x="7" y="6"/>
                  </a:cubicBezTo>
                  <a:cubicBezTo>
                    <a:pt x="0" y="13"/>
                    <a:pt x="3" y="25"/>
                    <a:pt x="3" y="34"/>
                  </a:cubicBezTo>
                  <a:cubicBezTo>
                    <a:pt x="4" y="45"/>
                    <a:pt x="4" y="57"/>
                    <a:pt x="5" y="68"/>
                  </a:cubicBezTo>
                  <a:cubicBezTo>
                    <a:pt x="4" y="68"/>
                    <a:pt x="3" y="69"/>
                    <a:pt x="3" y="69"/>
                  </a:cubicBezTo>
                  <a:cubicBezTo>
                    <a:pt x="2" y="69"/>
                    <a:pt x="2" y="70"/>
                    <a:pt x="3" y="70"/>
                  </a:cubicBezTo>
                  <a:cubicBezTo>
                    <a:pt x="3" y="70"/>
                    <a:pt x="4" y="70"/>
                    <a:pt x="5" y="71"/>
                  </a:cubicBezTo>
                  <a:cubicBezTo>
                    <a:pt x="5" y="98"/>
                    <a:pt x="6" y="126"/>
                    <a:pt x="9" y="154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9" y="163"/>
                    <a:pt x="9" y="171"/>
                    <a:pt x="9" y="180"/>
                  </a:cubicBezTo>
                  <a:cubicBezTo>
                    <a:pt x="9" y="180"/>
                    <a:pt x="9" y="180"/>
                    <a:pt x="9" y="180"/>
                  </a:cubicBezTo>
                  <a:cubicBezTo>
                    <a:pt x="8" y="181"/>
                    <a:pt x="8" y="182"/>
                    <a:pt x="9" y="183"/>
                  </a:cubicBezTo>
                  <a:cubicBezTo>
                    <a:pt x="9" y="198"/>
                    <a:pt x="9" y="214"/>
                    <a:pt x="9" y="229"/>
                  </a:cubicBezTo>
                  <a:cubicBezTo>
                    <a:pt x="8" y="240"/>
                    <a:pt x="6" y="250"/>
                    <a:pt x="6" y="261"/>
                  </a:cubicBezTo>
                  <a:cubicBezTo>
                    <a:pt x="5" y="261"/>
                    <a:pt x="4" y="261"/>
                    <a:pt x="4" y="262"/>
                  </a:cubicBezTo>
                  <a:cubicBezTo>
                    <a:pt x="4" y="262"/>
                    <a:pt x="4" y="263"/>
                    <a:pt x="4" y="264"/>
                  </a:cubicBezTo>
                  <a:cubicBezTo>
                    <a:pt x="4" y="265"/>
                    <a:pt x="5" y="265"/>
                    <a:pt x="5" y="265"/>
                  </a:cubicBezTo>
                  <a:cubicBezTo>
                    <a:pt x="5" y="265"/>
                    <a:pt x="5" y="265"/>
                    <a:pt x="5" y="265"/>
                  </a:cubicBezTo>
                  <a:cubicBezTo>
                    <a:pt x="5" y="269"/>
                    <a:pt x="5" y="273"/>
                    <a:pt x="6" y="276"/>
                  </a:cubicBezTo>
                  <a:cubicBezTo>
                    <a:pt x="6" y="283"/>
                    <a:pt x="6" y="298"/>
                    <a:pt x="12" y="304"/>
                  </a:cubicBezTo>
                  <a:cubicBezTo>
                    <a:pt x="18" y="310"/>
                    <a:pt x="31" y="306"/>
                    <a:pt x="39" y="308"/>
                  </a:cubicBezTo>
                  <a:cubicBezTo>
                    <a:pt x="48" y="309"/>
                    <a:pt x="56" y="314"/>
                    <a:pt x="64" y="306"/>
                  </a:cubicBezTo>
                  <a:cubicBezTo>
                    <a:pt x="71" y="300"/>
                    <a:pt x="71" y="289"/>
                    <a:pt x="72" y="280"/>
                  </a:cubicBezTo>
                  <a:cubicBezTo>
                    <a:pt x="75" y="263"/>
                    <a:pt x="74" y="244"/>
                    <a:pt x="73" y="226"/>
                  </a:cubicBezTo>
                  <a:moveTo>
                    <a:pt x="63" y="260"/>
                  </a:moveTo>
                  <a:cubicBezTo>
                    <a:pt x="63" y="261"/>
                    <a:pt x="63" y="262"/>
                    <a:pt x="63" y="262"/>
                  </a:cubicBezTo>
                  <a:cubicBezTo>
                    <a:pt x="62" y="262"/>
                    <a:pt x="62" y="261"/>
                    <a:pt x="61" y="261"/>
                  </a:cubicBezTo>
                  <a:cubicBezTo>
                    <a:pt x="54" y="260"/>
                    <a:pt x="46" y="258"/>
                    <a:pt x="39" y="258"/>
                  </a:cubicBezTo>
                  <a:cubicBezTo>
                    <a:pt x="39" y="254"/>
                    <a:pt x="39" y="250"/>
                    <a:pt x="39" y="246"/>
                  </a:cubicBezTo>
                  <a:cubicBezTo>
                    <a:pt x="39" y="239"/>
                    <a:pt x="39" y="232"/>
                    <a:pt x="39" y="226"/>
                  </a:cubicBezTo>
                  <a:cubicBezTo>
                    <a:pt x="41" y="225"/>
                    <a:pt x="42" y="225"/>
                    <a:pt x="44" y="225"/>
                  </a:cubicBezTo>
                  <a:cubicBezTo>
                    <a:pt x="50" y="224"/>
                    <a:pt x="56" y="224"/>
                    <a:pt x="62" y="222"/>
                  </a:cubicBezTo>
                  <a:cubicBezTo>
                    <a:pt x="63" y="235"/>
                    <a:pt x="63" y="247"/>
                    <a:pt x="63" y="260"/>
                  </a:cubicBezTo>
                  <a:moveTo>
                    <a:pt x="28" y="143"/>
                  </a:moveTo>
                  <a:cubicBezTo>
                    <a:pt x="28" y="155"/>
                    <a:pt x="28" y="168"/>
                    <a:pt x="28" y="180"/>
                  </a:cubicBezTo>
                  <a:cubicBezTo>
                    <a:pt x="27" y="180"/>
                    <a:pt x="26" y="179"/>
                    <a:pt x="25" y="179"/>
                  </a:cubicBezTo>
                  <a:cubicBezTo>
                    <a:pt x="24" y="179"/>
                    <a:pt x="20" y="179"/>
                    <a:pt x="16" y="179"/>
                  </a:cubicBezTo>
                  <a:cubicBezTo>
                    <a:pt x="16" y="167"/>
                    <a:pt x="16" y="154"/>
                    <a:pt x="15" y="142"/>
                  </a:cubicBezTo>
                  <a:cubicBezTo>
                    <a:pt x="19" y="142"/>
                    <a:pt x="24" y="143"/>
                    <a:pt x="28" y="143"/>
                  </a:cubicBezTo>
                  <a:moveTo>
                    <a:pt x="39" y="74"/>
                  </a:moveTo>
                  <a:cubicBezTo>
                    <a:pt x="47" y="74"/>
                    <a:pt x="54" y="72"/>
                    <a:pt x="60" y="69"/>
                  </a:cubicBezTo>
                  <a:cubicBezTo>
                    <a:pt x="60" y="80"/>
                    <a:pt x="60" y="91"/>
                    <a:pt x="60" y="102"/>
                  </a:cubicBezTo>
                  <a:cubicBezTo>
                    <a:pt x="53" y="100"/>
                    <a:pt x="45" y="100"/>
                    <a:pt x="38" y="100"/>
                  </a:cubicBezTo>
                  <a:cubicBezTo>
                    <a:pt x="38" y="95"/>
                    <a:pt x="39" y="89"/>
                    <a:pt x="39" y="84"/>
                  </a:cubicBezTo>
                  <a:cubicBezTo>
                    <a:pt x="39" y="80"/>
                    <a:pt x="39" y="77"/>
                    <a:pt x="39" y="74"/>
                  </a:cubicBezTo>
                  <a:moveTo>
                    <a:pt x="39" y="65"/>
                  </a:moveTo>
                  <a:cubicBezTo>
                    <a:pt x="39" y="57"/>
                    <a:pt x="39" y="49"/>
                    <a:pt x="39" y="42"/>
                  </a:cubicBezTo>
                  <a:cubicBezTo>
                    <a:pt x="46" y="43"/>
                    <a:pt x="54" y="43"/>
                    <a:pt x="60" y="40"/>
                  </a:cubicBezTo>
                  <a:cubicBezTo>
                    <a:pt x="60" y="45"/>
                    <a:pt x="60" y="50"/>
                    <a:pt x="60" y="54"/>
                  </a:cubicBezTo>
                  <a:cubicBezTo>
                    <a:pt x="60" y="58"/>
                    <a:pt x="60" y="61"/>
                    <a:pt x="60" y="65"/>
                  </a:cubicBezTo>
                  <a:cubicBezTo>
                    <a:pt x="54" y="62"/>
                    <a:pt x="46" y="65"/>
                    <a:pt x="39" y="65"/>
                  </a:cubicBezTo>
                  <a:moveTo>
                    <a:pt x="38" y="107"/>
                  </a:moveTo>
                  <a:cubicBezTo>
                    <a:pt x="45" y="108"/>
                    <a:pt x="56" y="109"/>
                    <a:pt x="60" y="107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20"/>
                    <a:pt x="60" y="127"/>
                    <a:pt x="60" y="135"/>
                  </a:cubicBezTo>
                  <a:cubicBezTo>
                    <a:pt x="52" y="134"/>
                    <a:pt x="45" y="134"/>
                    <a:pt x="38" y="134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37" y="126"/>
                    <a:pt x="37" y="117"/>
                    <a:pt x="38" y="107"/>
                  </a:cubicBezTo>
                  <a:moveTo>
                    <a:pt x="38" y="142"/>
                  </a:moveTo>
                  <a:cubicBezTo>
                    <a:pt x="45" y="142"/>
                    <a:pt x="52" y="143"/>
                    <a:pt x="60" y="142"/>
                  </a:cubicBezTo>
                  <a:cubicBezTo>
                    <a:pt x="59" y="155"/>
                    <a:pt x="59" y="168"/>
                    <a:pt x="59" y="181"/>
                  </a:cubicBezTo>
                  <a:cubicBezTo>
                    <a:pt x="52" y="180"/>
                    <a:pt x="44" y="181"/>
                    <a:pt x="37" y="181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7" y="175"/>
                    <a:pt x="37" y="169"/>
                    <a:pt x="37" y="163"/>
                  </a:cubicBezTo>
                  <a:cubicBezTo>
                    <a:pt x="37" y="156"/>
                    <a:pt x="37" y="150"/>
                    <a:pt x="37" y="142"/>
                  </a:cubicBezTo>
                  <a:lnTo>
                    <a:pt x="38" y="142"/>
                  </a:lnTo>
                  <a:close/>
                  <a:moveTo>
                    <a:pt x="28" y="187"/>
                  </a:moveTo>
                  <a:cubicBezTo>
                    <a:pt x="28" y="198"/>
                    <a:pt x="29" y="209"/>
                    <a:pt x="30" y="221"/>
                  </a:cubicBezTo>
                  <a:cubicBezTo>
                    <a:pt x="25" y="222"/>
                    <a:pt x="21" y="222"/>
                    <a:pt x="18" y="220"/>
                  </a:cubicBezTo>
                  <a:cubicBezTo>
                    <a:pt x="18" y="220"/>
                    <a:pt x="17" y="220"/>
                    <a:pt x="17" y="220"/>
                  </a:cubicBezTo>
                  <a:cubicBezTo>
                    <a:pt x="17" y="208"/>
                    <a:pt x="17" y="196"/>
                    <a:pt x="17" y="185"/>
                  </a:cubicBezTo>
                  <a:cubicBezTo>
                    <a:pt x="20" y="186"/>
                    <a:pt x="24" y="186"/>
                    <a:pt x="28" y="187"/>
                  </a:cubicBezTo>
                  <a:moveTo>
                    <a:pt x="17" y="227"/>
                  </a:moveTo>
                  <a:cubicBezTo>
                    <a:pt x="17" y="226"/>
                    <a:pt x="17" y="226"/>
                    <a:pt x="17" y="226"/>
                  </a:cubicBezTo>
                  <a:cubicBezTo>
                    <a:pt x="20" y="227"/>
                    <a:pt x="22" y="228"/>
                    <a:pt x="27" y="228"/>
                  </a:cubicBezTo>
                  <a:cubicBezTo>
                    <a:pt x="28" y="227"/>
                    <a:pt x="29" y="227"/>
                    <a:pt x="30" y="227"/>
                  </a:cubicBezTo>
                  <a:cubicBezTo>
                    <a:pt x="31" y="238"/>
                    <a:pt x="31" y="248"/>
                    <a:pt x="31" y="259"/>
                  </a:cubicBezTo>
                  <a:cubicBezTo>
                    <a:pt x="26" y="259"/>
                    <a:pt x="20" y="261"/>
                    <a:pt x="14" y="262"/>
                  </a:cubicBezTo>
                  <a:cubicBezTo>
                    <a:pt x="15" y="250"/>
                    <a:pt x="17" y="238"/>
                    <a:pt x="17" y="227"/>
                  </a:cubicBezTo>
                  <a:moveTo>
                    <a:pt x="61" y="217"/>
                  </a:moveTo>
                  <a:cubicBezTo>
                    <a:pt x="54" y="215"/>
                    <a:pt x="45" y="217"/>
                    <a:pt x="39" y="218"/>
                  </a:cubicBezTo>
                  <a:cubicBezTo>
                    <a:pt x="38" y="208"/>
                    <a:pt x="38" y="198"/>
                    <a:pt x="37" y="188"/>
                  </a:cubicBezTo>
                  <a:cubicBezTo>
                    <a:pt x="45" y="189"/>
                    <a:pt x="52" y="189"/>
                    <a:pt x="59" y="188"/>
                  </a:cubicBezTo>
                  <a:cubicBezTo>
                    <a:pt x="59" y="196"/>
                    <a:pt x="60" y="205"/>
                    <a:pt x="61" y="213"/>
                  </a:cubicBezTo>
                  <a:cubicBezTo>
                    <a:pt x="61" y="214"/>
                    <a:pt x="61" y="216"/>
                    <a:pt x="61" y="217"/>
                  </a:cubicBezTo>
                  <a:moveTo>
                    <a:pt x="59" y="15"/>
                  </a:moveTo>
                  <a:cubicBezTo>
                    <a:pt x="60" y="19"/>
                    <a:pt x="61" y="23"/>
                    <a:pt x="60" y="27"/>
                  </a:cubicBezTo>
                  <a:cubicBezTo>
                    <a:pt x="60" y="29"/>
                    <a:pt x="60" y="32"/>
                    <a:pt x="60" y="34"/>
                  </a:cubicBezTo>
                  <a:cubicBezTo>
                    <a:pt x="58" y="34"/>
                    <a:pt x="56" y="34"/>
                    <a:pt x="52" y="34"/>
                  </a:cubicBezTo>
                  <a:cubicBezTo>
                    <a:pt x="47" y="35"/>
                    <a:pt x="43" y="35"/>
                    <a:pt x="39" y="34"/>
                  </a:cubicBezTo>
                  <a:cubicBezTo>
                    <a:pt x="39" y="26"/>
                    <a:pt x="40" y="18"/>
                    <a:pt x="38" y="11"/>
                  </a:cubicBezTo>
                  <a:cubicBezTo>
                    <a:pt x="45" y="11"/>
                    <a:pt x="51" y="12"/>
                    <a:pt x="55" y="14"/>
                  </a:cubicBezTo>
                  <a:cubicBezTo>
                    <a:pt x="56" y="14"/>
                    <a:pt x="58" y="15"/>
                    <a:pt x="59" y="15"/>
                  </a:cubicBezTo>
                  <a:moveTo>
                    <a:pt x="23" y="11"/>
                  </a:moveTo>
                  <a:cubicBezTo>
                    <a:pt x="26" y="10"/>
                    <a:pt x="30" y="10"/>
                    <a:pt x="34" y="10"/>
                  </a:cubicBezTo>
                  <a:cubicBezTo>
                    <a:pt x="34" y="16"/>
                    <a:pt x="34" y="25"/>
                    <a:pt x="33" y="33"/>
                  </a:cubicBezTo>
                  <a:cubicBezTo>
                    <a:pt x="27" y="33"/>
                    <a:pt x="20" y="32"/>
                    <a:pt x="13" y="33"/>
                  </a:cubicBezTo>
                  <a:cubicBezTo>
                    <a:pt x="13" y="29"/>
                    <a:pt x="13" y="25"/>
                    <a:pt x="13" y="20"/>
                  </a:cubicBezTo>
                  <a:cubicBezTo>
                    <a:pt x="15" y="15"/>
                    <a:pt x="18" y="12"/>
                    <a:pt x="23" y="11"/>
                  </a:cubicBezTo>
                  <a:moveTo>
                    <a:pt x="13" y="40"/>
                  </a:moveTo>
                  <a:cubicBezTo>
                    <a:pt x="19" y="41"/>
                    <a:pt x="26" y="40"/>
                    <a:pt x="32" y="41"/>
                  </a:cubicBezTo>
                  <a:cubicBezTo>
                    <a:pt x="32" y="44"/>
                    <a:pt x="31" y="47"/>
                    <a:pt x="31" y="49"/>
                  </a:cubicBezTo>
                  <a:cubicBezTo>
                    <a:pt x="31" y="54"/>
                    <a:pt x="31" y="60"/>
                    <a:pt x="31" y="66"/>
                  </a:cubicBezTo>
                  <a:cubicBezTo>
                    <a:pt x="25" y="66"/>
                    <a:pt x="19" y="66"/>
                    <a:pt x="13" y="67"/>
                  </a:cubicBezTo>
                  <a:cubicBezTo>
                    <a:pt x="13" y="58"/>
                    <a:pt x="13" y="49"/>
                    <a:pt x="13" y="40"/>
                  </a:cubicBezTo>
                  <a:moveTo>
                    <a:pt x="13" y="72"/>
                  </a:moveTo>
                  <a:cubicBezTo>
                    <a:pt x="18" y="73"/>
                    <a:pt x="24" y="74"/>
                    <a:pt x="31" y="74"/>
                  </a:cubicBezTo>
                  <a:cubicBezTo>
                    <a:pt x="30" y="81"/>
                    <a:pt x="30" y="88"/>
                    <a:pt x="29" y="95"/>
                  </a:cubicBezTo>
                  <a:cubicBezTo>
                    <a:pt x="29" y="97"/>
                    <a:pt x="29" y="99"/>
                    <a:pt x="29" y="101"/>
                  </a:cubicBezTo>
                  <a:cubicBezTo>
                    <a:pt x="25" y="101"/>
                    <a:pt x="21" y="101"/>
                    <a:pt x="17" y="100"/>
                  </a:cubicBezTo>
                  <a:cubicBezTo>
                    <a:pt x="16" y="100"/>
                    <a:pt x="15" y="100"/>
                    <a:pt x="13" y="100"/>
                  </a:cubicBezTo>
                  <a:cubicBezTo>
                    <a:pt x="13" y="91"/>
                    <a:pt x="13" y="81"/>
                    <a:pt x="13" y="72"/>
                  </a:cubicBezTo>
                  <a:moveTo>
                    <a:pt x="13" y="104"/>
                  </a:moveTo>
                  <a:cubicBezTo>
                    <a:pt x="18" y="106"/>
                    <a:pt x="23" y="107"/>
                    <a:pt x="28" y="108"/>
                  </a:cubicBezTo>
                  <a:cubicBezTo>
                    <a:pt x="28" y="117"/>
                    <a:pt x="28" y="127"/>
                    <a:pt x="28" y="136"/>
                  </a:cubicBezTo>
                  <a:cubicBezTo>
                    <a:pt x="23" y="136"/>
                    <a:pt x="19" y="136"/>
                    <a:pt x="15" y="137"/>
                  </a:cubicBezTo>
                  <a:cubicBezTo>
                    <a:pt x="15" y="132"/>
                    <a:pt x="14" y="127"/>
                    <a:pt x="14" y="121"/>
                  </a:cubicBezTo>
                  <a:cubicBezTo>
                    <a:pt x="14" y="116"/>
                    <a:pt x="13" y="110"/>
                    <a:pt x="13" y="104"/>
                  </a:cubicBezTo>
                  <a:moveTo>
                    <a:pt x="21" y="297"/>
                  </a:moveTo>
                  <a:cubicBezTo>
                    <a:pt x="16" y="294"/>
                    <a:pt x="14" y="274"/>
                    <a:pt x="14" y="270"/>
                  </a:cubicBezTo>
                  <a:cubicBezTo>
                    <a:pt x="14" y="269"/>
                    <a:pt x="14" y="268"/>
                    <a:pt x="14" y="267"/>
                  </a:cubicBezTo>
                  <a:cubicBezTo>
                    <a:pt x="20" y="267"/>
                    <a:pt x="25" y="266"/>
                    <a:pt x="31" y="265"/>
                  </a:cubicBezTo>
                  <a:cubicBezTo>
                    <a:pt x="31" y="266"/>
                    <a:pt x="31" y="267"/>
                    <a:pt x="31" y="267"/>
                  </a:cubicBezTo>
                  <a:cubicBezTo>
                    <a:pt x="31" y="275"/>
                    <a:pt x="27" y="289"/>
                    <a:pt x="30" y="298"/>
                  </a:cubicBezTo>
                  <a:cubicBezTo>
                    <a:pt x="27" y="298"/>
                    <a:pt x="23" y="298"/>
                    <a:pt x="21" y="297"/>
                  </a:cubicBezTo>
                  <a:moveTo>
                    <a:pt x="60" y="287"/>
                  </a:moveTo>
                  <a:cubicBezTo>
                    <a:pt x="56" y="298"/>
                    <a:pt x="50" y="299"/>
                    <a:pt x="40" y="298"/>
                  </a:cubicBezTo>
                  <a:cubicBezTo>
                    <a:pt x="37" y="288"/>
                    <a:pt x="38" y="277"/>
                    <a:pt x="38" y="265"/>
                  </a:cubicBezTo>
                  <a:cubicBezTo>
                    <a:pt x="46" y="267"/>
                    <a:pt x="54" y="270"/>
                    <a:pt x="61" y="267"/>
                  </a:cubicBezTo>
                  <a:cubicBezTo>
                    <a:pt x="62" y="267"/>
                    <a:pt x="62" y="266"/>
                    <a:pt x="63" y="266"/>
                  </a:cubicBezTo>
                  <a:cubicBezTo>
                    <a:pt x="63" y="273"/>
                    <a:pt x="63" y="281"/>
                    <a:pt x="60" y="28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0" name="chenying0907 65"/>
            <p:cNvSpPr>
              <a:spLocks noEditPoints="1"/>
            </p:cNvSpPr>
            <p:nvPr/>
          </p:nvSpPr>
          <p:spPr bwMode="auto">
            <a:xfrm>
              <a:off x="5964238" y="720726"/>
              <a:ext cx="155575" cy="655638"/>
            </a:xfrm>
            <a:custGeom>
              <a:avLst/>
              <a:gdLst>
                <a:gd name="T0" fmla="*/ 67 w 72"/>
                <a:gd name="T1" fmla="*/ 11 h 305"/>
                <a:gd name="T2" fmla="*/ 4 w 72"/>
                <a:gd name="T3" fmla="*/ 30 h 305"/>
                <a:gd name="T4" fmla="*/ 4 w 72"/>
                <a:gd name="T5" fmla="*/ 77 h 305"/>
                <a:gd name="T6" fmla="*/ 1 w 72"/>
                <a:gd name="T7" fmla="*/ 148 h 305"/>
                <a:gd name="T8" fmla="*/ 2 w 72"/>
                <a:gd name="T9" fmla="*/ 186 h 305"/>
                <a:gd name="T10" fmla="*/ 2 w 72"/>
                <a:gd name="T11" fmla="*/ 225 h 305"/>
                <a:gd name="T12" fmla="*/ 3 w 72"/>
                <a:gd name="T13" fmla="*/ 247 h 305"/>
                <a:gd name="T14" fmla="*/ 4 w 72"/>
                <a:gd name="T15" fmla="*/ 281 h 305"/>
                <a:gd name="T16" fmla="*/ 70 w 72"/>
                <a:gd name="T17" fmla="*/ 266 h 305"/>
                <a:gd name="T18" fmla="*/ 71 w 72"/>
                <a:gd name="T19" fmla="*/ 77 h 305"/>
                <a:gd name="T20" fmla="*/ 28 w 72"/>
                <a:gd name="T21" fmla="*/ 12 h 305"/>
                <a:gd name="T22" fmla="*/ 12 w 72"/>
                <a:gd name="T23" fmla="*/ 38 h 305"/>
                <a:gd name="T24" fmla="*/ 58 w 72"/>
                <a:gd name="T25" fmla="*/ 184 h 305"/>
                <a:gd name="T26" fmla="*/ 35 w 72"/>
                <a:gd name="T27" fmla="*/ 152 h 305"/>
                <a:gd name="T28" fmla="*/ 58 w 72"/>
                <a:gd name="T29" fmla="*/ 184 h 305"/>
                <a:gd name="T30" fmla="*/ 36 w 72"/>
                <a:gd name="T31" fmla="*/ 117 h 305"/>
                <a:gd name="T32" fmla="*/ 59 w 72"/>
                <a:gd name="T33" fmla="*/ 144 h 305"/>
                <a:gd name="T34" fmla="*/ 31 w 72"/>
                <a:gd name="T35" fmla="*/ 44 h 305"/>
                <a:gd name="T36" fmla="*/ 15 w 72"/>
                <a:gd name="T37" fmla="*/ 71 h 305"/>
                <a:gd name="T38" fmla="*/ 11 w 72"/>
                <a:gd name="T39" fmla="*/ 89 h 305"/>
                <a:gd name="T40" fmla="*/ 31 w 72"/>
                <a:gd name="T41" fmla="*/ 79 h 305"/>
                <a:gd name="T42" fmla="*/ 10 w 72"/>
                <a:gd name="T43" fmla="*/ 107 h 305"/>
                <a:gd name="T44" fmla="*/ 29 w 72"/>
                <a:gd name="T45" fmla="*/ 117 h 305"/>
                <a:gd name="T46" fmla="*/ 10 w 72"/>
                <a:gd name="T47" fmla="*/ 145 h 305"/>
                <a:gd name="T48" fmla="*/ 10 w 72"/>
                <a:gd name="T49" fmla="*/ 150 h 305"/>
                <a:gd name="T50" fmla="*/ 10 w 72"/>
                <a:gd name="T51" fmla="*/ 185 h 305"/>
                <a:gd name="T52" fmla="*/ 27 w 72"/>
                <a:gd name="T53" fmla="*/ 192 h 305"/>
                <a:gd name="T54" fmla="*/ 13 w 72"/>
                <a:gd name="T55" fmla="*/ 223 h 305"/>
                <a:gd name="T56" fmla="*/ 20 w 72"/>
                <a:gd name="T57" fmla="*/ 228 h 305"/>
                <a:gd name="T58" fmla="*/ 11 w 72"/>
                <a:gd name="T59" fmla="*/ 263 h 305"/>
                <a:gd name="T60" fmla="*/ 11 w 72"/>
                <a:gd name="T61" fmla="*/ 268 h 305"/>
                <a:gd name="T62" fmla="*/ 27 w 72"/>
                <a:gd name="T63" fmla="*/ 286 h 305"/>
                <a:gd name="T64" fmla="*/ 11 w 72"/>
                <a:gd name="T65" fmla="*/ 269 h 305"/>
                <a:gd name="T66" fmla="*/ 35 w 72"/>
                <a:gd name="T67" fmla="*/ 289 h 305"/>
                <a:gd name="T68" fmla="*/ 59 w 72"/>
                <a:gd name="T69" fmla="*/ 265 h 305"/>
                <a:gd name="T70" fmla="*/ 35 w 72"/>
                <a:gd name="T71" fmla="*/ 227 h 305"/>
                <a:gd name="T72" fmla="*/ 58 w 72"/>
                <a:gd name="T73" fmla="*/ 218 h 305"/>
                <a:gd name="T74" fmla="*/ 45 w 72"/>
                <a:gd name="T75" fmla="*/ 189 h 305"/>
                <a:gd name="T76" fmla="*/ 60 w 72"/>
                <a:gd name="T77" fmla="*/ 254 h 305"/>
                <a:gd name="T78" fmla="*/ 62 w 72"/>
                <a:gd name="T79" fmla="*/ 77 h 305"/>
                <a:gd name="T80" fmla="*/ 36 w 72"/>
                <a:gd name="T81" fmla="*/ 109 h 305"/>
                <a:gd name="T82" fmla="*/ 60 w 72"/>
                <a:gd name="T83" fmla="*/ 74 h 305"/>
                <a:gd name="T84" fmla="*/ 38 w 72"/>
                <a:gd name="T85" fmla="*/ 44 h 305"/>
                <a:gd name="T86" fmla="*/ 58 w 72"/>
                <a:gd name="T87" fmla="*/ 39 h 305"/>
                <a:gd name="T88" fmla="*/ 38 w 72"/>
                <a:gd name="T89" fmla="*/ 36 h 305"/>
                <a:gd name="T90" fmla="*/ 62 w 72"/>
                <a:gd name="T91" fmla="*/ 38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2" h="305">
                  <a:moveTo>
                    <a:pt x="71" y="77"/>
                  </a:moveTo>
                  <a:cubicBezTo>
                    <a:pt x="72" y="63"/>
                    <a:pt x="71" y="48"/>
                    <a:pt x="71" y="33"/>
                  </a:cubicBezTo>
                  <a:cubicBezTo>
                    <a:pt x="71" y="26"/>
                    <a:pt x="71" y="17"/>
                    <a:pt x="67" y="11"/>
                  </a:cubicBezTo>
                  <a:cubicBezTo>
                    <a:pt x="60" y="3"/>
                    <a:pt x="49" y="3"/>
                    <a:pt x="40" y="3"/>
                  </a:cubicBezTo>
                  <a:cubicBezTo>
                    <a:pt x="32" y="2"/>
                    <a:pt x="17" y="0"/>
                    <a:pt x="9" y="5"/>
                  </a:cubicBezTo>
                  <a:cubicBezTo>
                    <a:pt x="2" y="10"/>
                    <a:pt x="5" y="23"/>
                    <a:pt x="4" y="30"/>
                  </a:cubicBezTo>
                  <a:cubicBezTo>
                    <a:pt x="3" y="45"/>
                    <a:pt x="2" y="60"/>
                    <a:pt x="4" y="75"/>
                  </a:cubicBezTo>
                  <a:cubicBezTo>
                    <a:pt x="3" y="75"/>
                    <a:pt x="3" y="76"/>
                    <a:pt x="4" y="76"/>
                  </a:cubicBezTo>
                  <a:cubicBezTo>
                    <a:pt x="4" y="76"/>
                    <a:pt x="4" y="76"/>
                    <a:pt x="4" y="77"/>
                  </a:cubicBezTo>
                  <a:cubicBezTo>
                    <a:pt x="3" y="83"/>
                    <a:pt x="3" y="90"/>
                    <a:pt x="2" y="96"/>
                  </a:cubicBezTo>
                  <a:cubicBezTo>
                    <a:pt x="1" y="113"/>
                    <a:pt x="1" y="130"/>
                    <a:pt x="1" y="147"/>
                  </a:cubicBezTo>
                  <a:cubicBezTo>
                    <a:pt x="1" y="148"/>
                    <a:pt x="1" y="148"/>
                    <a:pt x="1" y="148"/>
                  </a:cubicBezTo>
                  <a:cubicBezTo>
                    <a:pt x="1" y="160"/>
                    <a:pt x="1" y="173"/>
                    <a:pt x="2" y="184"/>
                  </a:cubicBezTo>
                  <a:cubicBezTo>
                    <a:pt x="1" y="185"/>
                    <a:pt x="0" y="186"/>
                    <a:pt x="1" y="186"/>
                  </a:cubicBezTo>
                  <a:cubicBezTo>
                    <a:pt x="1" y="186"/>
                    <a:pt x="2" y="186"/>
                    <a:pt x="2" y="186"/>
                  </a:cubicBezTo>
                  <a:cubicBezTo>
                    <a:pt x="2" y="190"/>
                    <a:pt x="2" y="193"/>
                    <a:pt x="2" y="196"/>
                  </a:cubicBezTo>
                  <a:cubicBezTo>
                    <a:pt x="2" y="206"/>
                    <a:pt x="3" y="216"/>
                    <a:pt x="4" y="226"/>
                  </a:cubicBezTo>
                  <a:cubicBezTo>
                    <a:pt x="3" y="226"/>
                    <a:pt x="3" y="225"/>
                    <a:pt x="2" y="225"/>
                  </a:cubicBezTo>
                  <a:cubicBezTo>
                    <a:pt x="2" y="224"/>
                    <a:pt x="1" y="225"/>
                    <a:pt x="1" y="225"/>
                  </a:cubicBezTo>
                  <a:cubicBezTo>
                    <a:pt x="2" y="228"/>
                    <a:pt x="2" y="228"/>
                    <a:pt x="4" y="229"/>
                  </a:cubicBezTo>
                  <a:cubicBezTo>
                    <a:pt x="4" y="235"/>
                    <a:pt x="4" y="241"/>
                    <a:pt x="3" y="247"/>
                  </a:cubicBezTo>
                  <a:cubicBezTo>
                    <a:pt x="3" y="253"/>
                    <a:pt x="2" y="259"/>
                    <a:pt x="2" y="265"/>
                  </a:cubicBezTo>
                  <a:cubicBezTo>
                    <a:pt x="2" y="265"/>
                    <a:pt x="2" y="266"/>
                    <a:pt x="2" y="266"/>
                  </a:cubicBezTo>
                  <a:cubicBezTo>
                    <a:pt x="2" y="271"/>
                    <a:pt x="3" y="276"/>
                    <a:pt x="4" y="281"/>
                  </a:cubicBezTo>
                  <a:cubicBezTo>
                    <a:pt x="5" y="287"/>
                    <a:pt x="7" y="295"/>
                    <a:pt x="13" y="298"/>
                  </a:cubicBezTo>
                  <a:cubicBezTo>
                    <a:pt x="20" y="302"/>
                    <a:pt x="34" y="305"/>
                    <a:pt x="42" y="305"/>
                  </a:cubicBezTo>
                  <a:cubicBezTo>
                    <a:pt x="65" y="305"/>
                    <a:pt x="70" y="284"/>
                    <a:pt x="70" y="266"/>
                  </a:cubicBezTo>
                  <a:cubicBezTo>
                    <a:pt x="69" y="234"/>
                    <a:pt x="69" y="202"/>
                    <a:pt x="69" y="170"/>
                  </a:cubicBezTo>
                  <a:cubicBezTo>
                    <a:pt x="69" y="154"/>
                    <a:pt x="69" y="138"/>
                    <a:pt x="69" y="122"/>
                  </a:cubicBezTo>
                  <a:cubicBezTo>
                    <a:pt x="69" y="107"/>
                    <a:pt x="70" y="92"/>
                    <a:pt x="71" y="77"/>
                  </a:cubicBezTo>
                  <a:moveTo>
                    <a:pt x="13" y="20"/>
                  </a:moveTo>
                  <a:cubicBezTo>
                    <a:pt x="14" y="19"/>
                    <a:pt x="14" y="18"/>
                    <a:pt x="14" y="16"/>
                  </a:cubicBezTo>
                  <a:cubicBezTo>
                    <a:pt x="18" y="13"/>
                    <a:pt x="23" y="12"/>
                    <a:pt x="28" y="12"/>
                  </a:cubicBezTo>
                  <a:cubicBezTo>
                    <a:pt x="28" y="12"/>
                    <a:pt x="29" y="12"/>
                    <a:pt x="29" y="12"/>
                  </a:cubicBezTo>
                  <a:cubicBezTo>
                    <a:pt x="30" y="20"/>
                    <a:pt x="31" y="28"/>
                    <a:pt x="31" y="37"/>
                  </a:cubicBezTo>
                  <a:cubicBezTo>
                    <a:pt x="25" y="37"/>
                    <a:pt x="19" y="37"/>
                    <a:pt x="12" y="38"/>
                  </a:cubicBezTo>
                  <a:cubicBezTo>
                    <a:pt x="13" y="32"/>
                    <a:pt x="13" y="26"/>
                    <a:pt x="13" y="20"/>
                  </a:cubicBezTo>
                  <a:moveTo>
                    <a:pt x="58" y="184"/>
                  </a:moveTo>
                  <a:cubicBezTo>
                    <a:pt x="58" y="184"/>
                    <a:pt x="58" y="184"/>
                    <a:pt x="58" y="184"/>
                  </a:cubicBezTo>
                  <a:cubicBezTo>
                    <a:pt x="52" y="179"/>
                    <a:pt x="43" y="181"/>
                    <a:pt x="37" y="182"/>
                  </a:cubicBezTo>
                  <a:cubicBezTo>
                    <a:pt x="36" y="182"/>
                    <a:pt x="36" y="182"/>
                    <a:pt x="35" y="182"/>
                  </a:cubicBezTo>
                  <a:cubicBezTo>
                    <a:pt x="35" y="172"/>
                    <a:pt x="35" y="162"/>
                    <a:pt x="35" y="152"/>
                  </a:cubicBezTo>
                  <a:cubicBezTo>
                    <a:pt x="37" y="152"/>
                    <a:pt x="38" y="152"/>
                    <a:pt x="40" y="152"/>
                  </a:cubicBezTo>
                  <a:cubicBezTo>
                    <a:pt x="47" y="153"/>
                    <a:pt x="54" y="153"/>
                    <a:pt x="59" y="149"/>
                  </a:cubicBezTo>
                  <a:cubicBezTo>
                    <a:pt x="58" y="160"/>
                    <a:pt x="58" y="172"/>
                    <a:pt x="58" y="184"/>
                  </a:cubicBezTo>
                  <a:moveTo>
                    <a:pt x="35" y="143"/>
                  </a:moveTo>
                  <a:cubicBezTo>
                    <a:pt x="35" y="140"/>
                    <a:pt x="35" y="137"/>
                    <a:pt x="35" y="134"/>
                  </a:cubicBezTo>
                  <a:cubicBezTo>
                    <a:pt x="35" y="128"/>
                    <a:pt x="35" y="123"/>
                    <a:pt x="36" y="117"/>
                  </a:cubicBezTo>
                  <a:cubicBezTo>
                    <a:pt x="39" y="117"/>
                    <a:pt x="41" y="117"/>
                    <a:pt x="44" y="117"/>
                  </a:cubicBezTo>
                  <a:cubicBezTo>
                    <a:pt x="46" y="117"/>
                    <a:pt x="55" y="115"/>
                    <a:pt x="60" y="115"/>
                  </a:cubicBezTo>
                  <a:cubicBezTo>
                    <a:pt x="59" y="125"/>
                    <a:pt x="59" y="134"/>
                    <a:pt x="59" y="144"/>
                  </a:cubicBezTo>
                  <a:cubicBezTo>
                    <a:pt x="51" y="144"/>
                    <a:pt x="43" y="143"/>
                    <a:pt x="35" y="143"/>
                  </a:cubicBezTo>
                  <a:moveTo>
                    <a:pt x="12" y="43"/>
                  </a:moveTo>
                  <a:cubicBezTo>
                    <a:pt x="18" y="44"/>
                    <a:pt x="25" y="44"/>
                    <a:pt x="31" y="44"/>
                  </a:cubicBezTo>
                  <a:cubicBezTo>
                    <a:pt x="32" y="53"/>
                    <a:pt x="31" y="63"/>
                    <a:pt x="31" y="72"/>
                  </a:cubicBezTo>
                  <a:cubicBezTo>
                    <a:pt x="27" y="73"/>
                    <a:pt x="23" y="72"/>
                    <a:pt x="19" y="71"/>
                  </a:cubicBezTo>
                  <a:cubicBezTo>
                    <a:pt x="18" y="70"/>
                    <a:pt x="16" y="70"/>
                    <a:pt x="15" y="71"/>
                  </a:cubicBezTo>
                  <a:cubicBezTo>
                    <a:pt x="14" y="72"/>
                    <a:pt x="13" y="73"/>
                    <a:pt x="12" y="73"/>
                  </a:cubicBezTo>
                  <a:cubicBezTo>
                    <a:pt x="12" y="63"/>
                    <a:pt x="12" y="53"/>
                    <a:pt x="12" y="43"/>
                  </a:cubicBezTo>
                  <a:moveTo>
                    <a:pt x="11" y="89"/>
                  </a:moveTo>
                  <a:cubicBezTo>
                    <a:pt x="12" y="86"/>
                    <a:pt x="12" y="82"/>
                    <a:pt x="12" y="78"/>
                  </a:cubicBezTo>
                  <a:cubicBezTo>
                    <a:pt x="14" y="78"/>
                    <a:pt x="16" y="78"/>
                    <a:pt x="17" y="77"/>
                  </a:cubicBezTo>
                  <a:cubicBezTo>
                    <a:pt x="22" y="79"/>
                    <a:pt x="26" y="80"/>
                    <a:pt x="31" y="79"/>
                  </a:cubicBezTo>
                  <a:cubicBezTo>
                    <a:pt x="30" y="90"/>
                    <a:pt x="30" y="100"/>
                    <a:pt x="29" y="110"/>
                  </a:cubicBezTo>
                  <a:cubicBezTo>
                    <a:pt x="23" y="111"/>
                    <a:pt x="15" y="111"/>
                    <a:pt x="12" y="108"/>
                  </a:cubicBezTo>
                  <a:cubicBezTo>
                    <a:pt x="11" y="108"/>
                    <a:pt x="11" y="107"/>
                    <a:pt x="10" y="107"/>
                  </a:cubicBezTo>
                  <a:cubicBezTo>
                    <a:pt x="10" y="101"/>
                    <a:pt x="11" y="95"/>
                    <a:pt x="11" y="89"/>
                  </a:cubicBezTo>
                  <a:moveTo>
                    <a:pt x="10" y="115"/>
                  </a:moveTo>
                  <a:cubicBezTo>
                    <a:pt x="15" y="118"/>
                    <a:pt x="23" y="118"/>
                    <a:pt x="29" y="117"/>
                  </a:cubicBezTo>
                  <a:cubicBezTo>
                    <a:pt x="28" y="125"/>
                    <a:pt x="28" y="133"/>
                    <a:pt x="28" y="140"/>
                  </a:cubicBezTo>
                  <a:cubicBezTo>
                    <a:pt x="28" y="141"/>
                    <a:pt x="28" y="143"/>
                    <a:pt x="28" y="144"/>
                  </a:cubicBezTo>
                  <a:cubicBezTo>
                    <a:pt x="22" y="144"/>
                    <a:pt x="16" y="144"/>
                    <a:pt x="10" y="145"/>
                  </a:cubicBezTo>
                  <a:cubicBezTo>
                    <a:pt x="10" y="135"/>
                    <a:pt x="10" y="125"/>
                    <a:pt x="10" y="115"/>
                  </a:cubicBezTo>
                  <a:moveTo>
                    <a:pt x="10" y="183"/>
                  </a:moveTo>
                  <a:cubicBezTo>
                    <a:pt x="11" y="172"/>
                    <a:pt x="10" y="161"/>
                    <a:pt x="10" y="150"/>
                  </a:cubicBezTo>
                  <a:cubicBezTo>
                    <a:pt x="16" y="151"/>
                    <a:pt x="22" y="151"/>
                    <a:pt x="28" y="152"/>
                  </a:cubicBezTo>
                  <a:cubicBezTo>
                    <a:pt x="28" y="162"/>
                    <a:pt x="28" y="173"/>
                    <a:pt x="27" y="184"/>
                  </a:cubicBezTo>
                  <a:cubicBezTo>
                    <a:pt x="22" y="185"/>
                    <a:pt x="16" y="185"/>
                    <a:pt x="10" y="185"/>
                  </a:cubicBezTo>
                  <a:cubicBezTo>
                    <a:pt x="10" y="185"/>
                    <a:pt x="10" y="184"/>
                    <a:pt x="10" y="183"/>
                  </a:cubicBezTo>
                  <a:moveTo>
                    <a:pt x="11" y="190"/>
                  </a:moveTo>
                  <a:cubicBezTo>
                    <a:pt x="16" y="192"/>
                    <a:pt x="21" y="192"/>
                    <a:pt x="27" y="192"/>
                  </a:cubicBezTo>
                  <a:cubicBezTo>
                    <a:pt x="27" y="202"/>
                    <a:pt x="26" y="212"/>
                    <a:pt x="26" y="222"/>
                  </a:cubicBezTo>
                  <a:cubicBezTo>
                    <a:pt x="22" y="222"/>
                    <a:pt x="18" y="222"/>
                    <a:pt x="14" y="223"/>
                  </a:cubicBezTo>
                  <a:cubicBezTo>
                    <a:pt x="14" y="223"/>
                    <a:pt x="13" y="223"/>
                    <a:pt x="13" y="223"/>
                  </a:cubicBezTo>
                  <a:cubicBezTo>
                    <a:pt x="12" y="212"/>
                    <a:pt x="11" y="201"/>
                    <a:pt x="11" y="190"/>
                  </a:cubicBezTo>
                  <a:moveTo>
                    <a:pt x="13" y="228"/>
                  </a:moveTo>
                  <a:cubicBezTo>
                    <a:pt x="15" y="228"/>
                    <a:pt x="17" y="228"/>
                    <a:pt x="20" y="228"/>
                  </a:cubicBezTo>
                  <a:cubicBezTo>
                    <a:pt x="22" y="229"/>
                    <a:pt x="24" y="229"/>
                    <a:pt x="26" y="229"/>
                  </a:cubicBezTo>
                  <a:cubicBezTo>
                    <a:pt x="26" y="239"/>
                    <a:pt x="26" y="250"/>
                    <a:pt x="27" y="261"/>
                  </a:cubicBezTo>
                  <a:cubicBezTo>
                    <a:pt x="21" y="262"/>
                    <a:pt x="16" y="262"/>
                    <a:pt x="11" y="263"/>
                  </a:cubicBezTo>
                  <a:cubicBezTo>
                    <a:pt x="11" y="251"/>
                    <a:pt x="13" y="240"/>
                    <a:pt x="13" y="228"/>
                  </a:cubicBezTo>
                  <a:moveTo>
                    <a:pt x="11" y="269"/>
                  </a:moveTo>
                  <a:cubicBezTo>
                    <a:pt x="11" y="269"/>
                    <a:pt x="11" y="269"/>
                    <a:pt x="11" y="268"/>
                  </a:cubicBezTo>
                  <a:cubicBezTo>
                    <a:pt x="16" y="269"/>
                    <a:pt x="22" y="269"/>
                    <a:pt x="27" y="269"/>
                  </a:cubicBezTo>
                  <a:cubicBezTo>
                    <a:pt x="27" y="274"/>
                    <a:pt x="27" y="279"/>
                    <a:pt x="28" y="284"/>
                  </a:cubicBezTo>
                  <a:cubicBezTo>
                    <a:pt x="27" y="284"/>
                    <a:pt x="27" y="285"/>
                    <a:pt x="27" y="286"/>
                  </a:cubicBezTo>
                  <a:cubicBezTo>
                    <a:pt x="27" y="287"/>
                    <a:pt x="28" y="289"/>
                    <a:pt x="28" y="290"/>
                  </a:cubicBezTo>
                  <a:cubicBezTo>
                    <a:pt x="28" y="291"/>
                    <a:pt x="29" y="291"/>
                    <a:pt x="29" y="292"/>
                  </a:cubicBezTo>
                  <a:cubicBezTo>
                    <a:pt x="17" y="289"/>
                    <a:pt x="12" y="284"/>
                    <a:pt x="11" y="269"/>
                  </a:cubicBezTo>
                  <a:moveTo>
                    <a:pt x="53" y="290"/>
                  </a:moveTo>
                  <a:cubicBezTo>
                    <a:pt x="48" y="297"/>
                    <a:pt x="41" y="298"/>
                    <a:pt x="32" y="293"/>
                  </a:cubicBezTo>
                  <a:cubicBezTo>
                    <a:pt x="34" y="293"/>
                    <a:pt x="35" y="291"/>
                    <a:pt x="35" y="289"/>
                  </a:cubicBezTo>
                  <a:cubicBezTo>
                    <a:pt x="35" y="282"/>
                    <a:pt x="35" y="275"/>
                    <a:pt x="35" y="268"/>
                  </a:cubicBezTo>
                  <a:cubicBezTo>
                    <a:pt x="42" y="266"/>
                    <a:pt x="49" y="266"/>
                    <a:pt x="56" y="267"/>
                  </a:cubicBezTo>
                  <a:cubicBezTo>
                    <a:pt x="58" y="268"/>
                    <a:pt x="59" y="266"/>
                    <a:pt x="59" y="265"/>
                  </a:cubicBezTo>
                  <a:cubicBezTo>
                    <a:pt x="56" y="257"/>
                    <a:pt x="48" y="257"/>
                    <a:pt x="41" y="258"/>
                  </a:cubicBezTo>
                  <a:cubicBezTo>
                    <a:pt x="39" y="258"/>
                    <a:pt x="37" y="259"/>
                    <a:pt x="35" y="259"/>
                  </a:cubicBezTo>
                  <a:cubicBezTo>
                    <a:pt x="35" y="249"/>
                    <a:pt x="35" y="238"/>
                    <a:pt x="35" y="227"/>
                  </a:cubicBezTo>
                  <a:cubicBezTo>
                    <a:pt x="35" y="227"/>
                    <a:pt x="35" y="227"/>
                    <a:pt x="36" y="227"/>
                  </a:cubicBezTo>
                  <a:cubicBezTo>
                    <a:pt x="43" y="225"/>
                    <a:pt x="51" y="225"/>
                    <a:pt x="58" y="222"/>
                  </a:cubicBezTo>
                  <a:cubicBezTo>
                    <a:pt x="59" y="221"/>
                    <a:pt x="59" y="219"/>
                    <a:pt x="58" y="218"/>
                  </a:cubicBezTo>
                  <a:cubicBezTo>
                    <a:pt x="51" y="214"/>
                    <a:pt x="43" y="217"/>
                    <a:pt x="35" y="220"/>
                  </a:cubicBezTo>
                  <a:cubicBezTo>
                    <a:pt x="35" y="210"/>
                    <a:pt x="35" y="200"/>
                    <a:pt x="35" y="191"/>
                  </a:cubicBezTo>
                  <a:cubicBezTo>
                    <a:pt x="38" y="190"/>
                    <a:pt x="41" y="189"/>
                    <a:pt x="45" y="189"/>
                  </a:cubicBezTo>
                  <a:cubicBezTo>
                    <a:pt x="50" y="189"/>
                    <a:pt x="53" y="190"/>
                    <a:pt x="58" y="187"/>
                  </a:cubicBezTo>
                  <a:cubicBezTo>
                    <a:pt x="58" y="187"/>
                    <a:pt x="58" y="187"/>
                    <a:pt x="58" y="186"/>
                  </a:cubicBezTo>
                  <a:cubicBezTo>
                    <a:pt x="59" y="209"/>
                    <a:pt x="59" y="231"/>
                    <a:pt x="60" y="254"/>
                  </a:cubicBezTo>
                  <a:cubicBezTo>
                    <a:pt x="60" y="261"/>
                    <a:pt x="61" y="268"/>
                    <a:pt x="60" y="275"/>
                  </a:cubicBezTo>
                  <a:cubicBezTo>
                    <a:pt x="61" y="282"/>
                    <a:pt x="59" y="287"/>
                    <a:pt x="53" y="290"/>
                  </a:cubicBezTo>
                  <a:moveTo>
                    <a:pt x="62" y="77"/>
                  </a:moveTo>
                  <a:cubicBezTo>
                    <a:pt x="61" y="88"/>
                    <a:pt x="60" y="98"/>
                    <a:pt x="60" y="109"/>
                  </a:cubicBezTo>
                  <a:cubicBezTo>
                    <a:pt x="53" y="107"/>
                    <a:pt x="45" y="108"/>
                    <a:pt x="39" y="109"/>
                  </a:cubicBezTo>
                  <a:cubicBezTo>
                    <a:pt x="38" y="109"/>
                    <a:pt x="37" y="109"/>
                    <a:pt x="36" y="109"/>
                  </a:cubicBezTo>
                  <a:cubicBezTo>
                    <a:pt x="37" y="99"/>
                    <a:pt x="37" y="89"/>
                    <a:pt x="38" y="79"/>
                  </a:cubicBezTo>
                  <a:cubicBezTo>
                    <a:pt x="45" y="80"/>
                    <a:pt x="54" y="81"/>
                    <a:pt x="60" y="77"/>
                  </a:cubicBezTo>
                  <a:cubicBezTo>
                    <a:pt x="61" y="76"/>
                    <a:pt x="61" y="75"/>
                    <a:pt x="60" y="74"/>
                  </a:cubicBezTo>
                  <a:cubicBezTo>
                    <a:pt x="54" y="69"/>
                    <a:pt x="46" y="71"/>
                    <a:pt x="38" y="72"/>
                  </a:cubicBezTo>
                  <a:cubicBezTo>
                    <a:pt x="38" y="71"/>
                    <a:pt x="38" y="70"/>
                    <a:pt x="38" y="70"/>
                  </a:cubicBezTo>
                  <a:cubicBezTo>
                    <a:pt x="38" y="61"/>
                    <a:pt x="38" y="52"/>
                    <a:pt x="38" y="44"/>
                  </a:cubicBezTo>
                  <a:cubicBezTo>
                    <a:pt x="43" y="44"/>
                    <a:pt x="48" y="44"/>
                    <a:pt x="53" y="45"/>
                  </a:cubicBezTo>
                  <a:cubicBezTo>
                    <a:pt x="57" y="46"/>
                    <a:pt x="63" y="46"/>
                    <a:pt x="61" y="40"/>
                  </a:cubicBezTo>
                  <a:cubicBezTo>
                    <a:pt x="60" y="39"/>
                    <a:pt x="59" y="39"/>
                    <a:pt x="58" y="39"/>
                  </a:cubicBezTo>
                  <a:cubicBezTo>
                    <a:pt x="56" y="42"/>
                    <a:pt x="54" y="39"/>
                    <a:pt x="52" y="38"/>
                  </a:cubicBezTo>
                  <a:cubicBezTo>
                    <a:pt x="49" y="37"/>
                    <a:pt x="46" y="36"/>
                    <a:pt x="42" y="36"/>
                  </a:cubicBezTo>
                  <a:cubicBezTo>
                    <a:pt x="41" y="36"/>
                    <a:pt x="40" y="36"/>
                    <a:pt x="38" y="36"/>
                  </a:cubicBezTo>
                  <a:cubicBezTo>
                    <a:pt x="38" y="28"/>
                    <a:pt x="37" y="20"/>
                    <a:pt x="35" y="12"/>
                  </a:cubicBezTo>
                  <a:cubicBezTo>
                    <a:pt x="39" y="11"/>
                    <a:pt x="43" y="11"/>
                    <a:pt x="46" y="12"/>
                  </a:cubicBezTo>
                  <a:cubicBezTo>
                    <a:pt x="65" y="16"/>
                    <a:pt x="62" y="25"/>
                    <a:pt x="62" y="38"/>
                  </a:cubicBezTo>
                  <a:cubicBezTo>
                    <a:pt x="62" y="51"/>
                    <a:pt x="63" y="64"/>
                    <a:pt x="62" y="7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1" name="chenying0907 66"/>
            <p:cNvSpPr>
              <a:spLocks noEditPoints="1"/>
            </p:cNvSpPr>
            <p:nvPr/>
          </p:nvSpPr>
          <p:spPr bwMode="auto">
            <a:xfrm>
              <a:off x="6216651" y="1052514"/>
              <a:ext cx="215900" cy="436563"/>
            </a:xfrm>
            <a:custGeom>
              <a:avLst/>
              <a:gdLst>
                <a:gd name="T0" fmla="*/ 92 w 100"/>
                <a:gd name="T1" fmla="*/ 9 h 204"/>
                <a:gd name="T2" fmla="*/ 42 w 100"/>
                <a:gd name="T3" fmla="*/ 3 h 204"/>
                <a:gd name="T4" fmla="*/ 4 w 100"/>
                <a:gd name="T5" fmla="*/ 32 h 204"/>
                <a:gd name="T6" fmla="*/ 4 w 100"/>
                <a:gd name="T7" fmla="*/ 100 h 204"/>
                <a:gd name="T8" fmla="*/ 7 w 100"/>
                <a:gd name="T9" fmla="*/ 141 h 204"/>
                <a:gd name="T10" fmla="*/ 7 w 100"/>
                <a:gd name="T11" fmla="*/ 146 h 204"/>
                <a:gd name="T12" fmla="*/ 48 w 100"/>
                <a:gd name="T13" fmla="*/ 199 h 204"/>
                <a:gd name="T14" fmla="*/ 97 w 100"/>
                <a:gd name="T15" fmla="*/ 76 h 204"/>
                <a:gd name="T16" fmla="*/ 64 w 100"/>
                <a:gd name="T17" fmla="*/ 101 h 204"/>
                <a:gd name="T18" fmla="*/ 87 w 100"/>
                <a:gd name="T19" fmla="*/ 86 h 204"/>
                <a:gd name="T20" fmla="*/ 64 w 100"/>
                <a:gd name="T21" fmla="*/ 43 h 204"/>
                <a:gd name="T22" fmla="*/ 85 w 100"/>
                <a:gd name="T23" fmla="*/ 42 h 204"/>
                <a:gd name="T24" fmla="*/ 76 w 100"/>
                <a:gd name="T25" fmla="*/ 66 h 204"/>
                <a:gd name="T26" fmla="*/ 85 w 100"/>
                <a:gd name="T27" fmla="*/ 34 h 204"/>
                <a:gd name="T28" fmla="*/ 62 w 100"/>
                <a:gd name="T29" fmla="*/ 13 h 204"/>
                <a:gd name="T30" fmla="*/ 58 w 100"/>
                <a:gd name="T31" fmla="*/ 160 h 204"/>
                <a:gd name="T32" fmla="*/ 37 w 100"/>
                <a:gd name="T33" fmla="*/ 145 h 204"/>
                <a:gd name="T34" fmla="*/ 58 w 100"/>
                <a:gd name="T35" fmla="*/ 156 h 204"/>
                <a:gd name="T36" fmla="*/ 55 w 100"/>
                <a:gd name="T37" fmla="*/ 73 h 204"/>
                <a:gd name="T38" fmla="*/ 36 w 100"/>
                <a:gd name="T39" fmla="*/ 95 h 204"/>
                <a:gd name="T40" fmla="*/ 35 w 100"/>
                <a:gd name="T41" fmla="*/ 63 h 204"/>
                <a:gd name="T42" fmla="*/ 55 w 100"/>
                <a:gd name="T43" fmla="*/ 44 h 204"/>
                <a:gd name="T44" fmla="*/ 37 w 100"/>
                <a:gd name="T45" fmla="*/ 137 h 204"/>
                <a:gd name="T46" fmla="*/ 55 w 100"/>
                <a:gd name="T47" fmla="*/ 109 h 204"/>
                <a:gd name="T48" fmla="*/ 56 w 100"/>
                <a:gd name="T49" fmla="*/ 134 h 204"/>
                <a:gd name="T50" fmla="*/ 55 w 100"/>
                <a:gd name="T51" fmla="*/ 37 h 204"/>
                <a:gd name="T52" fmla="*/ 32 w 100"/>
                <a:gd name="T53" fmla="*/ 12 h 204"/>
                <a:gd name="T54" fmla="*/ 31 w 100"/>
                <a:gd name="T55" fmla="*/ 166 h 204"/>
                <a:gd name="T56" fmla="*/ 17 w 100"/>
                <a:gd name="T57" fmla="*/ 146 h 204"/>
                <a:gd name="T58" fmla="*/ 31 w 100"/>
                <a:gd name="T59" fmla="*/ 138 h 204"/>
                <a:gd name="T60" fmla="*/ 14 w 100"/>
                <a:gd name="T61" fmla="*/ 106 h 204"/>
                <a:gd name="T62" fmla="*/ 31 w 100"/>
                <a:gd name="T63" fmla="*/ 138 h 204"/>
                <a:gd name="T64" fmla="*/ 14 w 100"/>
                <a:gd name="T65" fmla="*/ 77 h 204"/>
                <a:gd name="T66" fmla="*/ 14 w 100"/>
                <a:gd name="T67" fmla="*/ 72 h 204"/>
                <a:gd name="T68" fmla="*/ 29 w 100"/>
                <a:gd name="T69" fmla="*/ 103 h 204"/>
                <a:gd name="T70" fmla="*/ 28 w 100"/>
                <a:gd name="T71" fmla="*/ 64 h 204"/>
                <a:gd name="T72" fmla="*/ 18 w 100"/>
                <a:gd name="T73" fmla="*/ 44 h 204"/>
                <a:gd name="T74" fmla="*/ 12 w 100"/>
                <a:gd name="T75" fmla="*/ 19 h 204"/>
                <a:gd name="T76" fmla="*/ 13 w 100"/>
                <a:gd name="T77" fmla="*/ 37 h 204"/>
                <a:gd name="T78" fmla="*/ 12 w 100"/>
                <a:gd name="T79" fmla="*/ 19 h 204"/>
                <a:gd name="T80" fmla="*/ 16 w 100"/>
                <a:gd name="T81" fmla="*/ 171 h 204"/>
                <a:gd name="T82" fmla="*/ 33 w 100"/>
                <a:gd name="T83" fmla="*/ 189 h 204"/>
                <a:gd name="T84" fmla="*/ 38 w 100"/>
                <a:gd name="T85" fmla="*/ 189 h 204"/>
                <a:gd name="T86" fmla="*/ 39 w 100"/>
                <a:gd name="T87" fmla="*/ 184 h 204"/>
                <a:gd name="T88" fmla="*/ 45 w 100"/>
                <a:gd name="T89" fmla="*/ 169 h 204"/>
                <a:gd name="T90" fmla="*/ 38 w 100"/>
                <a:gd name="T91" fmla="*/ 189 h 204"/>
                <a:gd name="T92" fmla="*/ 67 w 100"/>
                <a:gd name="T93" fmla="*/ 190 h 204"/>
                <a:gd name="T94" fmla="*/ 72 w 100"/>
                <a:gd name="T95" fmla="*/ 170 h 204"/>
                <a:gd name="T96" fmla="*/ 71 w 100"/>
                <a:gd name="T97" fmla="*/ 162 h 204"/>
                <a:gd name="T98" fmla="*/ 66 w 100"/>
                <a:gd name="T99" fmla="*/ 143 h 204"/>
                <a:gd name="T100" fmla="*/ 65 w 100"/>
                <a:gd name="T101" fmla="*/ 133 h 204"/>
                <a:gd name="T102" fmla="*/ 86 w 100"/>
                <a:gd name="T103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0" h="204">
                  <a:moveTo>
                    <a:pt x="97" y="76"/>
                  </a:moveTo>
                  <a:cubicBezTo>
                    <a:pt x="97" y="62"/>
                    <a:pt x="94" y="48"/>
                    <a:pt x="94" y="33"/>
                  </a:cubicBezTo>
                  <a:cubicBezTo>
                    <a:pt x="95" y="26"/>
                    <a:pt x="97" y="16"/>
                    <a:pt x="92" y="9"/>
                  </a:cubicBezTo>
                  <a:cubicBezTo>
                    <a:pt x="88" y="6"/>
                    <a:pt x="84" y="5"/>
                    <a:pt x="79" y="4"/>
                  </a:cubicBezTo>
                  <a:cubicBezTo>
                    <a:pt x="70" y="3"/>
                    <a:pt x="60" y="1"/>
                    <a:pt x="51" y="1"/>
                  </a:cubicBezTo>
                  <a:cubicBezTo>
                    <a:pt x="48" y="1"/>
                    <a:pt x="45" y="3"/>
                    <a:pt x="42" y="3"/>
                  </a:cubicBezTo>
                  <a:cubicBezTo>
                    <a:pt x="37" y="3"/>
                    <a:pt x="32" y="0"/>
                    <a:pt x="26" y="1"/>
                  </a:cubicBezTo>
                  <a:cubicBezTo>
                    <a:pt x="18" y="1"/>
                    <a:pt x="8" y="4"/>
                    <a:pt x="4" y="12"/>
                  </a:cubicBezTo>
                  <a:cubicBezTo>
                    <a:pt x="0" y="19"/>
                    <a:pt x="2" y="25"/>
                    <a:pt x="4" y="32"/>
                  </a:cubicBezTo>
                  <a:cubicBezTo>
                    <a:pt x="3" y="47"/>
                    <a:pt x="6" y="62"/>
                    <a:pt x="5" y="74"/>
                  </a:cubicBezTo>
                  <a:cubicBezTo>
                    <a:pt x="5" y="82"/>
                    <a:pt x="5" y="90"/>
                    <a:pt x="5" y="98"/>
                  </a:cubicBezTo>
                  <a:cubicBezTo>
                    <a:pt x="5" y="99"/>
                    <a:pt x="4" y="99"/>
                    <a:pt x="4" y="100"/>
                  </a:cubicBezTo>
                  <a:cubicBezTo>
                    <a:pt x="2" y="101"/>
                    <a:pt x="3" y="103"/>
                    <a:pt x="5" y="104"/>
                  </a:cubicBezTo>
                  <a:cubicBezTo>
                    <a:pt x="5" y="109"/>
                    <a:pt x="5" y="114"/>
                    <a:pt x="5" y="119"/>
                  </a:cubicBezTo>
                  <a:cubicBezTo>
                    <a:pt x="5" y="126"/>
                    <a:pt x="6" y="134"/>
                    <a:pt x="7" y="141"/>
                  </a:cubicBezTo>
                  <a:cubicBezTo>
                    <a:pt x="6" y="142"/>
                    <a:pt x="5" y="142"/>
                    <a:pt x="5" y="142"/>
                  </a:cubicBezTo>
                  <a:cubicBezTo>
                    <a:pt x="2" y="142"/>
                    <a:pt x="2" y="145"/>
                    <a:pt x="5" y="146"/>
                  </a:cubicBezTo>
                  <a:cubicBezTo>
                    <a:pt x="5" y="146"/>
                    <a:pt x="6" y="146"/>
                    <a:pt x="7" y="146"/>
                  </a:cubicBezTo>
                  <a:cubicBezTo>
                    <a:pt x="7" y="152"/>
                    <a:pt x="8" y="158"/>
                    <a:pt x="7" y="164"/>
                  </a:cubicBezTo>
                  <a:cubicBezTo>
                    <a:pt x="7" y="176"/>
                    <a:pt x="5" y="195"/>
                    <a:pt x="19" y="199"/>
                  </a:cubicBezTo>
                  <a:cubicBezTo>
                    <a:pt x="28" y="201"/>
                    <a:pt x="38" y="198"/>
                    <a:pt x="48" y="199"/>
                  </a:cubicBezTo>
                  <a:cubicBezTo>
                    <a:pt x="59" y="199"/>
                    <a:pt x="71" y="204"/>
                    <a:pt x="82" y="200"/>
                  </a:cubicBezTo>
                  <a:cubicBezTo>
                    <a:pt x="96" y="194"/>
                    <a:pt x="95" y="175"/>
                    <a:pt x="97" y="163"/>
                  </a:cubicBezTo>
                  <a:cubicBezTo>
                    <a:pt x="100" y="134"/>
                    <a:pt x="97" y="104"/>
                    <a:pt x="97" y="76"/>
                  </a:cubicBezTo>
                  <a:moveTo>
                    <a:pt x="87" y="86"/>
                  </a:moveTo>
                  <a:cubicBezTo>
                    <a:pt x="87" y="91"/>
                    <a:pt x="87" y="95"/>
                    <a:pt x="87" y="100"/>
                  </a:cubicBezTo>
                  <a:cubicBezTo>
                    <a:pt x="80" y="98"/>
                    <a:pt x="72" y="100"/>
                    <a:pt x="64" y="101"/>
                  </a:cubicBezTo>
                  <a:cubicBezTo>
                    <a:pt x="64" y="92"/>
                    <a:pt x="64" y="83"/>
                    <a:pt x="64" y="74"/>
                  </a:cubicBezTo>
                  <a:cubicBezTo>
                    <a:pt x="72" y="75"/>
                    <a:pt x="79" y="75"/>
                    <a:pt x="87" y="73"/>
                  </a:cubicBezTo>
                  <a:cubicBezTo>
                    <a:pt x="87" y="78"/>
                    <a:pt x="87" y="82"/>
                    <a:pt x="87" y="86"/>
                  </a:cubicBezTo>
                  <a:moveTo>
                    <a:pt x="76" y="66"/>
                  </a:moveTo>
                  <a:cubicBezTo>
                    <a:pt x="72" y="65"/>
                    <a:pt x="68" y="66"/>
                    <a:pt x="64" y="66"/>
                  </a:cubicBezTo>
                  <a:cubicBezTo>
                    <a:pt x="64" y="58"/>
                    <a:pt x="64" y="51"/>
                    <a:pt x="64" y="43"/>
                  </a:cubicBezTo>
                  <a:cubicBezTo>
                    <a:pt x="64" y="43"/>
                    <a:pt x="64" y="43"/>
                    <a:pt x="64" y="43"/>
                  </a:cubicBezTo>
                  <a:cubicBezTo>
                    <a:pt x="68" y="43"/>
                    <a:pt x="80" y="39"/>
                    <a:pt x="83" y="42"/>
                  </a:cubicBezTo>
                  <a:cubicBezTo>
                    <a:pt x="84" y="42"/>
                    <a:pt x="84" y="42"/>
                    <a:pt x="85" y="42"/>
                  </a:cubicBezTo>
                  <a:cubicBezTo>
                    <a:pt x="85" y="43"/>
                    <a:pt x="85" y="44"/>
                    <a:pt x="85" y="44"/>
                  </a:cubicBezTo>
                  <a:cubicBezTo>
                    <a:pt x="85" y="51"/>
                    <a:pt x="86" y="58"/>
                    <a:pt x="86" y="65"/>
                  </a:cubicBezTo>
                  <a:cubicBezTo>
                    <a:pt x="83" y="65"/>
                    <a:pt x="79" y="66"/>
                    <a:pt x="76" y="66"/>
                  </a:cubicBezTo>
                  <a:moveTo>
                    <a:pt x="75" y="14"/>
                  </a:moveTo>
                  <a:cubicBezTo>
                    <a:pt x="86" y="16"/>
                    <a:pt x="86" y="25"/>
                    <a:pt x="85" y="34"/>
                  </a:cubicBezTo>
                  <a:cubicBezTo>
                    <a:pt x="85" y="34"/>
                    <a:pt x="85" y="34"/>
                    <a:pt x="85" y="34"/>
                  </a:cubicBezTo>
                  <a:cubicBezTo>
                    <a:pt x="80" y="33"/>
                    <a:pt x="77" y="34"/>
                    <a:pt x="72" y="34"/>
                  </a:cubicBezTo>
                  <a:cubicBezTo>
                    <a:pt x="69" y="35"/>
                    <a:pt x="66" y="35"/>
                    <a:pt x="64" y="36"/>
                  </a:cubicBezTo>
                  <a:cubicBezTo>
                    <a:pt x="63" y="28"/>
                    <a:pt x="63" y="20"/>
                    <a:pt x="62" y="13"/>
                  </a:cubicBezTo>
                  <a:cubicBezTo>
                    <a:pt x="66" y="13"/>
                    <a:pt x="71" y="13"/>
                    <a:pt x="75" y="14"/>
                  </a:cubicBezTo>
                  <a:moveTo>
                    <a:pt x="58" y="156"/>
                  </a:moveTo>
                  <a:cubicBezTo>
                    <a:pt x="58" y="158"/>
                    <a:pt x="58" y="159"/>
                    <a:pt x="58" y="160"/>
                  </a:cubicBezTo>
                  <a:cubicBezTo>
                    <a:pt x="53" y="161"/>
                    <a:pt x="49" y="162"/>
                    <a:pt x="45" y="162"/>
                  </a:cubicBezTo>
                  <a:cubicBezTo>
                    <a:pt x="42" y="163"/>
                    <a:pt x="40" y="164"/>
                    <a:pt x="37" y="164"/>
                  </a:cubicBezTo>
                  <a:cubicBezTo>
                    <a:pt x="37" y="158"/>
                    <a:pt x="38" y="151"/>
                    <a:pt x="37" y="145"/>
                  </a:cubicBezTo>
                  <a:cubicBezTo>
                    <a:pt x="41" y="145"/>
                    <a:pt x="44" y="144"/>
                    <a:pt x="48" y="143"/>
                  </a:cubicBezTo>
                  <a:cubicBezTo>
                    <a:pt x="51" y="143"/>
                    <a:pt x="54" y="143"/>
                    <a:pt x="57" y="143"/>
                  </a:cubicBezTo>
                  <a:cubicBezTo>
                    <a:pt x="58" y="147"/>
                    <a:pt x="58" y="152"/>
                    <a:pt x="58" y="156"/>
                  </a:cubicBezTo>
                  <a:moveTo>
                    <a:pt x="36" y="72"/>
                  </a:moveTo>
                  <a:cubicBezTo>
                    <a:pt x="42" y="71"/>
                    <a:pt x="47" y="72"/>
                    <a:pt x="54" y="73"/>
                  </a:cubicBezTo>
                  <a:cubicBezTo>
                    <a:pt x="54" y="73"/>
                    <a:pt x="54" y="73"/>
                    <a:pt x="55" y="73"/>
                  </a:cubicBezTo>
                  <a:cubicBezTo>
                    <a:pt x="55" y="83"/>
                    <a:pt x="55" y="93"/>
                    <a:pt x="55" y="102"/>
                  </a:cubicBezTo>
                  <a:cubicBezTo>
                    <a:pt x="49" y="103"/>
                    <a:pt x="42" y="104"/>
                    <a:pt x="36" y="103"/>
                  </a:cubicBezTo>
                  <a:cubicBezTo>
                    <a:pt x="36" y="101"/>
                    <a:pt x="36" y="98"/>
                    <a:pt x="36" y="95"/>
                  </a:cubicBezTo>
                  <a:cubicBezTo>
                    <a:pt x="36" y="87"/>
                    <a:pt x="36" y="79"/>
                    <a:pt x="36" y="72"/>
                  </a:cubicBezTo>
                  <a:moveTo>
                    <a:pt x="55" y="65"/>
                  </a:moveTo>
                  <a:cubicBezTo>
                    <a:pt x="48" y="64"/>
                    <a:pt x="42" y="62"/>
                    <a:pt x="35" y="63"/>
                  </a:cubicBezTo>
                  <a:cubicBezTo>
                    <a:pt x="35" y="56"/>
                    <a:pt x="35" y="49"/>
                    <a:pt x="35" y="43"/>
                  </a:cubicBezTo>
                  <a:cubicBezTo>
                    <a:pt x="38" y="43"/>
                    <a:pt x="41" y="44"/>
                    <a:pt x="45" y="44"/>
                  </a:cubicBezTo>
                  <a:cubicBezTo>
                    <a:pt x="48" y="45"/>
                    <a:pt x="52" y="45"/>
                    <a:pt x="55" y="44"/>
                  </a:cubicBezTo>
                  <a:cubicBezTo>
                    <a:pt x="55" y="51"/>
                    <a:pt x="55" y="58"/>
                    <a:pt x="55" y="65"/>
                  </a:cubicBezTo>
                  <a:moveTo>
                    <a:pt x="56" y="134"/>
                  </a:moveTo>
                  <a:cubicBezTo>
                    <a:pt x="50" y="135"/>
                    <a:pt x="43" y="136"/>
                    <a:pt x="37" y="137"/>
                  </a:cubicBezTo>
                  <a:cubicBezTo>
                    <a:pt x="36" y="128"/>
                    <a:pt x="36" y="119"/>
                    <a:pt x="36" y="110"/>
                  </a:cubicBezTo>
                  <a:cubicBezTo>
                    <a:pt x="41" y="110"/>
                    <a:pt x="47" y="110"/>
                    <a:pt x="52" y="110"/>
                  </a:cubicBezTo>
                  <a:cubicBezTo>
                    <a:pt x="53" y="110"/>
                    <a:pt x="54" y="110"/>
                    <a:pt x="55" y="109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55" y="118"/>
                    <a:pt x="56" y="126"/>
                    <a:pt x="57" y="134"/>
                  </a:cubicBezTo>
                  <a:cubicBezTo>
                    <a:pt x="57" y="134"/>
                    <a:pt x="56" y="134"/>
                    <a:pt x="56" y="134"/>
                  </a:cubicBezTo>
                  <a:moveTo>
                    <a:pt x="37" y="12"/>
                  </a:moveTo>
                  <a:cubicBezTo>
                    <a:pt x="44" y="13"/>
                    <a:pt x="50" y="13"/>
                    <a:pt x="57" y="13"/>
                  </a:cubicBezTo>
                  <a:cubicBezTo>
                    <a:pt x="56" y="21"/>
                    <a:pt x="56" y="29"/>
                    <a:pt x="55" y="37"/>
                  </a:cubicBezTo>
                  <a:cubicBezTo>
                    <a:pt x="51" y="37"/>
                    <a:pt x="46" y="37"/>
                    <a:pt x="41" y="37"/>
                  </a:cubicBezTo>
                  <a:cubicBezTo>
                    <a:pt x="40" y="37"/>
                    <a:pt x="38" y="37"/>
                    <a:pt x="34" y="37"/>
                  </a:cubicBezTo>
                  <a:cubicBezTo>
                    <a:pt x="34" y="28"/>
                    <a:pt x="33" y="20"/>
                    <a:pt x="32" y="12"/>
                  </a:cubicBezTo>
                  <a:cubicBezTo>
                    <a:pt x="34" y="12"/>
                    <a:pt x="36" y="12"/>
                    <a:pt x="37" y="12"/>
                  </a:cubicBezTo>
                  <a:moveTo>
                    <a:pt x="32" y="147"/>
                  </a:moveTo>
                  <a:cubicBezTo>
                    <a:pt x="32" y="153"/>
                    <a:pt x="31" y="160"/>
                    <a:pt x="31" y="166"/>
                  </a:cubicBezTo>
                  <a:cubicBezTo>
                    <a:pt x="26" y="166"/>
                    <a:pt x="21" y="166"/>
                    <a:pt x="16" y="167"/>
                  </a:cubicBezTo>
                  <a:cubicBezTo>
                    <a:pt x="16" y="161"/>
                    <a:pt x="17" y="156"/>
                    <a:pt x="17" y="151"/>
                  </a:cubicBezTo>
                  <a:cubicBezTo>
                    <a:pt x="17" y="150"/>
                    <a:pt x="17" y="148"/>
                    <a:pt x="17" y="146"/>
                  </a:cubicBezTo>
                  <a:cubicBezTo>
                    <a:pt x="22" y="146"/>
                    <a:pt x="26" y="146"/>
                    <a:pt x="31" y="146"/>
                  </a:cubicBezTo>
                  <a:cubicBezTo>
                    <a:pt x="31" y="146"/>
                    <a:pt x="32" y="147"/>
                    <a:pt x="32" y="147"/>
                  </a:cubicBezTo>
                  <a:moveTo>
                    <a:pt x="31" y="138"/>
                  </a:moveTo>
                  <a:cubicBezTo>
                    <a:pt x="26" y="139"/>
                    <a:pt x="21" y="140"/>
                    <a:pt x="16" y="140"/>
                  </a:cubicBezTo>
                  <a:cubicBezTo>
                    <a:pt x="15" y="131"/>
                    <a:pt x="14" y="122"/>
                    <a:pt x="14" y="112"/>
                  </a:cubicBezTo>
                  <a:cubicBezTo>
                    <a:pt x="14" y="110"/>
                    <a:pt x="14" y="108"/>
                    <a:pt x="14" y="106"/>
                  </a:cubicBezTo>
                  <a:cubicBezTo>
                    <a:pt x="18" y="107"/>
                    <a:pt x="23" y="109"/>
                    <a:pt x="28" y="110"/>
                  </a:cubicBezTo>
                  <a:cubicBezTo>
                    <a:pt x="28" y="110"/>
                    <a:pt x="28" y="110"/>
                    <a:pt x="29" y="110"/>
                  </a:cubicBezTo>
                  <a:cubicBezTo>
                    <a:pt x="29" y="119"/>
                    <a:pt x="30" y="129"/>
                    <a:pt x="31" y="138"/>
                  </a:cubicBezTo>
                  <a:moveTo>
                    <a:pt x="26" y="103"/>
                  </a:moveTo>
                  <a:cubicBezTo>
                    <a:pt x="21" y="102"/>
                    <a:pt x="17" y="100"/>
                    <a:pt x="14" y="100"/>
                  </a:cubicBezTo>
                  <a:cubicBezTo>
                    <a:pt x="14" y="92"/>
                    <a:pt x="14" y="85"/>
                    <a:pt x="14" y="77"/>
                  </a:cubicBezTo>
                  <a:cubicBezTo>
                    <a:pt x="14" y="77"/>
                    <a:pt x="14" y="76"/>
                    <a:pt x="14" y="75"/>
                  </a:cubicBezTo>
                  <a:cubicBezTo>
                    <a:pt x="14" y="75"/>
                    <a:pt x="14" y="74"/>
                    <a:pt x="14" y="73"/>
                  </a:cubicBezTo>
                  <a:cubicBezTo>
                    <a:pt x="14" y="73"/>
                    <a:pt x="14" y="72"/>
                    <a:pt x="14" y="72"/>
                  </a:cubicBezTo>
                  <a:cubicBezTo>
                    <a:pt x="19" y="73"/>
                    <a:pt x="23" y="73"/>
                    <a:pt x="28" y="72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28" y="83"/>
                    <a:pt x="28" y="93"/>
                    <a:pt x="29" y="103"/>
                  </a:cubicBezTo>
                  <a:cubicBezTo>
                    <a:pt x="28" y="103"/>
                    <a:pt x="27" y="103"/>
                    <a:pt x="26" y="103"/>
                  </a:cubicBezTo>
                  <a:moveTo>
                    <a:pt x="29" y="55"/>
                  </a:moveTo>
                  <a:cubicBezTo>
                    <a:pt x="29" y="58"/>
                    <a:pt x="28" y="61"/>
                    <a:pt x="28" y="64"/>
                  </a:cubicBezTo>
                  <a:cubicBezTo>
                    <a:pt x="24" y="64"/>
                    <a:pt x="19" y="65"/>
                    <a:pt x="14" y="66"/>
                  </a:cubicBezTo>
                  <a:cubicBezTo>
                    <a:pt x="13" y="58"/>
                    <a:pt x="14" y="50"/>
                    <a:pt x="13" y="42"/>
                  </a:cubicBezTo>
                  <a:cubicBezTo>
                    <a:pt x="15" y="43"/>
                    <a:pt x="16" y="44"/>
                    <a:pt x="18" y="44"/>
                  </a:cubicBezTo>
                  <a:cubicBezTo>
                    <a:pt x="21" y="44"/>
                    <a:pt x="25" y="43"/>
                    <a:pt x="28" y="42"/>
                  </a:cubicBezTo>
                  <a:cubicBezTo>
                    <a:pt x="28" y="47"/>
                    <a:pt x="29" y="51"/>
                    <a:pt x="29" y="55"/>
                  </a:cubicBezTo>
                  <a:moveTo>
                    <a:pt x="12" y="19"/>
                  </a:moveTo>
                  <a:cubicBezTo>
                    <a:pt x="15" y="13"/>
                    <a:pt x="21" y="12"/>
                    <a:pt x="28" y="12"/>
                  </a:cubicBezTo>
                  <a:cubicBezTo>
                    <a:pt x="27" y="20"/>
                    <a:pt x="28" y="28"/>
                    <a:pt x="28" y="37"/>
                  </a:cubicBezTo>
                  <a:cubicBezTo>
                    <a:pt x="22" y="37"/>
                    <a:pt x="17" y="37"/>
                    <a:pt x="13" y="37"/>
                  </a:cubicBezTo>
                  <a:cubicBezTo>
                    <a:pt x="13" y="37"/>
                    <a:pt x="13" y="37"/>
                    <a:pt x="13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0"/>
                    <a:pt x="12" y="24"/>
                    <a:pt x="12" y="19"/>
                  </a:cubicBezTo>
                  <a:moveTo>
                    <a:pt x="19" y="189"/>
                  </a:moveTo>
                  <a:cubicBezTo>
                    <a:pt x="21" y="190"/>
                    <a:pt x="20" y="186"/>
                    <a:pt x="19" y="186"/>
                  </a:cubicBezTo>
                  <a:cubicBezTo>
                    <a:pt x="16" y="182"/>
                    <a:pt x="16" y="176"/>
                    <a:pt x="16" y="171"/>
                  </a:cubicBezTo>
                  <a:cubicBezTo>
                    <a:pt x="21" y="171"/>
                    <a:pt x="26" y="172"/>
                    <a:pt x="31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1" y="177"/>
                    <a:pt x="31" y="183"/>
                    <a:pt x="33" y="189"/>
                  </a:cubicBezTo>
                  <a:cubicBezTo>
                    <a:pt x="33" y="189"/>
                    <a:pt x="33" y="189"/>
                    <a:pt x="33" y="190"/>
                  </a:cubicBezTo>
                  <a:cubicBezTo>
                    <a:pt x="28" y="190"/>
                    <a:pt x="21" y="191"/>
                    <a:pt x="19" y="189"/>
                  </a:cubicBezTo>
                  <a:moveTo>
                    <a:pt x="38" y="189"/>
                  </a:moveTo>
                  <a:cubicBezTo>
                    <a:pt x="38" y="189"/>
                    <a:pt x="38" y="189"/>
                    <a:pt x="37" y="189"/>
                  </a:cubicBezTo>
                  <a:cubicBezTo>
                    <a:pt x="37" y="189"/>
                    <a:pt x="38" y="189"/>
                    <a:pt x="38" y="189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39" y="183"/>
                    <a:pt x="38" y="182"/>
                    <a:pt x="37" y="182"/>
                  </a:cubicBezTo>
                  <a:cubicBezTo>
                    <a:pt x="37" y="178"/>
                    <a:pt x="37" y="175"/>
                    <a:pt x="37" y="171"/>
                  </a:cubicBezTo>
                  <a:cubicBezTo>
                    <a:pt x="39" y="170"/>
                    <a:pt x="42" y="170"/>
                    <a:pt x="45" y="169"/>
                  </a:cubicBezTo>
                  <a:cubicBezTo>
                    <a:pt x="49" y="169"/>
                    <a:pt x="53" y="169"/>
                    <a:pt x="57" y="169"/>
                  </a:cubicBezTo>
                  <a:cubicBezTo>
                    <a:pt x="57" y="176"/>
                    <a:pt x="57" y="183"/>
                    <a:pt x="58" y="190"/>
                  </a:cubicBezTo>
                  <a:cubicBezTo>
                    <a:pt x="51" y="190"/>
                    <a:pt x="45" y="189"/>
                    <a:pt x="38" y="189"/>
                  </a:cubicBezTo>
                  <a:moveTo>
                    <a:pt x="86" y="161"/>
                  </a:moveTo>
                  <a:cubicBezTo>
                    <a:pt x="85" y="174"/>
                    <a:pt x="83" y="188"/>
                    <a:pt x="67" y="190"/>
                  </a:cubicBezTo>
                  <a:cubicBezTo>
                    <a:pt x="67" y="190"/>
                    <a:pt x="67" y="190"/>
                    <a:pt x="67" y="190"/>
                  </a:cubicBezTo>
                  <a:cubicBezTo>
                    <a:pt x="68" y="188"/>
                    <a:pt x="67" y="187"/>
                    <a:pt x="66" y="186"/>
                  </a:cubicBezTo>
                  <a:cubicBezTo>
                    <a:pt x="65" y="181"/>
                    <a:pt x="65" y="175"/>
                    <a:pt x="66" y="169"/>
                  </a:cubicBezTo>
                  <a:cubicBezTo>
                    <a:pt x="68" y="170"/>
                    <a:pt x="70" y="171"/>
                    <a:pt x="72" y="170"/>
                  </a:cubicBezTo>
                  <a:cubicBezTo>
                    <a:pt x="76" y="169"/>
                    <a:pt x="76" y="165"/>
                    <a:pt x="74" y="163"/>
                  </a:cubicBezTo>
                  <a:cubicBezTo>
                    <a:pt x="74" y="163"/>
                    <a:pt x="74" y="163"/>
                    <a:pt x="73" y="162"/>
                  </a:cubicBezTo>
                  <a:cubicBezTo>
                    <a:pt x="73" y="162"/>
                    <a:pt x="72" y="162"/>
                    <a:pt x="71" y="162"/>
                  </a:cubicBezTo>
                  <a:cubicBezTo>
                    <a:pt x="70" y="162"/>
                    <a:pt x="68" y="162"/>
                    <a:pt x="66" y="161"/>
                  </a:cubicBezTo>
                  <a:cubicBezTo>
                    <a:pt x="66" y="157"/>
                    <a:pt x="66" y="153"/>
                    <a:pt x="66" y="150"/>
                  </a:cubicBezTo>
                  <a:cubicBezTo>
                    <a:pt x="66" y="147"/>
                    <a:pt x="66" y="145"/>
                    <a:pt x="66" y="143"/>
                  </a:cubicBezTo>
                  <a:cubicBezTo>
                    <a:pt x="73" y="143"/>
                    <a:pt x="80" y="143"/>
                    <a:pt x="85" y="140"/>
                  </a:cubicBezTo>
                  <a:cubicBezTo>
                    <a:pt x="86" y="140"/>
                    <a:pt x="86" y="138"/>
                    <a:pt x="85" y="137"/>
                  </a:cubicBezTo>
                  <a:cubicBezTo>
                    <a:pt x="79" y="134"/>
                    <a:pt x="72" y="133"/>
                    <a:pt x="65" y="133"/>
                  </a:cubicBezTo>
                  <a:cubicBezTo>
                    <a:pt x="65" y="125"/>
                    <a:pt x="64" y="116"/>
                    <a:pt x="64" y="108"/>
                  </a:cubicBezTo>
                  <a:cubicBezTo>
                    <a:pt x="72" y="106"/>
                    <a:pt x="83" y="104"/>
                    <a:pt x="87" y="107"/>
                  </a:cubicBezTo>
                  <a:cubicBezTo>
                    <a:pt x="88" y="125"/>
                    <a:pt x="88" y="144"/>
                    <a:pt x="86" y="16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2" name="chenying0907 67"/>
            <p:cNvSpPr>
              <a:spLocks/>
            </p:cNvSpPr>
            <p:nvPr/>
          </p:nvSpPr>
          <p:spPr bwMode="auto">
            <a:xfrm>
              <a:off x="5692776" y="676276"/>
              <a:ext cx="84138" cy="133350"/>
            </a:xfrm>
            <a:custGeom>
              <a:avLst/>
              <a:gdLst>
                <a:gd name="T0" fmla="*/ 37 w 39"/>
                <a:gd name="T1" fmla="*/ 1 h 62"/>
                <a:gd name="T2" fmla="*/ 27 w 39"/>
                <a:gd name="T3" fmla="*/ 17 h 62"/>
                <a:gd name="T4" fmla="*/ 14 w 39"/>
                <a:gd name="T5" fmla="*/ 37 h 62"/>
                <a:gd name="T6" fmla="*/ 2 w 39"/>
                <a:gd name="T7" fmla="*/ 61 h 62"/>
                <a:gd name="T8" fmla="*/ 3 w 39"/>
                <a:gd name="T9" fmla="*/ 62 h 62"/>
                <a:gd name="T10" fmla="*/ 5 w 39"/>
                <a:gd name="T11" fmla="*/ 62 h 62"/>
                <a:gd name="T12" fmla="*/ 5 w 39"/>
                <a:gd name="T13" fmla="*/ 61 h 62"/>
                <a:gd name="T14" fmla="*/ 20 w 39"/>
                <a:gd name="T15" fmla="*/ 33 h 62"/>
                <a:gd name="T16" fmla="*/ 29 w 39"/>
                <a:gd name="T17" fmla="*/ 17 h 62"/>
                <a:gd name="T18" fmla="*/ 38 w 39"/>
                <a:gd name="T19" fmla="*/ 2 h 62"/>
                <a:gd name="T20" fmla="*/ 37 w 39"/>
                <a:gd name="T21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2">
                  <a:moveTo>
                    <a:pt x="37" y="1"/>
                  </a:moveTo>
                  <a:cubicBezTo>
                    <a:pt x="34" y="7"/>
                    <a:pt x="30" y="12"/>
                    <a:pt x="27" y="17"/>
                  </a:cubicBezTo>
                  <a:cubicBezTo>
                    <a:pt x="23" y="24"/>
                    <a:pt x="19" y="31"/>
                    <a:pt x="14" y="37"/>
                  </a:cubicBezTo>
                  <a:cubicBezTo>
                    <a:pt x="8" y="44"/>
                    <a:pt x="2" y="52"/>
                    <a:pt x="2" y="61"/>
                  </a:cubicBezTo>
                  <a:cubicBezTo>
                    <a:pt x="2" y="62"/>
                    <a:pt x="2" y="62"/>
                    <a:pt x="3" y="62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6" y="62"/>
                    <a:pt x="6" y="61"/>
                    <a:pt x="5" y="61"/>
                  </a:cubicBezTo>
                  <a:cubicBezTo>
                    <a:pt x="0" y="59"/>
                    <a:pt x="19" y="35"/>
                    <a:pt x="20" y="33"/>
                  </a:cubicBezTo>
                  <a:cubicBezTo>
                    <a:pt x="24" y="28"/>
                    <a:pt x="26" y="22"/>
                    <a:pt x="29" y="17"/>
                  </a:cubicBezTo>
                  <a:cubicBezTo>
                    <a:pt x="32" y="12"/>
                    <a:pt x="36" y="7"/>
                    <a:pt x="38" y="2"/>
                  </a:cubicBezTo>
                  <a:cubicBezTo>
                    <a:pt x="39" y="1"/>
                    <a:pt x="38" y="0"/>
                    <a:pt x="37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3" name="chenying0907 68"/>
            <p:cNvSpPr>
              <a:spLocks/>
            </p:cNvSpPr>
            <p:nvPr/>
          </p:nvSpPr>
          <p:spPr bwMode="auto">
            <a:xfrm>
              <a:off x="5702301" y="723901"/>
              <a:ext cx="92075" cy="141288"/>
            </a:xfrm>
            <a:custGeom>
              <a:avLst/>
              <a:gdLst>
                <a:gd name="T0" fmla="*/ 40 w 43"/>
                <a:gd name="T1" fmla="*/ 2 h 66"/>
                <a:gd name="T2" fmla="*/ 18 w 43"/>
                <a:gd name="T3" fmla="*/ 36 h 66"/>
                <a:gd name="T4" fmla="*/ 9 w 43"/>
                <a:gd name="T5" fmla="*/ 51 h 66"/>
                <a:gd name="T6" fmla="*/ 0 w 43"/>
                <a:gd name="T7" fmla="*/ 64 h 66"/>
                <a:gd name="T8" fmla="*/ 2 w 43"/>
                <a:gd name="T9" fmla="*/ 65 h 66"/>
                <a:gd name="T10" fmla="*/ 13 w 43"/>
                <a:gd name="T11" fmla="*/ 50 h 66"/>
                <a:gd name="T12" fmla="*/ 23 w 43"/>
                <a:gd name="T13" fmla="*/ 34 h 66"/>
                <a:gd name="T14" fmla="*/ 42 w 43"/>
                <a:gd name="T15" fmla="*/ 2 h 66"/>
                <a:gd name="T16" fmla="*/ 40 w 43"/>
                <a:gd name="T17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66">
                  <a:moveTo>
                    <a:pt x="40" y="2"/>
                  </a:moveTo>
                  <a:cubicBezTo>
                    <a:pt x="35" y="15"/>
                    <a:pt x="26" y="24"/>
                    <a:pt x="18" y="36"/>
                  </a:cubicBezTo>
                  <a:cubicBezTo>
                    <a:pt x="15" y="40"/>
                    <a:pt x="12" y="46"/>
                    <a:pt x="9" y="51"/>
                  </a:cubicBezTo>
                  <a:cubicBezTo>
                    <a:pt x="6" y="55"/>
                    <a:pt x="2" y="59"/>
                    <a:pt x="0" y="64"/>
                  </a:cubicBezTo>
                  <a:cubicBezTo>
                    <a:pt x="0" y="65"/>
                    <a:pt x="1" y="66"/>
                    <a:pt x="2" y="65"/>
                  </a:cubicBezTo>
                  <a:cubicBezTo>
                    <a:pt x="6" y="60"/>
                    <a:pt x="10" y="55"/>
                    <a:pt x="13" y="50"/>
                  </a:cubicBezTo>
                  <a:cubicBezTo>
                    <a:pt x="16" y="44"/>
                    <a:pt x="20" y="39"/>
                    <a:pt x="23" y="34"/>
                  </a:cubicBezTo>
                  <a:cubicBezTo>
                    <a:pt x="30" y="24"/>
                    <a:pt x="39" y="14"/>
                    <a:pt x="42" y="2"/>
                  </a:cubicBezTo>
                  <a:cubicBezTo>
                    <a:pt x="43" y="1"/>
                    <a:pt x="41" y="0"/>
                    <a:pt x="40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4" name="chenying0907 69"/>
            <p:cNvSpPr>
              <a:spLocks/>
            </p:cNvSpPr>
            <p:nvPr/>
          </p:nvSpPr>
          <p:spPr bwMode="auto">
            <a:xfrm>
              <a:off x="5702301" y="812801"/>
              <a:ext cx="80963" cy="106363"/>
            </a:xfrm>
            <a:custGeom>
              <a:avLst/>
              <a:gdLst>
                <a:gd name="T0" fmla="*/ 35 w 38"/>
                <a:gd name="T1" fmla="*/ 1 h 49"/>
                <a:gd name="T2" fmla="*/ 14 w 38"/>
                <a:gd name="T3" fmla="*/ 26 h 49"/>
                <a:gd name="T4" fmla="*/ 0 w 38"/>
                <a:gd name="T5" fmla="*/ 47 h 49"/>
                <a:gd name="T6" fmla="*/ 2 w 38"/>
                <a:gd name="T7" fmla="*/ 48 h 49"/>
                <a:gd name="T8" fmla="*/ 7 w 38"/>
                <a:gd name="T9" fmla="*/ 39 h 49"/>
                <a:gd name="T10" fmla="*/ 16 w 38"/>
                <a:gd name="T11" fmla="*/ 30 h 49"/>
                <a:gd name="T12" fmla="*/ 37 w 38"/>
                <a:gd name="T13" fmla="*/ 3 h 49"/>
                <a:gd name="T14" fmla="*/ 35 w 38"/>
                <a:gd name="T15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9">
                  <a:moveTo>
                    <a:pt x="35" y="1"/>
                  </a:moveTo>
                  <a:cubicBezTo>
                    <a:pt x="27" y="9"/>
                    <a:pt x="20" y="17"/>
                    <a:pt x="14" y="26"/>
                  </a:cubicBezTo>
                  <a:cubicBezTo>
                    <a:pt x="9" y="34"/>
                    <a:pt x="2" y="38"/>
                    <a:pt x="0" y="47"/>
                  </a:cubicBezTo>
                  <a:cubicBezTo>
                    <a:pt x="0" y="48"/>
                    <a:pt x="1" y="49"/>
                    <a:pt x="2" y="48"/>
                  </a:cubicBezTo>
                  <a:cubicBezTo>
                    <a:pt x="4" y="46"/>
                    <a:pt x="5" y="42"/>
                    <a:pt x="7" y="39"/>
                  </a:cubicBezTo>
                  <a:cubicBezTo>
                    <a:pt x="10" y="36"/>
                    <a:pt x="14" y="34"/>
                    <a:pt x="16" y="30"/>
                  </a:cubicBezTo>
                  <a:cubicBezTo>
                    <a:pt x="22" y="21"/>
                    <a:pt x="29" y="12"/>
                    <a:pt x="37" y="3"/>
                  </a:cubicBezTo>
                  <a:cubicBezTo>
                    <a:pt x="38" y="2"/>
                    <a:pt x="37" y="0"/>
                    <a:pt x="35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5" name="chenying0907 70"/>
            <p:cNvSpPr>
              <a:spLocks/>
            </p:cNvSpPr>
            <p:nvPr/>
          </p:nvSpPr>
          <p:spPr bwMode="auto">
            <a:xfrm>
              <a:off x="5716588" y="863601"/>
              <a:ext cx="71438" cy="112713"/>
            </a:xfrm>
            <a:custGeom>
              <a:avLst/>
              <a:gdLst>
                <a:gd name="T0" fmla="*/ 31 w 33"/>
                <a:gd name="T1" fmla="*/ 1 h 53"/>
                <a:gd name="T2" fmla="*/ 1 w 33"/>
                <a:gd name="T3" fmla="*/ 52 h 53"/>
                <a:gd name="T4" fmla="*/ 3 w 33"/>
                <a:gd name="T5" fmla="*/ 52 h 53"/>
                <a:gd name="T6" fmla="*/ 33 w 33"/>
                <a:gd name="T7" fmla="*/ 3 h 53"/>
                <a:gd name="T8" fmla="*/ 31 w 33"/>
                <a:gd name="T9" fmla="*/ 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53">
                  <a:moveTo>
                    <a:pt x="31" y="1"/>
                  </a:moveTo>
                  <a:cubicBezTo>
                    <a:pt x="22" y="18"/>
                    <a:pt x="8" y="34"/>
                    <a:pt x="1" y="52"/>
                  </a:cubicBezTo>
                  <a:cubicBezTo>
                    <a:pt x="0" y="53"/>
                    <a:pt x="2" y="53"/>
                    <a:pt x="3" y="52"/>
                  </a:cubicBezTo>
                  <a:cubicBezTo>
                    <a:pt x="13" y="37"/>
                    <a:pt x="25" y="20"/>
                    <a:pt x="33" y="3"/>
                  </a:cubicBezTo>
                  <a:cubicBezTo>
                    <a:pt x="33" y="1"/>
                    <a:pt x="31" y="0"/>
                    <a:pt x="31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6" name="chenying0907 71"/>
            <p:cNvSpPr>
              <a:spLocks/>
            </p:cNvSpPr>
            <p:nvPr/>
          </p:nvSpPr>
          <p:spPr bwMode="auto">
            <a:xfrm>
              <a:off x="5722938" y="949326"/>
              <a:ext cx="60325" cy="87313"/>
            </a:xfrm>
            <a:custGeom>
              <a:avLst/>
              <a:gdLst>
                <a:gd name="T0" fmla="*/ 25 w 28"/>
                <a:gd name="T1" fmla="*/ 2 h 41"/>
                <a:gd name="T2" fmla="*/ 17 w 28"/>
                <a:gd name="T3" fmla="*/ 19 h 41"/>
                <a:gd name="T4" fmla="*/ 0 w 28"/>
                <a:gd name="T5" fmla="*/ 39 h 41"/>
                <a:gd name="T6" fmla="*/ 2 w 28"/>
                <a:gd name="T7" fmla="*/ 40 h 41"/>
                <a:gd name="T8" fmla="*/ 20 w 28"/>
                <a:gd name="T9" fmla="*/ 19 h 41"/>
                <a:gd name="T10" fmla="*/ 28 w 28"/>
                <a:gd name="T11" fmla="*/ 2 h 41"/>
                <a:gd name="T12" fmla="*/ 25 w 28"/>
                <a:gd name="T13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41">
                  <a:moveTo>
                    <a:pt x="25" y="2"/>
                  </a:moveTo>
                  <a:cubicBezTo>
                    <a:pt x="25" y="8"/>
                    <a:pt x="20" y="14"/>
                    <a:pt x="17" y="19"/>
                  </a:cubicBezTo>
                  <a:cubicBezTo>
                    <a:pt x="12" y="26"/>
                    <a:pt x="5" y="32"/>
                    <a:pt x="0" y="39"/>
                  </a:cubicBezTo>
                  <a:cubicBezTo>
                    <a:pt x="0" y="40"/>
                    <a:pt x="1" y="41"/>
                    <a:pt x="2" y="40"/>
                  </a:cubicBezTo>
                  <a:cubicBezTo>
                    <a:pt x="9" y="36"/>
                    <a:pt x="15" y="27"/>
                    <a:pt x="20" y="19"/>
                  </a:cubicBezTo>
                  <a:cubicBezTo>
                    <a:pt x="23" y="14"/>
                    <a:pt x="28" y="8"/>
                    <a:pt x="28" y="2"/>
                  </a:cubicBezTo>
                  <a:cubicBezTo>
                    <a:pt x="27" y="0"/>
                    <a:pt x="25" y="0"/>
                    <a:pt x="25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7" name="chenying0907 72"/>
            <p:cNvSpPr>
              <a:spLocks/>
            </p:cNvSpPr>
            <p:nvPr/>
          </p:nvSpPr>
          <p:spPr bwMode="auto">
            <a:xfrm>
              <a:off x="5713413" y="1006476"/>
              <a:ext cx="80963" cy="109538"/>
            </a:xfrm>
            <a:custGeom>
              <a:avLst/>
              <a:gdLst>
                <a:gd name="T0" fmla="*/ 35 w 38"/>
                <a:gd name="T1" fmla="*/ 2 h 51"/>
                <a:gd name="T2" fmla="*/ 15 w 38"/>
                <a:gd name="T3" fmla="*/ 28 h 51"/>
                <a:gd name="T4" fmla="*/ 0 w 38"/>
                <a:gd name="T5" fmla="*/ 50 h 51"/>
                <a:gd name="T6" fmla="*/ 2 w 38"/>
                <a:gd name="T7" fmla="*/ 51 h 51"/>
                <a:gd name="T8" fmla="*/ 19 w 38"/>
                <a:gd name="T9" fmla="*/ 29 h 51"/>
                <a:gd name="T10" fmla="*/ 37 w 38"/>
                <a:gd name="T11" fmla="*/ 3 h 51"/>
                <a:gd name="T12" fmla="*/ 35 w 38"/>
                <a:gd name="T13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1">
                  <a:moveTo>
                    <a:pt x="35" y="2"/>
                  </a:moveTo>
                  <a:cubicBezTo>
                    <a:pt x="28" y="10"/>
                    <a:pt x="23" y="20"/>
                    <a:pt x="15" y="28"/>
                  </a:cubicBezTo>
                  <a:cubicBezTo>
                    <a:pt x="10" y="34"/>
                    <a:pt x="2" y="42"/>
                    <a:pt x="0" y="50"/>
                  </a:cubicBezTo>
                  <a:cubicBezTo>
                    <a:pt x="0" y="50"/>
                    <a:pt x="1" y="51"/>
                    <a:pt x="2" y="51"/>
                  </a:cubicBezTo>
                  <a:cubicBezTo>
                    <a:pt x="8" y="43"/>
                    <a:pt x="13" y="35"/>
                    <a:pt x="19" y="29"/>
                  </a:cubicBezTo>
                  <a:cubicBezTo>
                    <a:pt x="27" y="21"/>
                    <a:pt x="31" y="11"/>
                    <a:pt x="37" y="3"/>
                  </a:cubicBezTo>
                  <a:cubicBezTo>
                    <a:pt x="38" y="2"/>
                    <a:pt x="36" y="0"/>
                    <a:pt x="35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8" name="chenying0907 73"/>
            <p:cNvSpPr>
              <a:spLocks/>
            </p:cNvSpPr>
            <p:nvPr/>
          </p:nvSpPr>
          <p:spPr bwMode="auto">
            <a:xfrm>
              <a:off x="5697538" y="1098551"/>
              <a:ext cx="82550" cy="92075"/>
            </a:xfrm>
            <a:custGeom>
              <a:avLst/>
              <a:gdLst>
                <a:gd name="T0" fmla="*/ 35 w 38"/>
                <a:gd name="T1" fmla="*/ 1 h 43"/>
                <a:gd name="T2" fmla="*/ 19 w 38"/>
                <a:gd name="T3" fmla="*/ 21 h 43"/>
                <a:gd name="T4" fmla="*/ 0 w 38"/>
                <a:gd name="T5" fmla="*/ 41 h 43"/>
                <a:gd name="T6" fmla="*/ 1 w 38"/>
                <a:gd name="T7" fmla="*/ 43 h 43"/>
                <a:gd name="T8" fmla="*/ 21 w 38"/>
                <a:gd name="T9" fmla="*/ 23 h 43"/>
                <a:gd name="T10" fmla="*/ 37 w 38"/>
                <a:gd name="T11" fmla="*/ 3 h 43"/>
                <a:gd name="T12" fmla="*/ 35 w 38"/>
                <a:gd name="T13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43">
                  <a:moveTo>
                    <a:pt x="35" y="1"/>
                  </a:moveTo>
                  <a:cubicBezTo>
                    <a:pt x="28" y="7"/>
                    <a:pt x="25" y="15"/>
                    <a:pt x="19" y="21"/>
                  </a:cubicBezTo>
                  <a:cubicBezTo>
                    <a:pt x="13" y="28"/>
                    <a:pt x="6" y="34"/>
                    <a:pt x="0" y="41"/>
                  </a:cubicBezTo>
                  <a:cubicBezTo>
                    <a:pt x="0" y="42"/>
                    <a:pt x="1" y="43"/>
                    <a:pt x="1" y="43"/>
                  </a:cubicBezTo>
                  <a:cubicBezTo>
                    <a:pt x="8" y="37"/>
                    <a:pt x="15" y="30"/>
                    <a:pt x="21" y="23"/>
                  </a:cubicBezTo>
                  <a:cubicBezTo>
                    <a:pt x="27" y="17"/>
                    <a:pt x="30" y="8"/>
                    <a:pt x="37" y="3"/>
                  </a:cubicBezTo>
                  <a:cubicBezTo>
                    <a:pt x="38" y="2"/>
                    <a:pt x="36" y="0"/>
                    <a:pt x="35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69" name="chenying0907 74"/>
            <p:cNvSpPr>
              <a:spLocks/>
            </p:cNvSpPr>
            <p:nvPr/>
          </p:nvSpPr>
          <p:spPr bwMode="auto">
            <a:xfrm>
              <a:off x="5702301" y="1146176"/>
              <a:ext cx="80963" cy="115888"/>
            </a:xfrm>
            <a:custGeom>
              <a:avLst/>
              <a:gdLst>
                <a:gd name="T0" fmla="*/ 35 w 38"/>
                <a:gd name="T1" fmla="*/ 2 h 54"/>
                <a:gd name="T2" fmla="*/ 19 w 38"/>
                <a:gd name="T3" fmla="*/ 25 h 54"/>
                <a:gd name="T4" fmla="*/ 0 w 38"/>
                <a:gd name="T5" fmla="*/ 52 h 54"/>
                <a:gd name="T6" fmla="*/ 2 w 38"/>
                <a:gd name="T7" fmla="*/ 53 h 54"/>
                <a:gd name="T8" fmla="*/ 21 w 38"/>
                <a:gd name="T9" fmla="*/ 28 h 54"/>
                <a:gd name="T10" fmla="*/ 38 w 38"/>
                <a:gd name="T11" fmla="*/ 3 h 54"/>
                <a:gd name="T12" fmla="*/ 35 w 38"/>
                <a:gd name="T13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4">
                  <a:moveTo>
                    <a:pt x="35" y="2"/>
                  </a:moveTo>
                  <a:cubicBezTo>
                    <a:pt x="33" y="12"/>
                    <a:pt x="24" y="16"/>
                    <a:pt x="19" y="25"/>
                  </a:cubicBezTo>
                  <a:cubicBezTo>
                    <a:pt x="14" y="35"/>
                    <a:pt x="6" y="43"/>
                    <a:pt x="0" y="52"/>
                  </a:cubicBezTo>
                  <a:cubicBezTo>
                    <a:pt x="0" y="53"/>
                    <a:pt x="1" y="54"/>
                    <a:pt x="2" y="53"/>
                  </a:cubicBezTo>
                  <a:cubicBezTo>
                    <a:pt x="10" y="47"/>
                    <a:pt x="17" y="37"/>
                    <a:pt x="21" y="28"/>
                  </a:cubicBezTo>
                  <a:cubicBezTo>
                    <a:pt x="27" y="19"/>
                    <a:pt x="35" y="14"/>
                    <a:pt x="38" y="3"/>
                  </a:cubicBezTo>
                  <a:cubicBezTo>
                    <a:pt x="38" y="1"/>
                    <a:pt x="35" y="0"/>
                    <a:pt x="35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0" name="chenying0907 75"/>
            <p:cNvSpPr>
              <a:spLocks/>
            </p:cNvSpPr>
            <p:nvPr/>
          </p:nvSpPr>
          <p:spPr bwMode="auto">
            <a:xfrm>
              <a:off x="5691188" y="1187451"/>
              <a:ext cx="109538" cy="128588"/>
            </a:xfrm>
            <a:custGeom>
              <a:avLst/>
              <a:gdLst>
                <a:gd name="T0" fmla="*/ 47 w 51"/>
                <a:gd name="T1" fmla="*/ 2 h 60"/>
                <a:gd name="T2" fmla="*/ 36 w 51"/>
                <a:gd name="T3" fmla="*/ 15 h 60"/>
                <a:gd name="T4" fmla="*/ 25 w 51"/>
                <a:gd name="T5" fmla="*/ 30 h 60"/>
                <a:gd name="T6" fmla="*/ 0 w 51"/>
                <a:gd name="T7" fmla="*/ 58 h 60"/>
                <a:gd name="T8" fmla="*/ 2 w 51"/>
                <a:gd name="T9" fmla="*/ 59 h 60"/>
                <a:gd name="T10" fmla="*/ 27 w 51"/>
                <a:gd name="T11" fmla="*/ 32 h 60"/>
                <a:gd name="T12" fmla="*/ 36 w 51"/>
                <a:gd name="T13" fmla="*/ 21 h 60"/>
                <a:gd name="T14" fmla="*/ 50 w 51"/>
                <a:gd name="T15" fmla="*/ 5 h 60"/>
                <a:gd name="T16" fmla="*/ 47 w 51"/>
                <a:gd name="T17" fmla="*/ 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60">
                  <a:moveTo>
                    <a:pt x="47" y="2"/>
                  </a:moveTo>
                  <a:cubicBezTo>
                    <a:pt x="44" y="6"/>
                    <a:pt x="39" y="10"/>
                    <a:pt x="36" y="15"/>
                  </a:cubicBezTo>
                  <a:cubicBezTo>
                    <a:pt x="32" y="20"/>
                    <a:pt x="29" y="25"/>
                    <a:pt x="25" y="30"/>
                  </a:cubicBezTo>
                  <a:cubicBezTo>
                    <a:pt x="16" y="38"/>
                    <a:pt x="7" y="47"/>
                    <a:pt x="0" y="58"/>
                  </a:cubicBezTo>
                  <a:cubicBezTo>
                    <a:pt x="0" y="59"/>
                    <a:pt x="1" y="60"/>
                    <a:pt x="2" y="59"/>
                  </a:cubicBezTo>
                  <a:cubicBezTo>
                    <a:pt x="12" y="53"/>
                    <a:pt x="19" y="41"/>
                    <a:pt x="27" y="32"/>
                  </a:cubicBezTo>
                  <a:cubicBezTo>
                    <a:pt x="31" y="29"/>
                    <a:pt x="34" y="25"/>
                    <a:pt x="36" y="21"/>
                  </a:cubicBezTo>
                  <a:cubicBezTo>
                    <a:pt x="40" y="15"/>
                    <a:pt x="45" y="10"/>
                    <a:pt x="50" y="5"/>
                  </a:cubicBezTo>
                  <a:cubicBezTo>
                    <a:pt x="51" y="3"/>
                    <a:pt x="49" y="0"/>
                    <a:pt x="47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1" name="chenying0907 76"/>
            <p:cNvSpPr>
              <a:spLocks/>
            </p:cNvSpPr>
            <p:nvPr/>
          </p:nvSpPr>
          <p:spPr bwMode="auto">
            <a:xfrm>
              <a:off x="5695951" y="1231901"/>
              <a:ext cx="111125" cy="144463"/>
            </a:xfrm>
            <a:custGeom>
              <a:avLst/>
              <a:gdLst>
                <a:gd name="T0" fmla="*/ 48 w 52"/>
                <a:gd name="T1" fmla="*/ 1 h 67"/>
                <a:gd name="T2" fmla="*/ 23 w 52"/>
                <a:gd name="T3" fmla="*/ 36 h 67"/>
                <a:gd name="T4" fmla="*/ 1 w 52"/>
                <a:gd name="T5" fmla="*/ 64 h 67"/>
                <a:gd name="T6" fmla="*/ 2 w 52"/>
                <a:gd name="T7" fmla="*/ 66 h 67"/>
                <a:gd name="T8" fmla="*/ 28 w 52"/>
                <a:gd name="T9" fmla="*/ 36 h 67"/>
                <a:gd name="T10" fmla="*/ 51 w 52"/>
                <a:gd name="T11" fmla="*/ 3 h 67"/>
                <a:gd name="T12" fmla="*/ 48 w 52"/>
                <a:gd name="T13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7">
                  <a:moveTo>
                    <a:pt x="48" y="1"/>
                  </a:moveTo>
                  <a:cubicBezTo>
                    <a:pt x="41" y="15"/>
                    <a:pt x="34" y="25"/>
                    <a:pt x="23" y="36"/>
                  </a:cubicBezTo>
                  <a:cubicBezTo>
                    <a:pt x="15" y="44"/>
                    <a:pt x="7" y="54"/>
                    <a:pt x="1" y="64"/>
                  </a:cubicBezTo>
                  <a:cubicBezTo>
                    <a:pt x="0" y="65"/>
                    <a:pt x="1" y="67"/>
                    <a:pt x="2" y="66"/>
                  </a:cubicBezTo>
                  <a:cubicBezTo>
                    <a:pt x="13" y="58"/>
                    <a:pt x="19" y="45"/>
                    <a:pt x="28" y="36"/>
                  </a:cubicBezTo>
                  <a:cubicBezTo>
                    <a:pt x="38" y="26"/>
                    <a:pt x="44" y="16"/>
                    <a:pt x="51" y="3"/>
                  </a:cubicBezTo>
                  <a:cubicBezTo>
                    <a:pt x="52" y="1"/>
                    <a:pt x="49" y="0"/>
                    <a:pt x="48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2" name="chenying0907 77"/>
            <p:cNvSpPr>
              <a:spLocks/>
            </p:cNvSpPr>
            <p:nvPr/>
          </p:nvSpPr>
          <p:spPr bwMode="auto">
            <a:xfrm>
              <a:off x="5715001" y="1268414"/>
              <a:ext cx="128588" cy="161925"/>
            </a:xfrm>
            <a:custGeom>
              <a:avLst/>
              <a:gdLst>
                <a:gd name="T0" fmla="*/ 57 w 60"/>
                <a:gd name="T1" fmla="*/ 2 h 75"/>
                <a:gd name="T2" fmla="*/ 38 w 60"/>
                <a:gd name="T3" fmla="*/ 22 h 75"/>
                <a:gd name="T4" fmla="*/ 19 w 60"/>
                <a:gd name="T5" fmla="*/ 43 h 75"/>
                <a:gd name="T6" fmla="*/ 1 w 60"/>
                <a:gd name="T7" fmla="*/ 72 h 75"/>
                <a:gd name="T8" fmla="*/ 4 w 60"/>
                <a:gd name="T9" fmla="*/ 74 h 75"/>
                <a:gd name="T10" fmla="*/ 6 w 60"/>
                <a:gd name="T11" fmla="*/ 74 h 75"/>
                <a:gd name="T12" fmla="*/ 6 w 60"/>
                <a:gd name="T13" fmla="*/ 72 h 75"/>
                <a:gd name="T14" fmla="*/ 28 w 60"/>
                <a:gd name="T15" fmla="*/ 40 h 75"/>
                <a:gd name="T16" fmla="*/ 44 w 60"/>
                <a:gd name="T17" fmla="*/ 21 h 75"/>
                <a:gd name="T18" fmla="*/ 59 w 60"/>
                <a:gd name="T19" fmla="*/ 4 h 75"/>
                <a:gd name="T20" fmla="*/ 57 w 60"/>
                <a:gd name="T21" fmla="*/ 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75">
                  <a:moveTo>
                    <a:pt x="57" y="2"/>
                  </a:moveTo>
                  <a:cubicBezTo>
                    <a:pt x="50" y="8"/>
                    <a:pt x="44" y="15"/>
                    <a:pt x="38" y="22"/>
                  </a:cubicBezTo>
                  <a:cubicBezTo>
                    <a:pt x="31" y="29"/>
                    <a:pt x="26" y="37"/>
                    <a:pt x="19" y="43"/>
                  </a:cubicBezTo>
                  <a:cubicBezTo>
                    <a:pt x="13" y="50"/>
                    <a:pt x="0" y="63"/>
                    <a:pt x="1" y="72"/>
                  </a:cubicBezTo>
                  <a:cubicBezTo>
                    <a:pt x="1" y="74"/>
                    <a:pt x="2" y="75"/>
                    <a:pt x="4" y="74"/>
                  </a:cubicBezTo>
                  <a:cubicBezTo>
                    <a:pt x="4" y="74"/>
                    <a:pt x="5" y="74"/>
                    <a:pt x="6" y="74"/>
                  </a:cubicBezTo>
                  <a:cubicBezTo>
                    <a:pt x="7" y="74"/>
                    <a:pt x="7" y="72"/>
                    <a:pt x="6" y="72"/>
                  </a:cubicBezTo>
                  <a:cubicBezTo>
                    <a:pt x="1" y="69"/>
                    <a:pt x="27" y="41"/>
                    <a:pt x="28" y="40"/>
                  </a:cubicBezTo>
                  <a:cubicBezTo>
                    <a:pt x="33" y="34"/>
                    <a:pt x="38" y="27"/>
                    <a:pt x="44" y="21"/>
                  </a:cubicBezTo>
                  <a:cubicBezTo>
                    <a:pt x="49" y="16"/>
                    <a:pt x="53" y="9"/>
                    <a:pt x="59" y="4"/>
                  </a:cubicBezTo>
                  <a:cubicBezTo>
                    <a:pt x="60" y="3"/>
                    <a:pt x="58" y="0"/>
                    <a:pt x="57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3" name="chenying0907 78"/>
            <p:cNvSpPr>
              <a:spLocks/>
            </p:cNvSpPr>
            <p:nvPr/>
          </p:nvSpPr>
          <p:spPr bwMode="auto">
            <a:xfrm>
              <a:off x="5700713" y="1335089"/>
              <a:ext cx="136525" cy="174625"/>
            </a:xfrm>
            <a:custGeom>
              <a:avLst/>
              <a:gdLst>
                <a:gd name="T0" fmla="*/ 61 w 64"/>
                <a:gd name="T1" fmla="*/ 1 h 81"/>
                <a:gd name="T2" fmla="*/ 22 w 64"/>
                <a:gd name="T3" fmla="*/ 50 h 81"/>
                <a:gd name="T4" fmla="*/ 6 w 64"/>
                <a:gd name="T5" fmla="*/ 68 h 81"/>
                <a:gd name="T6" fmla="*/ 0 w 64"/>
                <a:gd name="T7" fmla="*/ 79 h 81"/>
                <a:gd name="T8" fmla="*/ 2 w 64"/>
                <a:gd name="T9" fmla="*/ 81 h 81"/>
                <a:gd name="T10" fmla="*/ 5 w 64"/>
                <a:gd name="T11" fmla="*/ 81 h 81"/>
                <a:gd name="T12" fmla="*/ 5 w 64"/>
                <a:gd name="T13" fmla="*/ 78 h 81"/>
                <a:gd name="T14" fmla="*/ 6 w 64"/>
                <a:gd name="T15" fmla="*/ 76 h 81"/>
                <a:gd name="T16" fmla="*/ 8 w 64"/>
                <a:gd name="T17" fmla="*/ 73 h 81"/>
                <a:gd name="T18" fmla="*/ 12 w 64"/>
                <a:gd name="T19" fmla="*/ 67 h 81"/>
                <a:gd name="T20" fmla="*/ 31 w 64"/>
                <a:gd name="T21" fmla="*/ 45 h 81"/>
                <a:gd name="T22" fmla="*/ 63 w 64"/>
                <a:gd name="T23" fmla="*/ 2 h 81"/>
                <a:gd name="T24" fmla="*/ 61 w 64"/>
                <a:gd name="T25" fmla="*/ 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81">
                  <a:moveTo>
                    <a:pt x="61" y="1"/>
                  </a:moveTo>
                  <a:cubicBezTo>
                    <a:pt x="48" y="17"/>
                    <a:pt x="36" y="34"/>
                    <a:pt x="22" y="50"/>
                  </a:cubicBezTo>
                  <a:cubicBezTo>
                    <a:pt x="16" y="55"/>
                    <a:pt x="11" y="62"/>
                    <a:pt x="6" y="68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1" y="80"/>
                    <a:pt x="1" y="81"/>
                    <a:pt x="2" y="81"/>
                  </a:cubicBezTo>
                  <a:cubicBezTo>
                    <a:pt x="3" y="81"/>
                    <a:pt x="4" y="81"/>
                    <a:pt x="5" y="81"/>
                  </a:cubicBezTo>
                  <a:cubicBezTo>
                    <a:pt x="6" y="80"/>
                    <a:pt x="7" y="79"/>
                    <a:pt x="5" y="78"/>
                  </a:cubicBezTo>
                  <a:cubicBezTo>
                    <a:pt x="4" y="77"/>
                    <a:pt x="5" y="79"/>
                    <a:pt x="6" y="76"/>
                  </a:cubicBezTo>
                  <a:cubicBezTo>
                    <a:pt x="6" y="75"/>
                    <a:pt x="7" y="74"/>
                    <a:pt x="8" y="73"/>
                  </a:cubicBezTo>
                  <a:cubicBezTo>
                    <a:pt x="9" y="71"/>
                    <a:pt x="11" y="69"/>
                    <a:pt x="12" y="67"/>
                  </a:cubicBezTo>
                  <a:cubicBezTo>
                    <a:pt x="18" y="59"/>
                    <a:pt x="25" y="52"/>
                    <a:pt x="31" y="45"/>
                  </a:cubicBezTo>
                  <a:cubicBezTo>
                    <a:pt x="43" y="31"/>
                    <a:pt x="53" y="17"/>
                    <a:pt x="63" y="2"/>
                  </a:cubicBezTo>
                  <a:cubicBezTo>
                    <a:pt x="64" y="1"/>
                    <a:pt x="62" y="0"/>
                    <a:pt x="61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4" name="chenying0907 79"/>
            <p:cNvSpPr>
              <a:spLocks/>
            </p:cNvSpPr>
            <p:nvPr/>
          </p:nvSpPr>
          <p:spPr bwMode="auto">
            <a:xfrm>
              <a:off x="5700713" y="1376364"/>
              <a:ext cx="147638" cy="188913"/>
            </a:xfrm>
            <a:custGeom>
              <a:avLst/>
              <a:gdLst>
                <a:gd name="T0" fmla="*/ 66 w 69"/>
                <a:gd name="T1" fmla="*/ 2 h 88"/>
                <a:gd name="T2" fmla="*/ 52 w 69"/>
                <a:gd name="T3" fmla="*/ 21 h 88"/>
                <a:gd name="T4" fmla="*/ 34 w 69"/>
                <a:gd name="T5" fmla="*/ 44 h 88"/>
                <a:gd name="T6" fmla="*/ 1 w 69"/>
                <a:gd name="T7" fmla="*/ 84 h 88"/>
                <a:gd name="T8" fmla="*/ 5 w 69"/>
                <a:gd name="T9" fmla="*/ 86 h 88"/>
                <a:gd name="T10" fmla="*/ 10 w 69"/>
                <a:gd name="T11" fmla="*/ 81 h 88"/>
                <a:gd name="T12" fmla="*/ 10 w 69"/>
                <a:gd name="T13" fmla="*/ 79 h 88"/>
                <a:gd name="T14" fmla="*/ 43 w 69"/>
                <a:gd name="T15" fmla="*/ 40 h 88"/>
                <a:gd name="T16" fmla="*/ 57 w 69"/>
                <a:gd name="T17" fmla="*/ 20 h 88"/>
                <a:gd name="T18" fmla="*/ 69 w 69"/>
                <a:gd name="T19" fmla="*/ 3 h 88"/>
                <a:gd name="T20" fmla="*/ 66 w 69"/>
                <a:gd name="T21" fmla="*/ 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88">
                  <a:moveTo>
                    <a:pt x="66" y="2"/>
                  </a:moveTo>
                  <a:cubicBezTo>
                    <a:pt x="64" y="9"/>
                    <a:pt x="56" y="15"/>
                    <a:pt x="52" y="21"/>
                  </a:cubicBezTo>
                  <a:cubicBezTo>
                    <a:pt x="46" y="29"/>
                    <a:pt x="40" y="36"/>
                    <a:pt x="34" y="44"/>
                  </a:cubicBezTo>
                  <a:cubicBezTo>
                    <a:pt x="23" y="57"/>
                    <a:pt x="9" y="69"/>
                    <a:pt x="1" y="84"/>
                  </a:cubicBezTo>
                  <a:cubicBezTo>
                    <a:pt x="0" y="86"/>
                    <a:pt x="3" y="88"/>
                    <a:pt x="5" y="86"/>
                  </a:cubicBezTo>
                  <a:cubicBezTo>
                    <a:pt x="7" y="85"/>
                    <a:pt x="8" y="83"/>
                    <a:pt x="10" y="81"/>
                  </a:cubicBezTo>
                  <a:cubicBezTo>
                    <a:pt x="11" y="80"/>
                    <a:pt x="10" y="79"/>
                    <a:pt x="10" y="79"/>
                  </a:cubicBezTo>
                  <a:cubicBezTo>
                    <a:pt x="20" y="66"/>
                    <a:pt x="32" y="53"/>
                    <a:pt x="43" y="40"/>
                  </a:cubicBezTo>
                  <a:cubicBezTo>
                    <a:pt x="48" y="34"/>
                    <a:pt x="52" y="27"/>
                    <a:pt x="57" y="20"/>
                  </a:cubicBezTo>
                  <a:cubicBezTo>
                    <a:pt x="61" y="15"/>
                    <a:pt x="67" y="10"/>
                    <a:pt x="69" y="3"/>
                  </a:cubicBezTo>
                  <a:cubicBezTo>
                    <a:pt x="69" y="1"/>
                    <a:pt x="66" y="0"/>
                    <a:pt x="66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5" name="chenying0907 80"/>
            <p:cNvSpPr>
              <a:spLocks/>
            </p:cNvSpPr>
            <p:nvPr/>
          </p:nvSpPr>
          <p:spPr bwMode="auto">
            <a:xfrm>
              <a:off x="5737226" y="1401764"/>
              <a:ext cx="146050" cy="193675"/>
            </a:xfrm>
            <a:custGeom>
              <a:avLst/>
              <a:gdLst>
                <a:gd name="T0" fmla="*/ 64 w 68"/>
                <a:gd name="T1" fmla="*/ 2 h 90"/>
                <a:gd name="T2" fmla="*/ 1 w 68"/>
                <a:gd name="T3" fmla="*/ 86 h 90"/>
                <a:gd name="T4" fmla="*/ 4 w 68"/>
                <a:gd name="T5" fmla="*/ 89 h 90"/>
                <a:gd name="T6" fmla="*/ 9 w 68"/>
                <a:gd name="T7" fmla="*/ 84 h 90"/>
                <a:gd name="T8" fmla="*/ 9 w 68"/>
                <a:gd name="T9" fmla="*/ 83 h 90"/>
                <a:gd name="T10" fmla="*/ 67 w 68"/>
                <a:gd name="T11" fmla="*/ 5 h 90"/>
                <a:gd name="T12" fmla="*/ 64 w 68"/>
                <a:gd name="T13" fmla="*/ 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90">
                  <a:moveTo>
                    <a:pt x="64" y="2"/>
                  </a:moveTo>
                  <a:cubicBezTo>
                    <a:pt x="40" y="28"/>
                    <a:pt x="21" y="57"/>
                    <a:pt x="1" y="86"/>
                  </a:cubicBezTo>
                  <a:cubicBezTo>
                    <a:pt x="0" y="88"/>
                    <a:pt x="3" y="90"/>
                    <a:pt x="4" y="89"/>
                  </a:cubicBezTo>
                  <a:cubicBezTo>
                    <a:pt x="6" y="87"/>
                    <a:pt x="7" y="86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27" y="56"/>
                    <a:pt x="45" y="29"/>
                    <a:pt x="67" y="5"/>
                  </a:cubicBezTo>
                  <a:cubicBezTo>
                    <a:pt x="68" y="3"/>
                    <a:pt x="66" y="0"/>
                    <a:pt x="64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6" name="chenying0907 81"/>
            <p:cNvSpPr>
              <a:spLocks/>
            </p:cNvSpPr>
            <p:nvPr/>
          </p:nvSpPr>
          <p:spPr bwMode="auto">
            <a:xfrm>
              <a:off x="5775326" y="1462089"/>
              <a:ext cx="104775" cy="136525"/>
            </a:xfrm>
            <a:custGeom>
              <a:avLst/>
              <a:gdLst>
                <a:gd name="T0" fmla="*/ 46 w 49"/>
                <a:gd name="T1" fmla="*/ 2 h 64"/>
                <a:gd name="T2" fmla="*/ 17 w 49"/>
                <a:gd name="T3" fmla="*/ 36 h 64"/>
                <a:gd name="T4" fmla="*/ 6 w 49"/>
                <a:gd name="T5" fmla="*/ 51 h 64"/>
                <a:gd name="T6" fmla="*/ 1 w 49"/>
                <a:gd name="T7" fmla="*/ 63 h 64"/>
                <a:gd name="T8" fmla="*/ 3 w 49"/>
                <a:gd name="T9" fmla="*/ 63 h 64"/>
                <a:gd name="T10" fmla="*/ 23 w 49"/>
                <a:gd name="T11" fmla="*/ 33 h 64"/>
                <a:gd name="T12" fmla="*/ 48 w 49"/>
                <a:gd name="T13" fmla="*/ 3 h 64"/>
                <a:gd name="T14" fmla="*/ 46 w 49"/>
                <a:gd name="T15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64">
                  <a:moveTo>
                    <a:pt x="46" y="2"/>
                  </a:moveTo>
                  <a:cubicBezTo>
                    <a:pt x="40" y="16"/>
                    <a:pt x="26" y="24"/>
                    <a:pt x="17" y="36"/>
                  </a:cubicBezTo>
                  <a:cubicBezTo>
                    <a:pt x="13" y="41"/>
                    <a:pt x="9" y="46"/>
                    <a:pt x="6" y="51"/>
                  </a:cubicBezTo>
                  <a:cubicBezTo>
                    <a:pt x="3" y="54"/>
                    <a:pt x="0" y="59"/>
                    <a:pt x="1" y="63"/>
                  </a:cubicBezTo>
                  <a:cubicBezTo>
                    <a:pt x="1" y="64"/>
                    <a:pt x="3" y="64"/>
                    <a:pt x="3" y="63"/>
                  </a:cubicBezTo>
                  <a:cubicBezTo>
                    <a:pt x="9" y="53"/>
                    <a:pt x="15" y="42"/>
                    <a:pt x="23" y="33"/>
                  </a:cubicBezTo>
                  <a:cubicBezTo>
                    <a:pt x="32" y="23"/>
                    <a:pt x="43" y="16"/>
                    <a:pt x="48" y="3"/>
                  </a:cubicBezTo>
                  <a:cubicBezTo>
                    <a:pt x="49" y="2"/>
                    <a:pt x="47" y="0"/>
                    <a:pt x="46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7" name="chenying0907 82"/>
            <p:cNvSpPr>
              <a:spLocks/>
            </p:cNvSpPr>
            <p:nvPr/>
          </p:nvSpPr>
          <p:spPr bwMode="auto">
            <a:xfrm>
              <a:off x="5846763" y="1543051"/>
              <a:ext cx="23813" cy="34925"/>
            </a:xfrm>
            <a:custGeom>
              <a:avLst/>
              <a:gdLst>
                <a:gd name="T0" fmla="*/ 8 w 11"/>
                <a:gd name="T1" fmla="*/ 2 h 16"/>
                <a:gd name="T2" fmla="*/ 1 w 11"/>
                <a:gd name="T3" fmla="*/ 13 h 16"/>
                <a:gd name="T4" fmla="*/ 2 w 11"/>
                <a:gd name="T5" fmla="*/ 16 h 16"/>
                <a:gd name="T6" fmla="*/ 11 w 11"/>
                <a:gd name="T7" fmla="*/ 3 h 16"/>
                <a:gd name="T8" fmla="*/ 8 w 11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6">
                  <a:moveTo>
                    <a:pt x="8" y="2"/>
                  </a:moveTo>
                  <a:cubicBezTo>
                    <a:pt x="6" y="6"/>
                    <a:pt x="5" y="11"/>
                    <a:pt x="1" y="13"/>
                  </a:cubicBezTo>
                  <a:cubicBezTo>
                    <a:pt x="0" y="14"/>
                    <a:pt x="0" y="16"/>
                    <a:pt x="2" y="16"/>
                  </a:cubicBezTo>
                  <a:cubicBezTo>
                    <a:pt x="8" y="16"/>
                    <a:pt x="9" y="7"/>
                    <a:pt x="11" y="3"/>
                  </a:cubicBezTo>
                  <a:cubicBezTo>
                    <a:pt x="11" y="1"/>
                    <a:pt x="8" y="0"/>
                    <a:pt x="8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8" name="chenying0907 83"/>
            <p:cNvSpPr>
              <a:spLocks/>
            </p:cNvSpPr>
            <p:nvPr/>
          </p:nvSpPr>
          <p:spPr bwMode="auto">
            <a:xfrm>
              <a:off x="6157913" y="1030289"/>
              <a:ext cx="93663" cy="139700"/>
            </a:xfrm>
            <a:custGeom>
              <a:avLst/>
              <a:gdLst>
                <a:gd name="T0" fmla="*/ 41 w 43"/>
                <a:gd name="T1" fmla="*/ 1 h 65"/>
                <a:gd name="T2" fmla="*/ 32 w 43"/>
                <a:gd name="T3" fmla="*/ 13 h 65"/>
                <a:gd name="T4" fmla="*/ 20 w 43"/>
                <a:gd name="T5" fmla="*/ 31 h 65"/>
                <a:gd name="T6" fmla="*/ 10 w 43"/>
                <a:gd name="T7" fmla="*/ 47 h 65"/>
                <a:gd name="T8" fmla="*/ 1 w 43"/>
                <a:gd name="T9" fmla="*/ 64 h 65"/>
                <a:gd name="T10" fmla="*/ 2 w 43"/>
                <a:gd name="T11" fmla="*/ 64 h 65"/>
                <a:gd name="T12" fmla="*/ 21 w 43"/>
                <a:gd name="T13" fmla="*/ 33 h 65"/>
                <a:gd name="T14" fmla="*/ 32 w 43"/>
                <a:gd name="T15" fmla="*/ 17 h 65"/>
                <a:gd name="T16" fmla="*/ 42 w 43"/>
                <a:gd name="T17" fmla="*/ 2 h 65"/>
                <a:gd name="T18" fmla="*/ 41 w 43"/>
                <a:gd name="T19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5">
                  <a:moveTo>
                    <a:pt x="41" y="1"/>
                  </a:moveTo>
                  <a:cubicBezTo>
                    <a:pt x="37" y="4"/>
                    <a:pt x="35" y="9"/>
                    <a:pt x="32" y="13"/>
                  </a:cubicBezTo>
                  <a:cubicBezTo>
                    <a:pt x="28" y="19"/>
                    <a:pt x="23" y="25"/>
                    <a:pt x="20" y="31"/>
                  </a:cubicBezTo>
                  <a:cubicBezTo>
                    <a:pt x="16" y="36"/>
                    <a:pt x="14" y="42"/>
                    <a:pt x="10" y="47"/>
                  </a:cubicBezTo>
                  <a:cubicBezTo>
                    <a:pt x="7" y="53"/>
                    <a:pt x="2" y="57"/>
                    <a:pt x="1" y="64"/>
                  </a:cubicBezTo>
                  <a:cubicBezTo>
                    <a:pt x="0" y="65"/>
                    <a:pt x="2" y="65"/>
                    <a:pt x="2" y="64"/>
                  </a:cubicBezTo>
                  <a:cubicBezTo>
                    <a:pt x="9" y="54"/>
                    <a:pt x="15" y="44"/>
                    <a:pt x="21" y="33"/>
                  </a:cubicBezTo>
                  <a:cubicBezTo>
                    <a:pt x="24" y="28"/>
                    <a:pt x="28" y="23"/>
                    <a:pt x="32" y="17"/>
                  </a:cubicBezTo>
                  <a:cubicBezTo>
                    <a:pt x="35" y="12"/>
                    <a:pt x="38" y="6"/>
                    <a:pt x="42" y="2"/>
                  </a:cubicBezTo>
                  <a:cubicBezTo>
                    <a:pt x="43" y="1"/>
                    <a:pt x="42" y="0"/>
                    <a:pt x="41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79" name="chenying0907 84"/>
            <p:cNvSpPr>
              <a:spLocks/>
            </p:cNvSpPr>
            <p:nvPr/>
          </p:nvSpPr>
          <p:spPr bwMode="auto">
            <a:xfrm>
              <a:off x="6148388" y="1065214"/>
              <a:ext cx="128588" cy="179388"/>
            </a:xfrm>
            <a:custGeom>
              <a:avLst/>
              <a:gdLst>
                <a:gd name="T0" fmla="*/ 59 w 60"/>
                <a:gd name="T1" fmla="*/ 0 h 84"/>
                <a:gd name="T2" fmla="*/ 59 w 60"/>
                <a:gd name="T3" fmla="*/ 0 h 84"/>
                <a:gd name="T4" fmla="*/ 26 w 60"/>
                <a:gd name="T5" fmla="*/ 39 h 84"/>
                <a:gd name="T6" fmla="*/ 13 w 60"/>
                <a:gd name="T7" fmla="*/ 58 h 84"/>
                <a:gd name="T8" fmla="*/ 1 w 60"/>
                <a:gd name="T9" fmla="*/ 81 h 84"/>
                <a:gd name="T10" fmla="*/ 2 w 60"/>
                <a:gd name="T11" fmla="*/ 84 h 84"/>
                <a:gd name="T12" fmla="*/ 4 w 60"/>
                <a:gd name="T13" fmla="*/ 84 h 84"/>
                <a:gd name="T14" fmla="*/ 5 w 60"/>
                <a:gd name="T15" fmla="*/ 82 h 84"/>
                <a:gd name="T16" fmla="*/ 33 w 60"/>
                <a:gd name="T17" fmla="*/ 36 h 84"/>
                <a:gd name="T18" fmla="*/ 59 w 60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84">
                  <a:moveTo>
                    <a:pt x="59" y="0"/>
                  </a:moveTo>
                  <a:cubicBezTo>
                    <a:pt x="60" y="0"/>
                    <a:pt x="59" y="0"/>
                    <a:pt x="59" y="0"/>
                  </a:cubicBezTo>
                  <a:cubicBezTo>
                    <a:pt x="51" y="16"/>
                    <a:pt x="37" y="25"/>
                    <a:pt x="26" y="39"/>
                  </a:cubicBezTo>
                  <a:cubicBezTo>
                    <a:pt x="21" y="45"/>
                    <a:pt x="18" y="51"/>
                    <a:pt x="13" y="58"/>
                  </a:cubicBezTo>
                  <a:cubicBezTo>
                    <a:pt x="8" y="65"/>
                    <a:pt x="5" y="73"/>
                    <a:pt x="1" y="81"/>
                  </a:cubicBezTo>
                  <a:cubicBezTo>
                    <a:pt x="0" y="82"/>
                    <a:pt x="1" y="84"/>
                    <a:pt x="2" y="84"/>
                  </a:cubicBezTo>
                  <a:cubicBezTo>
                    <a:pt x="3" y="84"/>
                    <a:pt x="3" y="84"/>
                    <a:pt x="4" y="84"/>
                  </a:cubicBezTo>
                  <a:cubicBezTo>
                    <a:pt x="5" y="84"/>
                    <a:pt x="5" y="82"/>
                    <a:pt x="5" y="82"/>
                  </a:cubicBezTo>
                  <a:cubicBezTo>
                    <a:pt x="1" y="80"/>
                    <a:pt x="29" y="40"/>
                    <a:pt x="33" y="36"/>
                  </a:cubicBezTo>
                  <a:cubicBezTo>
                    <a:pt x="42" y="25"/>
                    <a:pt x="55" y="15"/>
                    <a:pt x="59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80" name="chenying0907 85"/>
            <p:cNvSpPr>
              <a:spLocks/>
            </p:cNvSpPr>
            <p:nvPr/>
          </p:nvSpPr>
          <p:spPr bwMode="auto">
            <a:xfrm>
              <a:off x="6151563" y="1135064"/>
              <a:ext cx="115888" cy="179388"/>
            </a:xfrm>
            <a:custGeom>
              <a:avLst/>
              <a:gdLst>
                <a:gd name="T0" fmla="*/ 51 w 54"/>
                <a:gd name="T1" fmla="*/ 2 h 83"/>
                <a:gd name="T2" fmla="*/ 31 w 54"/>
                <a:gd name="T3" fmla="*/ 27 h 83"/>
                <a:gd name="T4" fmla="*/ 14 w 54"/>
                <a:gd name="T5" fmla="*/ 54 h 83"/>
                <a:gd name="T6" fmla="*/ 6 w 54"/>
                <a:gd name="T7" fmla="*/ 70 h 83"/>
                <a:gd name="T8" fmla="*/ 1 w 54"/>
                <a:gd name="T9" fmla="*/ 78 h 83"/>
                <a:gd name="T10" fmla="*/ 5 w 54"/>
                <a:gd name="T11" fmla="*/ 83 h 83"/>
                <a:gd name="T12" fmla="*/ 5 w 54"/>
                <a:gd name="T13" fmla="*/ 82 h 83"/>
                <a:gd name="T14" fmla="*/ 13 w 54"/>
                <a:gd name="T15" fmla="*/ 67 h 83"/>
                <a:gd name="T16" fmla="*/ 24 w 54"/>
                <a:gd name="T17" fmla="*/ 43 h 83"/>
                <a:gd name="T18" fmla="*/ 53 w 54"/>
                <a:gd name="T19" fmla="*/ 3 h 83"/>
                <a:gd name="T20" fmla="*/ 51 w 54"/>
                <a:gd name="T21" fmla="*/ 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83">
                  <a:moveTo>
                    <a:pt x="51" y="2"/>
                  </a:moveTo>
                  <a:cubicBezTo>
                    <a:pt x="45" y="11"/>
                    <a:pt x="37" y="18"/>
                    <a:pt x="31" y="27"/>
                  </a:cubicBezTo>
                  <a:cubicBezTo>
                    <a:pt x="24" y="35"/>
                    <a:pt x="19" y="44"/>
                    <a:pt x="14" y="54"/>
                  </a:cubicBezTo>
                  <a:cubicBezTo>
                    <a:pt x="12" y="60"/>
                    <a:pt x="10" y="65"/>
                    <a:pt x="6" y="70"/>
                  </a:cubicBezTo>
                  <a:cubicBezTo>
                    <a:pt x="5" y="72"/>
                    <a:pt x="2" y="75"/>
                    <a:pt x="1" y="78"/>
                  </a:cubicBezTo>
                  <a:cubicBezTo>
                    <a:pt x="0" y="81"/>
                    <a:pt x="1" y="83"/>
                    <a:pt x="5" y="83"/>
                  </a:cubicBezTo>
                  <a:cubicBezTo>
                    <a:pt x="5" y="83"/>
                    <a:pt x="6" y="82"/>
                    <a:pt x="5" y="82"/>
                  </a:cubicBezTo>
                  <a:cubicBezTo>
                    <a:pt x="2" y="80"/>
                    <a:pt x="12" y="69"/>
                    <a:pt x="13" y="67"/>
                  </a:cubicBezTo>
                  <a:cubicBezTo>
                    <a:pt x="17" y="59"/>
                    <a:pt x="19" y="51"/>
                    <a:pt x="24" y="43"/>
                  </a:cubicBezTo>
                  <a:cubicBezTo>
                    <a:pt x="32" y="29"/>
                    <a:pt x="45" y="18"/>
                    <a:pt x="53" y="3"/>
                  </a:cubicBezTo>
                  <a:cubicBezTo>
                    <a:pt x="54" y="1"/>
                    <a:pt x="52" y="0"/>
                    <a:pt x="51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81" name="chenying0907 86"/>
            <p:cNvSpPr>
              <a:spLocks/>
            </p:cNvSpPr>
            <p:nvPr/>
          </p:nvSpPr>
          <p:spPr bwMode="auto">
            <a:xfrm>
              <a:off x="6169026" y="1220789"/>
              <a:ext cx="101600" cy="158750"/>
            </a:xfrm>
            <a:custGeom>
              <a:avLst/>
              <a:gdLst>
                <a:gd name="T0" fmla="*/ 43 w 47"/>
                <a:gd name="T1" fmla="*/ 1 h 74"/>
                <a:gd name="T2" fmla="*/ 0 w 47"/>
                <a:gd name="T3" fmla="*/ 72 h 74"/>
                <a:gd name="T4" fmla="*/ 3 w 47"/>
                <a:gd name="T5" fmla="*/ 73 h 74"/>
                <a:gd name="T6" fmla="*/ 46 w 47"/>
                <a:gd name="T7" fmla="*/ 3 h 74"/>
                <a:gd name="T8" fmla="*/ 43 w 47"/>
                <a:gd name="T9" fmla="*/ 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4">
                  <a:moveTo>
                    <a:pt x="43" y="1"/>
                  </a:moveTo>
                  <a:cubicBezTo>
                    <a:pt x="28" y="24"/>
                    <a:pt x="10" y="46"/>
                    <a:pt x="0" y="72"/>
                  </a:cubicBezTo>
                  <a:cubicBezTo>
                    <a:pt x="0" y="73"/>
                    <a:pt x="2" y="74"/>
                    <a:pt x="3" y="73"/>
                  </a:cubicBezTo>
                  <a:cubicBezTo>
                    <a:pt x="16" y="49"/>
                    <a:pt x="31" y="26"/>
                    <a:pt x="46" y="3"/>
                  </a:cubicBezTo>
                  <a:cubicBezTo>
                    <a:pt x="47" y="1"/>
                    <a:pt x="44" y="0"/>
                    <a:pt x="43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82" name="chenying0907 87"/>
            <p:cNvSpPr>
              <a:spLocks/>
            </p:cNvSpPr>
            <p:nvPr/>
          </p:nvSpPr>
          <p:spPr bwMode="auto">
            <a:xfrm>
              <a:off x="6164263" y="1220789"/>
              <a:ext cx="141288" cy="223838"/>
            </a:xfrm>
            <a:custGeom>
              <a:avLst/>
              <a:gdLst>
                <a:gd name="T0" fmla="*/ 62 w 65"/>
                <a:gd name="T1" fmla="*/ 2 h 104"/>
                <a:gd name="T2" fmla="*/ 46 w 65"/>
                <a:gd name="T3" fmla="*/ 27 h 104"/>
                <a:gd name="T4" fmla="*/ 29 w 65"/>
                <a:gd name="T5" fmla="*/ 52 h 104"/>
                <a:gd name="T6" fmla="*/ 0 w 65"/>
                <a:gd name="T7" fmla="*/ 102 h 104"/>
                <a:gd name="T8" fmla="*/ 2 w 65"/>
                <a:gd name="T9" fmla="*/ 103 h 104"/>
                <a:gd name="T10" fmla="*/ 17 w 65"/>
                <a:gd name="T11" fmla="*/ 74 h 104"/>
                <a:gd name="T12" fmla="*/ 35 w 65"/>
                <a:gd name="T13" fmla="*/ 49 h 104"/>
                <a:gd name="T14" fmla="*/ 53 w 65"/>
                <a:gd name="T15" fmla="*/ 22 h 104"/>
                <a:gd name="T16" fmla="*/ 65 w 65"/>
                <a:gd name="T17" fmla="*/ 3 h 104"/>
                <a:gd name="T18" fmla="*/ 62 w 65"/>
                <a:gd name="T19" fmla="*/ 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104">
                  <a:moveTo>
                    <a:pt x="62" y="2"/>
                  </a:moveTo>
                  <a:cubicBezTo>
                    <a:pt x="59" y="12"/>
                    <a:pt x="51" y="19"/>
                    <a:pt x="46" y="27"/>
                  </a:cubicBezTo>
                  <a:cubicBezTo>
                    <a:pt x="40" y="35"/>
                    <a:pt x="35" y="43"/>
                    <a:pt x="29" y="52"/>
                  </a:cubicBezTo>
                  <a:cubicBezTo>
                    <a:pt x="18" y="68"/>
                    <a:pt x="7" y="83"/>
                    <a:pt x="0" y="102"/>
                  </a:cubicBezTo>
                  <a:cubicBezTo>
                    <a:pt x="0" y="103"/>
                    <a:pt x="1" y="104"/>
                    <a:pt x="2" y="103"/>
                  </a:cubicBezTo>
                  <a:cubicBezTo>
                    <a:pt x="8" y="94"/>
                    <a:pt x="11" y="84"/>
                    <a:pt x="17" y="74"/>
                  </a:cubicBezTo>
                  <a:cubicBezTo>
                    <a:pt x="22" y="66"/>
                    <a:pt x="29" y="58"/>
                    <a:pt x="35" y="49"/>
                  </a:cubicBezTo>
                  <a:cubicBezTo>
                    <a:pt x="41" y="40"/>
                    <a:pt x="46" y="31"/>
                    <a:pt x="53" y="22"/>
                  </a:cubicBezTo>
                  <a:cubicBezTo>
                    <a:pt x="58" y="16"/>
                    <a:pt x="62" y="10"/>
                    <a:pt x="65" y="3"/>
                  </a:cubicBezTo>
                  <a:cubicBezTo>
                    <a:pt x="65" y="1"/>
                    <a:pt x="63" y="0"/>
                    <a:pt x="62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83" name="chenying0907 88"/>
            <p:cNvSpPr>
              <a:spLocks/>
            </p:cNvSpPr>
            <p:nvPr/>
          </p:nvSpPr>
          <p:spPr bwMode="auto">
            <a:xfrm>
              <a:off x="6173788" y="1285876"/>
              <a:ext cx="138113" cy="233363"/>
            </a:xfrm>
            <a:custGeom>
              <a:avLst/>
              <a:gdLst>
                <a:gd name="T0" fmla="*/ 61 w 64"/>
                <a:gd name="T1" fmla="*/ 1 h 109"/>
                <a:gd name="T2" fmla="*/ 44 w 64"/>
                <a:gd name="T3" fmla="*/ 27 h 109"/>
                <a:gd name="T4" fmla="*/ 25 w 64"/>
                <a:gd name="T5" fmla="*/ 57 h 109"/>
                <a:gd name="T6" fmla="*/ 9 w 64"/>
                <a:gd name="T7" fmla="*/ 88 h 109"/>
                <a:gd name="T8" fmla="*/ 1 w 64"/>
                <a:gd name="T9" fmla="*/ 107 h 109"/>
                <a:gd name="T10" fmla="*/ 3 w 64"/>
                <a:gd name="T11" fmla="*/ 107 h 109"/>
                <a:gd name="T12" fmla="*/ 15 w 64"/>
                <a:gd name="T13" fmla="*/ 82 h 109"/>
                <a:gd name="T14" fmla="*/ 29 w 64"/>
                <a:gd name="T15" fmla="*/ 55 h 109"/>
                <a:gd name="T16" fmla="*/ 45 w 64"/>
                <a:gd name="T17" fmla="*/ 32 h 109"/>
                <a:gd name="T18" fmla="*/ 63 w 64"/>
                <a:gd name="T19" fmla="*/ 3 h 109"/>
                <a:gd name="T20" fmla="*/ 61 w 64"/>
                <a:gd name="T21" fmla="*/ 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109">
                  <a:moveTo>
                    <a:pt x="61" y="1"/>
                  </a:moveTo>
                  <a:cubicBezTo>
                    <a:pt x="54" y="9"/>
                    <a:pt x="49" y="18"/>
                    <a:pt x="44" y="27"/>
                  </a:cubicBezTo>
                  <a:cubicBezTo>
                    <a:pt x="38" y="38"/>
                    <a:pt x="30" y="46"/>
                    <a:pt x="25" y="57"/>
                  </a:cubicBezTo>
                  <a:cubicBezTo>
                    <a:pt x="19" y="67"/>
                    <a:pt x="14" y="77"/>
                    <a:pt x="9" y="88"/>
                  </a:cubicBezTo>
                  <a:cubicBezTo>
                    <a:pt x="5" y="94"/>
                    <a:pt x="0" y="99"/>
                    <a:pt x="1" y="107"/>
                  </a:cubicBezTo>
                  <a:cubicBezTo>
                    <a:pt x="1" y="109"/>
                    <a:pt x="3" y="108"/>
                    <a:pt x="3" y="107"/>
                  </a:cubicBezTo>
                  <a:cubicBezTo>
                    <a:pt x="6" y="98"/>
                    <a:pt x="11" y="91"/>
                    <a:pt x="15" y="82"/>
                  </a:cubicBezTo>
                  <a:cubicBezTo>
                    <a:pt x="20" y="73"/>
                    <a:pt x="24" y="64"/>
                    <a:pt x="29" y="55"/>
                  </a:cubicBezTo>
                  <a:cubicBezTo>
                    <a:pt x="34" y="47"/>
                    <a:pt x="40" y="40"/>
                    <a:pt x="45" y="32"/>
                  </a:cubicBezTo>
                  <a:cubicBezTo>
                    <a:pt x="51" y="22"/>
                    <a:pt x="55" y="12"/>
                    <a:pt x="63" y="3"/>
                  </a:cubicBezTo>
                  <a:cubicBezTo>
                    <a:pt x="64" y="2"/>
                    <a:pt x="62" y="0"/>
                    <a:pt x="61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84" name="chenying0907 89"/>
            <p:cNvSpPr>
              <a:spLocks/>
            </p:cNvSpPr>
            <p:nvPr/>
          </p:nvSpPr>
          <p:spPr bwMode="auto">
            <a:xfrm>
              <a:off x="6173788" y="1330326"/>
              <a:ext cx="157163" cy="236538"/>
            </a:xfrm>
            <a:custGeom>
              <a:avLst/>
              <a:gdLst>
                <a:gd name="T0" fmla="*/ 71 w 73"/>
                <a:gd name="T1" fmla="*/ 1 h 110"/>
                <a:gd name="T2" fmla="*/ 62 w 73"/>
                <a:gd name="T3" fmla="*/ 15 h 110"/>
                <a:gd name="T4" fmla="*/ 49 w 73"/>
                <a:gd name="T5" fmla="*/ 30 h 110"/>
                <a:gd name="T6" fmla="*/ 32 w 73"/>
                <a:gd name="T7" fmla="*/ 58 h 110"/>
                <a:gd name="T8" fmla="*/ 0 w 73"/>
                <a:gd name="T9" fmla="*/ 108 h 110"/>
                <a:gd name="T10" fmla="*/ 3 w 73"/>
                <a:gd name="T11" fmla="*/ 109 h 110"/>
                <a:gd name="T12" fmla="*/ 3 w 73"/>
                <a:gd name="T13" fmla="*/ 109 h 110"/>
                <a:gd name="T14" fmla="*/ 3 w 73"/>
                <a:gd name="T15" fmla="*/ 108 h 110"/>
                <a:gd name="T16" fmla="*/ 8 w 73"/>
                <a:gd name="T17" fmla="*/ 102 h 110"/>
                <a:gd name="T18" fmla="*/ 7 w 73"/>
                <a:gd name="T19" fmla="*/ 101 h 110"/>
                <a:gd name="T20" fmla="*/ 35 w 73"/>
                <a:gd name="T21" fmla="*/ 58 h 110"/>
                <a:gd name="T22" fmla="*/ 55 w 73"/>
                <a:gd name="T23" fmla="*/ 28 h 110"/>
                <a:gd name="T24" fmla="*/ 73 w 73"/>
                <a:gd name="T25" fmla="*/ 2 h 110"/>
                <a:gd name="T26" fmla="*/ 71 w 73"/>
                <a:gd name="T27" fmla="*/ 1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110">
                  <a:moveTo>
                    <a:pt x="71" y="1"/>
                  </a:moveTo>
                  <a:cubicBezTo>
                    <a:pt x="68" y="5"/>
                    <a:pt x="65" y="10"/>
                    <a:pt x="62" y="15"/>
                  </a:cubicBezTo>
                  <a:cubicBezTo>
                    <a:pt x="58" y="20"/>
                    <a:pt x="53" y="25"/>
                    <a:pt x="49" y="30"/>
                  </a:cubicBezTo>
                  <a:cubicBezTo>
                    <a:pt x="42" y="38"/>
                    <a:pt x="37" y="49"/>
                    <a:pt x="32" y="58"/>
                  </a:cubicBezTo>
                  <a:cubicBezTo>
                    <a:pt x="21" y="74"/>
                    <a:pt x="6" y="88"/>
                    <a:pt x="0" y="108"/>
                  </a:cubicBezTo>
                  <a:cubicBezTo>
                    <a:pt x="0" y="110"/>
                    <a:pt x="2" y="110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8"/>
                  </a:cubicBezTo>
                  <a:cubicBezTo>
                    <a:pt x="5" y="106"/>
                    <a:pt x="6" y="104"/>
                    <a:pt x="8" y="102"/>
                  </a:cubicBezTo>
                  <a:cubicBezTo>
                    <a:pt x="8" y="101"/>
                    <a:pt x="8" y="101"/>
                    <a:pt x="7" y="101"/>
                  </a:cubicBezTo>
                  <a:cubicBezTo>
                    <a:pt x="15" y="86"/>
                    <a:pt x="26" y="73"/>
                    <a:pt x="35" y="58"/>
                  </a:cubicBezTo>
                  <a:cubicBezTo>
                    <a:pt x="42" y="48"/>
                    <a:pt x="46" y="37"/>
                    <a:pt x="55" y="28"/>
                  </a:cubicBezTo>
                  <a:cubicBezTo>
                    <a:pt x="62" y="20"/>
                    <a:pt x="67" y="10"/>
                    <a:pt x="73" y="2"/>
                  </a:cubicBezTo>
                  <a:cubicBezTo>
                    <a:pt x="73" y="1"/>
                    <a:pt x="72" y="0"/>
                    <a:pt x="71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85" name="chenying0907 90"/>
            <p:cNvSpPr>
              <a:spLocks/>
            </p:cNvSpPr>
            <p:nvPr/>
          </p:nvSpPr>
          <p:spPr bwMode="auto">
            <a:xfrm>
              <a:off x="6200776" y="1408114"/>
              <a:ext cx="106363" cy="195263"/>
            </a:xfrm>
            <a:custGeom>
              <a:avLst/>
              <a:gdLst>
                <a:gd name="T0" fmla="*/ 45 w 49"/>
                <a:gd name="T1" fmla="*/ 2 h 91"/>
                <a:gd name="T2" fmla="*/ 11 w 49"/>
                <a:gd name="T3" fmla="*/ 55 h 91"/>
                <a:gd name="T4" fmla="*/ 5 w 49"/>
                <a:gd name="T5" fmla="*/ 80 h 91"/>
                <a:gd name="T6" fmla="*/ 7 w 49"/>
                <a:gd name="T7" fmla="*/ 80 h 91"/>
                <a:gd name="T8" fmla="*/ 11 w 49"/>
                <a:gd name="T9" fmla="*/ 76 h 91"/>
                <a:gd name="T10" fmla="*/ 6 w 49"/>
                <a:gd name="T11" fmla="*/ 90 h 91"/>
                <a:gd name="T12" fmla="*/ 7 w 49"/>
                <a:gd name="T13" fmla="*/ 91 h 91"/>
                <a:gd name="T14" fmla="*/ 16 w 49"/>
                <a:gd name="T15" fmla="*/ 70 h 91"/>
                <a:gd name="T16" fmla="*/ 15 w 49"/>
                <a:gd name="T17" fmla="*/ 69 h 91"/>
                <a:gd name="T18" fmla="*/ 14 w 49"/>
                <a:gd name="T19" fmla="*/ 71 h 91"/>
                <a:gd name="T20" fmla="*/ 13 w 49"/>
                <a:gd name="T21" fmla="*/ 72 h 91"/>
                <a:gd name="T22" fmla="*/ 12 w 49"/>
                <a:gd name="T23" fmla="*/ 73 h 91"/>
                <a:gd name="T24" fmla="*/ 9 w 49"/>
                <a:gd name="T25" fmla="*/ 75 h 91"/>
                <a:gd name="T26" fmla="*/ 7 w 49"/>
                <a:gd name="T27" fmla="*/ 74 h 91"/>
                <a:gd name="T28" fmla="*/ 11 w 49"/>
                <a:gd name="T29" fmla="*/ 65 h 91"/>
                <a:gd name="T30" fmla="*/ 18 w 49"/>
                <a:gd name="T31" fmla="*/ 51 h 91"/>
                <a:gd name="T32" fmla="*/ 48 w 49"/>
                <a:gd name="T33" fmla="*/ 3 h 91"/>
                <a:gd name="T34" fmla="*/ 45 w 49"/>
                <a:gd name="T35" fmla="*/ 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" h="91">
                  <a:moveTo>
                    <a:pt x="45" y="2"/>
                  </a:moveTo>
                  <a:cubicBezTo>
                    <a:pt x="33" y="19"/>
                    <a:pt x="21" y="36"/>
                    <a:pt x="11" y="55"/>
                  </a:cubicBezTo>
                  <a:cubicBezTo>
                    <a:pt x="9" y="61"/>
                    <a:pt x="0" y="74"/>
                    <a:pt x="5" y="80"/>
                  </a:cubicBezTo>
                  <a:cubicBezTo>
                    <a:pt x="6" y="81"/>
                    <a:pt x="6" y="80"/>
                    <a:pt x="7" y="80"/>
                  </a:cubicBezTo>
                  <a:cubicBezTo>
                    <a:pt x="8" y="78"/>
                    <a:pt x="9" y="77"/>
                    <a:pt x="11" y="76"/>
                  </a:cubicBezTo>
                  <a:cubicBezTo>
                    <a:pt x="9" y="80"/>
                    <a:pt x="7" y="85"/>
                    <a:pt x="6" y="90"/>
                  </a:cubicBezTo>
                  <a:cubicBezTo>
                    <a:pt x="6" y="91"/>
                    <a:pt x="7" y="91"/>
                    <a:pt x="7" y="91"/>
                  </a:cubicBezTo>
                  <a:cubicBezTo>
                    <a:pt x="12" y="85"/>
                    <a:pt x="13" y="77"/>
                    <a:pt x="16" y="70"/>
                  </a:cubicBezTo>
                  <a:cubicBezTo>
                    <a:pt x="17" y="69"/>
                    <a:pt x="15" y="69"/>
                    <a:pt x="15" y="69"/>
                  </a:cubicBezTo>
                  <a:cubicBezTo>
                    <a:pt x="15" y="70"/>
                    <a:pt x="14" y="71"/>
                    <a:pt x="14" y="71"/>
                  </a:cubicBezTo>
                  <a:cubicBezTo>
                    <a:pt x="13" y="71"/>
                    <a:pt x="13" y="71"/>
                    <a:pt x="13" y="72"/>
                  </a:cubicBezTo>
                  <a:cubicBezTo>
                    <a:pt x="13" y="72"/>
                    <a:pt x="13" y="72"/>
                    <a:pt x="12" y="73"/>
                  </a:cubicBezTo>
                  <a:cubicBezTo>
                    <a:pt x="11" y="74"/>
                    <a:pt x="10" y="75"/>
                    <a:pt x="9" y="75"/>
                  </a:cubicBezTo>
                  <a:cubicBezTo>
                    <a:pt x="7" y="76"/>
                    <a:pt x="7" y="75"/>
                    <a:pt x="7" y="74"/>
                  </a:cubicBezTo>
                  <a:cubicBezTo>
                    <a:pt x="7" y="72"/>
                    <a:pt x="10" y="67"/>
                    <a:pt x="11" y="65"/>
                  </a:cubicBezTo>
                  <a:cubicBezTo>
                    <a:pt x="13" y="60"/>
                    <a:pt x="15" y="55"/>
                    <a:pt x="18" y="51"/>
                  </a:cubicBezTo>
                  <a:cubicBezTo>
                    <a:pt x="26" y="34"/>
                    <a:pt x="37" y="19"/>
                    <a:pt x="48" y="3"/>
                  </a:cubicBezTo>
                  <a:cubicBezTo>
                    <a:pt x="49" y="2"/>
                    <a:pt x="46" y="0"/>
                    <a:pt x="45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grpSp>
        <p:nvGrpSpPr>
          <p:cNvPr id="186" name="PA_组合 185"/>
          <p:cNvGrpSpPr/>
          <p:nvPr>
            <p:custDataLst>
              <p:tags r:id="rId3"/>
            </p:custDataLst>
          </p:nvPr>
        </p:nvGrpSpPr>
        <p:grpSpPr>
          <a:xfrm flipH="1">
            <a:off x="1876729" y="2476641"/>
            <a:ext cx="2264782" cy="3041540"/>
            <a:chOff x="6078538" y="1790701"/>
            <a:chExt cx="2744788" cy="3686175"/>
          </a:xfrm>
          <a:solidFill>
            <a:schemeClr val="accent3"/>
          </a:solidFill>
        </p:grpSpPr>
        <p:sp>
          <p:nvSpPr>
            <p:cNvPr id="187" name="自由: 形状 186"/>
            <p:cNvSpPr>
              <a:spLocks/>
            </p:cNvSpPr>
            <p:nvPr/>
          </p:nvSpPr>
          <p:spPr bwMode="auto">
            <a:xfrm>
              <a:off x="6263781" y="1846247"/>
              <a:ext cx="333863" cy="166075"/>
            </a:xfrm>
            <a:custGeom>
              <a:avLst/>
              <a:gdLst>
                <a:gd name="connsiteX0" fmla="*/ 44360 w 333863"/>
                <a:gd name="connsiteY0" fmla="*/ 0 h 166075"/>
                <a:gd name="connsiteX1" fmla="*/ 333863 w 333863"/>
                <a:gd name="connsiteY1" fmla="*/ 159155 h 166075"/>
                <a:gd name="connsiteX2" fmla="*/ 331529 w 333863"/>
                <a:gd name="connsiteY2" fmla="*/ 166075 h 166075"/>
                <a:gd name="connsiteX3" fmla="*/ 301177 w 333863"/>
                <a:gd name="connsiteY3" fmla="*/ 156849 h 166075"/>
                <a:gd name="connsiteX4" fmla="*/ 231136 w 333863"/>
                <a:gd name="connsiteY4" fmla="*/ 122250 h 166075"/>
                <a:gd name="connsiteX5" fmla="*/ 133079 w 333863"/>
                <a:gd name="connsiteY5" fmla="*/ 161462 h 166075"/>
                <a:gd name="connsiteX6" fmla="*/ 0 w 333863"/>
                <a:gd name="connsiteY6" fmla="*/ 96877 h 166075"/>
                <a:gd name="connsiteX7" fmla="*/ 44360 w 333863"/>
                <a:gd name="connsiteY7" fmla="*/ 0 h 166075"/>
                <a:gd name="connsiteX8" fmla="*/ 59855 w 333863"/>
                <a:gd name="connsiteY8" fmla="*/ 49230 h 166075"/>
                <a:gd name="connsiteX9" fmla="*/ 57646 w 333863"/>
                <a:gd name="connsiteY9" fmla="*/ 53626 h 166075"/>
                <a:gd name="connsiteX10" fmla="*/ 106238 w 333863"/>
                <a:gd name="connsiteY10" fmla="*/ 77805 h 166075"/>
                <a:gd name="connsiteX11" fmla="*/ 108446 w 333863"/>
                <a:gd name="connsiteY11" fmla="*/ 71211 h 166075"/>
                <a:gd name="connsiteX12" fmla="*/ 59855 w 333863"/>
                <a:gd name="connsiteY12" fmla="*/ 49230 h 166075"/>
                <a:gd name="connsiteX13" fmla="*/ 52312 w 333863"/>
                <a:gd name="connsiteY13" fmla="*/ 90505 h 166075"/>
                <a:gd name="connsiteX14" fmla="*/ 48121 w 333863"/>
                <a:gd name="connsiteY14" fmla="*/ 94814 h 166075"/>
                <a:gd name="connsiteX15" fmla="*/ 98414 w 333863"/>
                <a:gd name="connsiteY15" fmla="*/ 120668 h 166075"/>
                <a:gd name="connsiteX16" fmla="*/ 100509 w 333863"/>
                <a:gd name="connsiteY16" fmla="*/ 114205 h 166075"/>
                <a:gd name="connsiteX17" fmla="*/ 52312 w 333863"/>
                <a:gd name="connsiteY17" fmla="*/ 90505 h 16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3863" h="166075">
                  <a:moveTo>
                    <a:pt x="44360" y="0"/>
                  </a:moveTo>
                  <a:cubicBezTo>
                    <a:pt x="142417" y="46132"/>
                    <a:pt x="240475" y="99184"/>
                    <a:pt x="333863" y="159155"/>
                  </a:cubicBezTo>
                  <a:cubicBezTo>
                    <a:pt x="333863" y="161462"/>
                    <a:pt x="333863" y="163768"/>
                    <a:pt x="331529" y="166075"/>
                  </a:cubicBezTo>
                  <a:cubicBezTo>
                    <a:pt x="322190" y="163768"/>
                    <a:pt x="310516" y="161462"/>
                    <a:pt x="301177" y="156849"/>
                  </a:cubicBezTo>
                  <a:cubicBezTo>
                    <a:pt x="277830" y="145316"/>
                    <a:pt x="252149" y="136089"/>
                    <a:pt x="231136" y="122250"/>
                  </a:cubicBezTo>
                  <a:cubicBezTo>
                    <a:pt x="196116" y="101490"/>
                    <a:pt x="149421" y="119943"/>
                    <a:pt x="133079" y="161462"/>
                  </a:cubicBezTo>
                  <a:cubicBezTo>
                    <a:pt x="88719" y="138396"/>
                    <a:pt x="42025" y="117637"/>
                    <a:pt x="0" y="96877"/>
                  </a:cubicBezTo>
                  <a:cubicBezTo>
                    <a:pt x="14008" y="62278"/>
                    <a:pt x="28017" y="32292"/>
                    <a:pt x="44360" y="0"/>
                  </a:cubicBezTo>
                  <a:close/>
                  <a:moveTo>
                    <a:pt x="59855" y="49230"/>
                  </a:moveTo>
                  <a:cubicBezTo>
                    <a:pt x="59855" y="49230"/>
                    <a:pt x="57646" y="51428"/>
                    <a:pt x="57646" y="53626"/>
                  </a:cubicBezTo>
                  <a:cubicBezTo>
                    <a:pt x="73107" y="62419"/>
                    <a:pt x="88568" y="71211"/>
                    <a:pt x="106238" y="77805"/>
                  </a:cubicBezTo>
                  <a:cubicBezTo>
                    <a:pt x="106238" y="75607"/>
                    <a:pt x="108446" y="73409"/>
                    <a:pt x="108446" y="71211"/>
                  </a:cubicBezTo>
                  <a:cubicBezTo>
                    <a:pt x="92985" y="64617"/>
                    <a:pt x="77525" y="55824"/>
                    <a:pt x="59855" y="49230"/>
                  </a:cubicBezTo>
                  <a:close/>
                  <a:moveTo>
                    <a:pt x="52312" y="90505"/>
                  </a:moveTo>
                  <a:cubicBezTo>
                    <a:pt x="50217" y="92660"/>
                    <a:pt x="50217" y="92660"/>
                    <a:pt x="48121" y="94814"/>
                  </a:cubicBezTo>
                  <a:cubicBezTo>
                    <a:pt x="64885" y="103432"/>
                    <a:pt x="81650" y="112050"/>
                    <a:pt x="98414" y="120668"/>
                  </a:cubicBezTo>
                  <a:cubicBezTo>
                    <a:pt x="98414" y="118514"/>
                    <a:pt x="100509" y="116359"/>
                    <a:pt x="100509" y="114205"/>
                  </a:cubicBezTo>
                  <a:cubicBezTo>
                    <a:pt x="83745" y="107741"/>
                    <a:pt x="69076" y="99123"/>
                    <a:pt x="52312" y="9050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188" name="自由: 形状 187"/>
            <p:cNvSpPr>
              <a:spLocks/>
            </p:cNvSpPr>
            <p:nvPr/>
          </p:nvSpPr>
          <p:spPr bwMode="auto">
            <a:xfrm>
              <a:off x="6078538" y="1790701"/>
              <a:ext cx="1081718" cy="674688"/>
            </a:xfrm>
            <a:custGeom>
              <a:avLst/>
              <a:gdLst>
                <a:gd name="connsiteX0" fmla="*/ 4307 w 1081718"/>
                <a:gd name="connsiteY0" fmla="*/ 0 h 674688"/>
                <a:gd name="connsiteX1" fmla="*/ 34454 w 1081718"/>
                <a:gd name="connsiteY1" fmla="*/ 4297 h 674688"/>
                <a:gd name="connsiteX2" fmla="*/ 185188 w 1081718"/>
                <a:gd name="connsiteY2" fmla="*/ 34379 h 674688"/>
                <a:gd name="connsiteX3" fmla="*/ 320848 w 1081718"/>
                <a:gd name="connsiteY3" fmla="*/ 90245 h 674688"/>
                <a:gd name="connsiteX4" fmla="*/ 534029 w 1081718"/>
                <a:gd name="connsiteY4" fmla="*/ 212720 h 674688"/>
                <a:gd name="connsiteX5" fmla="*/ 555563 w 1081718"/>
                <a:gd name="connsiteY5" fmla="*/ 219166 h 674688"/>
                <a:gd name="connsiteX6" fmla="*/ 678303 w 1081718"/>
                <a:gd name="connsiteY6" fmla="*/ 298668 h 674688"/>
                <a:gd name="connsiteX7" fmla="*/ 704143 w 1081718"/>
                <a:gd name="connsiteY7" fmla="*/ 322303 h 674688"/>
                <a:gd name="connsiteX8" fmla="*/ 990538 w 1081718"/>
                <a:gd name="connsiteY8" fmla="*/ 502793 h 674688"/>
                <a:gd name="connsiteX9" fmla="*/ 1057291 w 1081718"/>
                <a:gd name="connsiteY9" fmla="*/ 550064 h 674688"/>
                <a:gd name="connsiteX10" fmla="*/ 1076671 w 1081718"/>
                <a:gd name="connsiteY10" fmla="*/ 620971 h 674688"/>
                <a:gd name="connsiteX11" fmla="*/ 1007765 w 1081718"/>
                <a:gd name="connsiteY11" fmla="*/ 674688 h 674688"/>
                <a:gd name="connsiteX12" fmla="*/ 988384 w 1081718"/>
                <a:gd name="connsiteY12" fmla="*/ 668242 h 674688"/>
                <a:gd name="connsiteX13" fmla="*/ 751517 w 1081718"/>
                <a:gd name="connsiteY13" fmla="*/ 515685 h 674688"/>
                <a:gd name="connsiteX14" fmla="*/ 669690 w 1081718"/>
                <a:gd name="connsiteY14" fmla="*/ 461968 h 674688"/>
                <a:gd name="connsiteX15" fmla="*/ 639543 w 1081718"/>
                <a:gd name="connsiteY15" fmla="*/ 466265 h 674688"/>
                <a:gd name="connsiteX16" fmla="*/ 562023 w 1081718"/>
                <a:gd name="connsiteY16" fmla="*/ 517834 h 674688"/>
                <a:gd name="connsiteX17" fmla="*/ 415595 w 1081718"/>
                <a:gd name="connsiteY17" fmla="*/ 434035 h 674688"/>
                <a:gd name="connsiteX18" fmla="*/ 441435 w 1081718"/>
                <a:gd name="connsiteY18" fmla="*/ 339493 h 674688"/>
                <a:gd name="connsiteX19" fmla="*/ 378989 w 1081718"/>
                <a:gd name="connsiteY19" fmla="*/ 300816 h 674688"/>
                <a:gd name="connsiteX20" fmla="*/ 312235 w 1081718"/>
                <a:gd name="connsiteY20" fmla="*/ 242802 h 674688"/>
                <a:gd name="connsiteX21" fmla="*/ 251941 w 1081718"/>
                <a:gd name="connsiteY21" fmla="*/ 206274 h 674688"/>
                <a:gd name="connsiteX22" fmla="*/ 165808 w 1081718"/>
                <a:gd name="connsiteY22" fmla="*/ 165449 h 674688"/>
                <a:gd name="connsiteX23" fmla="*/ 146428 w 1081718"/>
                <a:gd name="connsiteY23" fmla="*/ 146111 h 674688"/>
                <a:gd name="connsiteX24" fmla="*/ 45220 w 1081718"/>
                <a:gd name="connsiteY24" fmla="*/ 49420 h 674688"/>
                <a:gd name="connsiteX25" fmla="*/ 0 w 1081718"/>
                <a:gd name="connsiteY25" fmla="*/ 6446 h 674688"/>
                <a:gd name="connsiteX26" fmla="*/ 4307 w 1081718"/>
                <a:gd name="connsiteY26" fmla="*/ 0 h 674688"/>
                <a:gd name="connsiteX27" fmla="*/ 95501 w 1081718"/>
                <a:gd name="connsiteY27" fmla="*/ 33921 h 674688"/>
                <a:gd name="connsiteX28" fmla="*/ 78345 w 1081718"/>
                <a:gd name="connsiteY28" fmla="*/ 40433 h 674688"/>
                <a:gd name="connsiteX29" fmla="*/ 84778 w 1081718"/>
                <a:gd name="connsiteY29" fmla="*/ 57798 h 674688"/>
                <a:gd name="connsiteX30" fmla="*/ 151259 w 1081718"/>
                <a:gd name="connsiteY30" fmla="*/ 125089 h 674688"/>
                <a:gd name="connsiteX31" fmla="*/ 170559 w 1081718"/>
                <a:gd name="connsiteY31" fmla="*/ 125089 h 674688"/>
                <a:gd name="connsiteX32" fmla="*/ 198438 w 1081718"/>
                <a:gd name="connsiteY32" fmla="*/ 66481 h 674688"/>
                <a:gd name="connsiteX33" fmla="*/ 183427 w 1081718"/>
                <a:gd name="connsiteY33" fmla="*/ 49115 h 674688"/>
                <a:gd name="connsiteX34" fmla="*/ 95501 w 1081718"/>
                <a:gd name="connsiteY34" fmla="*/ 33921 h 674688"/>
                <a:gd name="connsiteX35" fmla="*/ 229602 w 1081718"/>
                <a:gd name="connsiteY35" fmla="*/ 55545 h 674688"/>
                <a:gd name="connsiteX36" fmla="*/ 185242 w 1081718"/>
                <a:gd name="connsiteY36" fmla="*/ 152422 h 674688"/>
                <a:gd name="connsiteX37" fmla="*/ 318321 w 1081718"/>
                <a:gd name="connsiteY37" fmla="*/ 217007 h 674688"/>
                <a:gd name="connsiteX38" fmla="*/ 416378 w 1081718"/>
                <a:gd name="connsiteY38" fmla="*/ 177795 h 674688"/>
                <a:gd name="connsiteX39" fmla="*/ 486419 w 1081718"/>
                <a:gd name="connsiteY39" fmla="*/ 212394 h 674688"/>
                <a:gd name="connsiteX40" fmla="*/ 516771 w 1081718"/>
                <a:gd name="connsiteY40" fmla="*/ 221620 h 674688"/>
                <a:gd name="connsiteX41" fmla="*/ 519105 w 1081718"/>
                <a:gd name="connsiteY41" fmla="*/ 214700 h 674688"/>
                <a:gd name="connsiteX42" fmla="*/ 229602 w 1081718"/>
                <a:gd name="connsiteY42" fmla="*/ 55545 h 674688"/>
                <a:gd name="connsiteX43" fmla="*/ 420688 w 1081718"/>
                <a:gd name="connsiteY43" fmla="*/ 255587 h 674688"/>
                <a:gd name="connsiteX44" fmla="*/ 478829 w 1081718"/>
                <a:gd name="connsiteY44" fmla="*/ 292213 h 674688"/>
                <a:gd name="connsiteX45" fmla="*/ 487442 w 1081718"/>
                <a:gd name="connsiteY45" fmla="*/ 382701 h 674688"/>
                <a:gd name="connsiteX46" fmla="*/ 480982 w 1081718"/>
                <a:gd name="connsiteY46" fmla="*/ 438717 h 674688"/>
                <a:gd name="connsiteX47" fmla="*/ 547736 w 1081718"/>
                <a:gd name="connsiteY47" fmla="*/ 458107 h 674688"/>
                <a:gd name="connsiteX48" fmla="*/ 636023 w 1081718"/>
                <a:gd name="connsiteY48" fmla="*/ 376237 h 674688"/>
                <a:gd name="connsiteX49" fmla="*/ 638176 w 1081718"/>
                <a:gd name="connsiteY49" fmla="*/ 361156 h 674688"/>
                <a:gd name="connsiteX50" fmla="*/ 552042 w 1081718"/>
                <a:gd name="connsiteY50" fmla="*/ 277132 h 674688"/>
                <a:gd name="connsiteX51" fmla="*/ 420688 w 1081718"/>
                <a:gd name="connsiteY51" fmla="*/ 255587 h 67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081718" h="674688">
                  <a:moveTo>
                    <a:pt x="4307" y="0"/>
                  </a:moveTo>
                  <a:cubicBezTo>
                    <a:pt x="12920" y="0"/>
                    <a:pt x="23687" y="2149"/>
                    <a:pt x="34454" y="4297"/>
                  </a:cubicBezTo>
                  <a:cubicBezTo>
                    <a:pt x="83981" y="15041"/>
                    <a:pt x="135661" y="30082"/>
                    <a:pt x="185188" y="34379"/>
                  </a:cubicBezTo>
                  <a:cubicBezTo>
                    <a:pt x="236868" y="40825"/>
                    <a:pt x="279935" y="64461"/>
                    <a:pt x="320848" y="90245"/>
                  </a:cubicBezTo>
                  <a:cubicBezTo>
                    <a:pt x="391909" y="128921"/>
                    <a:pt x="462969" y="171895"/>
                    <a:pt x="534029" y="212720"/>
                  </a:cubicBezTo>
                  <a:cubicBezTo>
                    <a:pt x="540489" y="217018"/>
                    <a:pt x="549103" y="219166"/>
                    <a:pt x="555563" y="219166"/>
                  </a:cubicBezTo>
                  <a:cubicBezTo>
                    <a:pt x="611550" y="225612"/>
                    <a:pt x="650310" y="253545"/>
                    <a:pt x="678303" y="298668"/>
                  </a:cubicBezTo>
                  <a:cubicBezTo>
                    <a:pt x="684763" y="309411"/>
                    <a:pt x="693377" y="318006"/>
                    <a:pt x="704143" y="322303"/>
                  </a:cubicBezTo>
                  <a:cubicBezTo>
                    <a:pt x="798890" y="384615"/>
                    <a:pt x="895791" y="442630"/>
                    <a:pt x="990538" y="502793"/>
                  </a:cubicBezTo>
                  <a:cubicBezTo>
                    <a:pt x="1014225" y="517834"/>
                    <a:pt x="1035758" y="532875"/>
                    <a:pt x="1057291" y="550064"/>
                  </a:cubicBezTo>
                  <a:cubicBezTo>
                    <a:pt x="1080978" y="569402"/>
                    <a:pt x="1087438" y="595187"/>
                    <a:pt x="1076671" y="620971"/>
                  </a:cubicBezTo>
                  <a:cubicBezTo>
                    <a:pt x="1063751" y="651053"/>
                    <a:pt x="1035758" y="674688"/>
                    <a:pt x="1007765" y="674688"/>
                  </a:cubicBezTo>
                  <a:cubicBezTo>
                    <a:pt x="1001305" y="674688"/>
                    <a:pt x="994844" y="672539"/>
                    <a:pt x="988384" y="668242"/>
                  </a:cubicBezTo>
                  <a:cubicBezTo>
                    <a:pt x="908711" y="616674"/>
                    <a:pt x="831190" y="567254"/>
                    <a:pt x="751517" y="515685"/>
                  </a:cubicBezTo>
                  <a:cubicBezTo>
                    <a:pt x="725677" y="498496"/>
                    <a:pt x="697683" y="481306"/>
                    <a:pt x="669690" y="461968"/>
                  </a:cubicBezTo>
                  <a:cubicBezTo>
                    <a:pt x="656770" y="453373"/>
                    <a:pt x="650310" y="457671"/>
                    <a:pt x="639543" y="466265"/>
                  </a:cubicBezTo>
                  <a:cubicBezTo>
                    <a:pt x="615856" y="485604"/>
                    <a:pt x="590016" y="507090"/>
                    <a:pt x="562023" y="517834"/>
                  </a:cubicBezTo>
                  <a:cubicBezTo>
                    <a:pt x="495269" y="541470"/>
                    <a:pt x="426362" y="504942"/>
                    <a:pt x="415595" y="434035"/>
                  </a:cubicBezTo>
                  <a:cubicBezTo>
                    <a:pt x="409135" y="403953"/>
                    <a:pt x="402675" y="365277"/>
                    <a:pt x="441435" y="339493"/>
                  </a:cubicBezTo>
                  <a:cubicBezTo>
                    <a:pt x="417749" y="324452"/>
                    <a:pt x="398369" y="313709"/>
                    <a:pt x="378989" y="300816"/>
                  </a:cubicBezTo>
                  <a:cubicBezTo>
                    <a:pt x="353148" y="285776"/>
                    <a:pt x="331615" y="266437"/>
                    <a:pt x="312235" y="242802"/>
                  </a:cubicBezTo>
                  <a:cubicBezTo>
                    <a:pt x="299315" y="225612"/>
                    <a:pt x="273475" y="217018"/>
                    <a:pt x="251941" y="206274"/>
                  </a:cubicBezTo>
                  <a:cubicBezTo>
                    <a:pt x="223948" y="191233"/>
                    <a:pt x="193801" y="178341"/>
                    <a:pt x="165808" y="165449"/>
                  </a:cubicBezTo>
                  <a:cubicBezTo>
                    <a:pt x="159348" y="161152"/>
                    <a:pt x="152888" y="152557"/>
                    <a:pt x="146428" y="146111"/>
                  </a:cubicBezTo>
                  <a:cubicBezTo>
                    <a:pt x="118434" y="107434"/>
                    <a:pt x="86134" y="75204"/>
                    <a:pt x="45220" y="49420"/>
                  </a:cubicBezTo>
                  <a:cubicBezTo>
                    <a:pt x="27994" y="36528"/>
                    <a:pt x="15074" y="21487"/>
                    <a:pt x="0" y="6446"/>
                  </a:cubicBezTo>
                  <a:cubicBezTo>
                    <a:pt x="2154" y="4297"/>
                    <a:pt x="2154" y="2149"/>
                    <a:pt x="4307" y="0"/>
                  </a:cubicBezTo>
                  <a:close/>
                  <a:moveTo>
                    <a:pt x="95501" y="33921"/>
                  </a:moveTo>
                  <a:cubicBezTo>
                    <a:pt x="91212" y="31750"/>
                    <a:pt x="82634" y="36091"/>
                    <a:pt x="78345" y="40433"/>
                  </a:cubicBezTo>
                  <a:cubicBezTo>
                    <a:pt x="76200" y="42603"/>
                    <a:pt x="80489" y="53457"/>
                    <a:pt x="84778" y="57798"/>
                  </a:cubicBezTo>
                  <a:cubicBezTo>
                    <a:pt x="106224" y="79505"/>
                    <a:pt x="129813" y="103382"/>
                    <a:pt x="151259" y="125089"/>
                  </a:cubicBezTo>
                  <a:cubicBezTo>
                    <a:pt x="157692" y="133772"/>
                    <a:pt x="166270" y="138113"/>
                    <a:pt x="170559" y="125089"/>
                  </a:cubicBezTo>
                  <a:cubicBezTo>
                    <a:pt x="181282" y="107724"/>
                    <a:pt x="187716" y="88188"/>
                    <a:pt x="198438" y="66481"/>
                  </a:cubicBezTo>
                  <a:cubicBezTo>
                    <a:pt x="192005" y="59969"/>
                    <a:pt x="189860" y="51286"/>
                    <a:pt x="183427" y="49115"/>
                  </a:cubicBezTo>
                  <a:cubicBezTo>
                    <a:pt x="155548" y="42603"/>
                    <a:pt x="125524" y="38262"/>
                    <a:pt x="95501" y="33921"/>
                  </a:cubicBezTo>
                  <a:close/>
                  <a:moveTo>
                    <a:pt x="229602" y="55545"/>
                  </a:moveTo>
                  <a:cubicBezTo>
                    <a:pt x="213259" y="87837"/>
                    <a:pt x="199250" y="117823"/>
                    <a:pt x="185242" y="152422"/>
                  </a:cubicBezTo>
                  <a:cubicBezTo>
                    <a:pt x="227267" y="173182"/>
                    <a:pt x="273961" y="193941"/>
                    <a:pt x="318321" y="217007"/>
                  </a:cubicBezTo>
                  <a:cubicBezTo>
                    <a:pt x="334663" y="175488"/>
                    <a:pt x="381358" y="157035"/>
                    <a:pt x="416378" y="177795"/>
                  </a:cubicBezTo>
                  <a:cubicBezTo>
                    <a:pt x="437391" y="191634"/>
                    <a:pt x="463072" y="200861"/>
                    <a:pt x="486419" y="212394"/>
                  </a:cubicBezTo>
                  <a:cubicBezTo>
                    <a:pt x="495758" y="217007"/>
                    <a:pt x="507432" y="219313"/>
                    <a:pt x="516771" y="221620"/>
                  </a:cubicBezTo>
                  <a:cubicBezTo>
                    <a:pt x="519105" y="219313"/>
                    <a:pt x="519105" y="217007"/>
                    <a:pt x="519105" y="214700"/>
                  </a:cubicBezTo>
                  <a:cubicBezTo>
                    <a:pt x="425717" y="154729"/>
                    <a:pt x="327659" y="101677"/>
                    <a:pt x="229602" y="55545"/>
                  </a:cubicBezTo>
                  <a:close/>
                  <a:moveTo>
                    <a:pt x="420688" y="255587"/>
                  </a:moveTo>
                  <a:cubicBezTo>
                    <a:pt x="440068" y="268514"/>
                    <a:pt x="459448" y="279286"/>
                    <a:pt x="478829" y="292213"/>
                  </a:cubicBezTo>
                  <a:cubicBezTo>
                    <a:pt x="513282" y="315912"/>
                    <a:pt x="515435" y="352538"/>
                    <a:pt x="487442" y="382701"/>
                  </a:cubicBezTo>
                  <a:cubicBezTo>
                    <a:pt x="476675" y="393473"/>
                    <a:pt x="474522" y="427945"/>
                    <a:pt x="480982" y="438717"/>
                  </a:cubicBezTo>
                  <a:cubicBezTo>
                    <a:pt x="493902" y="460262"/>
                    <a:pt x="519742" y="466725"/>
                    <a:pt x="547736" y="458107"/>
                  </a:cubicBezTo>
                  <a:cubicBezTo>
                    <a:pt x="590803" y="443026"/>
                    <a:pt x="612336" y="408554"/>
                    <a:pt x="636023" y="376237"/>
                  </a:cubicBezTo>
                  <a:cubicBezTo>
                    <a:pt x="638176" y="371928"/>
                    <a:pt x="638176" y="367620"/>
                    <a:pt x="638176" y="361156"/>
                  </a:cubicBezTo>
                  <a:cubicBezTo>
                    <a:pt x="636023" y="322376"/>
                    <a:pt x="590803" y="277132"/>
                    <a:pt x="552042" y="277132"/>
                  </a:cubicBezTo>
                  <a:cubicBezTo>
                    <a:pt x="506822" y="279286"/>
                    <a:pt x="463755" y="274977"/>
                    <a:pt x="420688" y="2555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grpSp>
          <p:nvGrpSpPr>
            <p:cNvPr id="189" name="组合 188"/>
            <p:cNvGrpSpPr/>
            <p:nvPr/>
          </p:nvGrpSpPr>
          <p:grpSpPr>
            <a:xfrm>
              <a:off x="6670676" y="1868488"/>
              <a:ext cx="2152650" cy="3608388"/>
              <a:chOff x="6670676" y="1868488"/>
              <a:chExt cx="2152650" cy="3608388"/>
            </a:xfrm>
            <a:grpFill/>
          </p:grpSpPr>
          <p:sp>
            <p:nvSpPr>
              <p:cNvPr id="191" name="chenying0907 5"/>
              <p:cNvSpPr>
                <a:spLocks/>
              </p:cNvSpPr>
              <p:nvPr/>
            </p:nvSpPr>
            <p:spPr bwMode="auto">
              <a:xfrm>
                <a:off x="8281988" y="4449763"/>
                <a:ext cx="314325" cy="1027113"/>
              </a:xfrm>
              <a:custGeom>
                <a:avLst/>
                <a:gdLst>
                  <a:gd name="T0" fmla="*/ 36 w 146"/>
                  <a:gd name="T1" fmla="*/ 124 h 478"/>
                  <a:gd name="T2" fmla="*/ 60 w 146"/>
                  <a:gd name="T3" fmla="*/ 218 h 478"/>
                  <a:gd name="T4" fmla="*/ 78 w 146"/>
                  <a:gd name="T5" fmla="*/ 328 h 478"/>
                  <a:gd name="T6" fmla="*/ 91 w 146"/>
                  <a:gd name="T7" fmla="*/ 474 h 478"/>
                  <a:gd name="T8" fmla="*/ 91 w 146"/>
                  <a:gd name="T9" fmla="*/ 477 h 478"/>
                  <a:gd name="T10" fmla="*/ 146 w 146"/>
                  <a:gd name="T11" fmla="*/ 478 h 478"/>
                  <a:gd name="T12" fmla="*/ 145 w 146"/>
                  <a:gd name="T13" fmla="*/ 472 h 478"/>
                  <a:gd name="T14" fmla="*/ 141 w 146"/>
                  <a:gd name="T15" fmla="*/ 395 h 478"/>
                  <a:gd name="T16" fmla="*/ 128 w 146"/>
                  <a:gd name="T17" fmla="*/ 284 h 478"/>
                  <a:gd name="T18" fmla="*/ 107 w 146"/>
                  <a:gd name="T19" fmla="*/ 174 h 478"/>
                  <a:gd name="T20" fmla="*/ 89 w 146"/>
                  <a:gd name="T21" fmla="*/ 106 h 478"/>
                  <a:gd name="T22" fmla="*/ 55 w 146"/>
                  <a:gd name="T23" fmla="*/ 12 h 478"/>
                  <a:gd name="T24" fmla="*/ 42 w 146"/>
                  <a:gd name="T25" fmla="*/ 2 h 478"/>
                  <a:gd name="T26" fmla="*/ 7 w 146"/>
                  <a:gd name="T27" fmla="*/ 12 h 478"/>
                  <a:gd name="T28" fmla="*/ 2 w 146"/>
                  <a:gd name="T29" fmla="*/ 27 h 478"/>
                  <a:gd name="T30" fmla="*/ 36 w 146"/>
                  <a:gd name="T31" fmla="*/ 124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6" h="478">
                    <a:moveTo>
                      <a:pt x="36" y="124"/>
                    </a:moveTo>
                    <a:cubicBezTo>
                      <a:pt x="46" y="155"/>
                      <a:pt x="54" y="186"/>
                      <a:pt x="60" y="218"/>
                    </a:cubicBezTo>
                    <a:cubicBezTo>
                      <a:pt x="68" y="254"/>
                      <a:pt x="74" y="291"/>
                      <a:pt x="78" y="328"/>
                    </a:cubicBezTo>
                    <a:cubicBezTo>
                      <a:pt x="84" y="377"/>
                      <a:pt x="87" y="425"/>
                      <a:pt x="91" y="474"/>
                    </a:cubicBezTo>
                    <a:cubicBezTo>
                      <a:pt x="91" y="475"/>
                      <a:pt x="91" y="476"/>
                      <a:pt x="91" y="477"/>
                    </a:cubicBezTo>
                    <a:cubicBezTo>
                      <a:pt x="110" y="477"/>
                      <a:pt x="128" y="477"/>
                      <a:pt x="146" y="478"/>
                    </a:cubicBezTo>
                    <a:cubicBezTo>
                      <a:pt x="146" y="476"/>
                      <a:pt x="146" y="474"/>
                      <a:pt x="145" y="472"/>
                    </a:cubicBezTo>
                    <a:cubicBezTo>
                      <a:pt x="144" y="446"/>
                      <a:pt x="144" y="421"/>
                      <a:pt x="141" y="395"/>
                    </a:cubicBezTo>
                    <a:cubicBezTo>
                      <a:pt x="138" y="358"/>
                      <a:pt x="134" y="321"/>
                      <a:pt x="128" y="284"/>
                    </a:cubicBezTo>
                    <a:cubicBezTo>
                      <a:pt x="123" y="247"/>
                      <a:pt x="115" y="211"/>
                      <a:pt x="107" y="174"/>
                    </a:cubicBezTo>
                    <a:cubicBezTo>
                      <a:pt x="102" y="151"/>
                      <a:pt x="96" y="128"/>
                      <a:pt x="89" y="106"/>
                    </a:cubicBezTo>
                    <a:cubicBezTo>
                      <a:pt x="79" y="74"/>
                      <a:pt x="67" y="43"/>
                      <a:pt x="55" y="12"/>
                    </a:cubicBezTo>
                    <a:cubicBezTo>
                      <a:pt x="54" y="7"/>
                      <a:pt x="47" y="3"/>
                      <a:pt x="42" y="2"/>
                    </a:cubicBezTo>
                    <a:cubicBezTo>
                      <a:pt x="29" y="0"/>
                      <a:pt x="17" y="4"/>
                      <a:pt x="7" y="12"/>
                    </a:cubicBezTo>
                    <a:cubicBezTo>
                      <a:pt x="2" y="15"/>
                      <a:pt x="0" y="20"/>
                      <a:pt x="2" y="27"/>
                    </a:cubicBezTo>
                    <a:cubicBezTo>
                      <a:pt x="14" y="59"/>
                      <a:pt x="26" y="91"/>
                      <a:pt x="36" y="12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92" name="chenying0907 6"/>
              <p:cNvSpPr>
                <a:spLocks/>
              </p:cNvSpPr>
              <p:nvPr/>
            </p:nvSpPr>
            <p:spPr bwMode="auto">
              <a:xfrm>
                <a:off x="7874001" y="4373563"/>
                <a:ext cx="317500" cy="1095375"/>
              </a:xfrm>
              <a:custGeom>
                <a:avLst/>
                <a:gdLst>
                  <a:gd name="T0" fmla="*/ 54 w 147"/>
                  <a:gd name="T1" fmla="*/ 510 h 510"/>
                  <a:gd name="T2" fmla="*/ 54 w 147"/>
                  <a:gd name="T3" fmla="*/ 508 h 510"/>
                  <a:gd name="T4" fmla="*/ 69 w 147"/>
                  <a:gd name="T5" fmla="*/ 312 h 510"/>
                  <a:gd name="T6" fmla="*/ 92 w 147"/>
                  <a:gd name="T7" fmla="*/ 183 h 510"/>
                  <a:gd name="T8" fmla="*/ 121 w 147"/>
                  <a:gd name="T9" fmla="*/ 80 h 510"/>
                  <a:gd name="T10" fmla="*/ 143 w 147"/>
                  <a:gd name="T11" fmla="*/ 21 h 510"/>
                  <a:gd name="T12" fmla="*/ 137 w 147"/>
                  <a:gd name="T13" fmla="*/ 5 h 510"/>
                  <a:gd name="T14" fmla="*/ 89 w 147"/>
                  <a:gd name="T15" fmla="*/ 29 h 510"/>
                  <a:gd name="T16" fmla="*/ 49 w 147"/>
                  <a:gd name="T17" fmla="*/ 153 h 510"/>
                  <a:gd name="T18" fmla="*/ 18 w 147"/>
                  <a:gd name="T19" fmla="*/ 300 h 510"/>
                  <a:gd name="T20" fmla="*/ 2 w 147"/>
                  <a:gd name="T21" fmla="*/ 457 h 510"/>
                  <a:gd name="T22" fmla="*/ 0 w 147"/>
                  <a:gd name="T23" fmla="*/ 509 h 510"/>
                  <a:gd name="T24" fmla="*/ 54 w 147"/>
                  <a:gd name="T25" fmla="*/ 51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7" h="510">
                    <a:moveTo>
                      <a:pt x="54" y="510"/>
                    </a:moveTo>
                    <a:cubicBezTo>
                      <a:pt x="54" y="509"/>
                      <a:pt x="54" y="509"/>
                      <a:pt x="54" y="508"/>
                    </a:cubicBezTo>
                    <a:cubicBezTo>
                      <a:pt x="55" y="443"/>
                      <a:pt x="59" y="377"/>
                      <a:pt x="69" y="312"/>
                    </a:cubicBezTo>
                    <a:cubicBezTo>
                      <a:pt x="76" y="269"/>
                      <a:pt x="83" y="226"/>
                      <a:pt x="92" y="183"/>
                    </a:cubicBezTo>
                    <a:cubicBezTo>
                      <a:pt x="100" y="148"/>
                      <a:pt x="111" y="114"/>
                      <a:pt x="121" y="80"/>
                    </a:cubicBezTo>
                    <a:cubicBezTo>
                      <a:pt x="127" y="60"/>
                      <a:pt x="135" y="41"/>
                      <a:pt x="143" y="21"/>
                    </a:cubicBezTo>
                    <a:cubicBezTo>
                      <a:pt x="147" y="11"/>
                      <a:pt x="146" y="7"/>
                      <a:pt x="137" y="5"/>
                    </a:cubicBezTo>
                    <a:cubicBezTo>
                      <a:pt x="120" y="0"/>
                      <a:pt x="94" y="12"/>
                      <a:pt x="89" y="29"/>
                    </a:cubicBezTo>
                    <a:cubicBezTo>
                      <a:pt x="75" y="70"/>
                      <a:pt x="59" y="111"/>
                      <a:pt x="49" y="153"/>
                    </a:cubicBezTo>
                    <a:cubicBezTo>
                      <a:pt x="36" y="202"/>
                      <a:pt x="26" y="251"/>
                      <a:pt x="18" y="300"/>
                    </a:cubicBezTo>
                    <a:cubicBezTo>
                      <a:pt x="10" y="352"/>
                      <a:pt x="7" y="405"/>
                      <a:pt x="2" y="457"/>
                    </a:cubicBezTo>
                    <a:cubicBezTo>
                      <a:pt x="1" y="475"/>
                      <a:pt x="1" y="492"/>
                      <a:pt x="0" y="509"/>
                    </a:cubicBezTo>
                    <a:cubicBezTo>
                      <a:pt x="18" y="509"/>
                      <a:pt x="36" y="509"/>
                      <a:pt x="54" y="5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93" name="自由: 形状 192"/>
              <p:cNvSpPr>
                <a:spLocks/>
              </p:cNvSpPr>
              <p:nvPr/>
            </p:nvSpPr>
            <p:spPr bwMode="auto">
              <a:xfrm>
                <a:off x="7306450" y="1868488"/>
                <a:ext cx="1314779" cy="1057273"/>
              </a:xfrm>
              <a:custGeom>
                <a:avLst/>
                <a:gdLst>
                  <a:gd name="connsiteX0" fmla="*/ 627997 w 1314779"/>
                  <a:gd name="connsiteY0" fmla="*/ 366713 h 1057273"/>
                  <a:gd name="connsiteX1" fmla="*/ 615073 w 1314779"/>
                  <a:gd name="connsiteY1" fmla="*/ 383913 h 1057273"/>
                  <a:gd name="connsiteX2" fmla="*/ 606457 w 1314779"/>
                  <a:gd name="connsiteY2" fmla="*/ 418312 h 1057273"/>
                  <a:gd name="connsiteX3" fmla="*/ 550452 w 1314779"/>
                  <a:gd name="connsiteY3" fmla="*/ 527960 h 1057273"/>
                  <a:gd name="connsiteX4" fmla="*/ 427672 w 1314779"/>
                  <a:gd name="connsiteY4" fmla="*/ 629008 h 1057273"/>
                  <a:gd name="connsiteX5" fmla="*/ 207961 w 1314779"/>
                  <a:gd name="connsiteY5" fmla="*/ 624708 h 1057273"/>
                  <a:gd name="connsiteX6" fmla="*/ 126108 w 1314779"/>
                  <a:gd name="connsiteY6" fmla="*/ 568809 h 1057273"/>
                  <a:gd name="connsiteX7" fmla="*/ 104567 w 1314779"/>
                  <a:gd name="connsiteY7" fmla="*/ 519360 h 1057273"/>
                  <a:gd name="connsiteX8" fmla="*/ 104567 w 1314779"/>
                  <a:gd name="connsiteY8" fmla="*/ 536560 h 1057273"/>
                  <a:gd name="connsiteX9" fmla="*/ 111029 w 1314779"/>
                  <a:gd name="connsiteY9" fmla="*/ 575259 h 1057273"/>
                  <a:gd name="connsiteX10" fmla="*/ 261812 w 1314779"/>
                  <a:gd name="connsiteY10" fmla="*/ 820355 h 1057273"/>
                  <a:gd name="connsiteX11" fmla="*/ 509525 w 1314779"/>
                  <a:gd name="connsiteY11" fmla="*/ 966552 h 1057273"/>
                  <a:gd name="connsiteX12" fmla="*/ 701234 w 1314779"/>
                  <a:gd name="connsiteY12" fmla="*/ 1009551 h 1057273"/>
                  <a:gd name="connsiteX13" fmla="*/ 989875 w 1314779"/>
                  <a:gd name="connsiteY13" fmla="*/ 964402 h 1057273"/>
                  <a:gd name="connsiteX14" fmla="*/ 1067420 w 1314779"/>
                  <a:gd name="connsiteY14" fmla="*/ 930003 h 1057273"/>
                  <a:gd name="connsiteX15" fmla="*/ 1205278 w 1314779"/>
                  <a:gd name="connsiteY15" fmla="*/ 568809 h 1057273"/>
                  <a:gd name="connsiteX16" fmla="*/ 1175121 w 1314779"/>
                  <a:gd name="connsiteY16" fmla="*/ 457011 h 1057273"/>
                  <a:gd name="connsiteX17" fmla="*/ 1168659 w 1314779"/>
                  <a:gd name="connsiteY17" fmla="*/ 459161 h 1057273"/>
                  <a:gd name="connsiteX18" fmla="*/ 1142811 w 1314779"/>
                  <a:gd name="connsiteY18" fmla="*/ 538710 h 1057273"/>
                  <a:gd name="connsiteX19" fmla="*/ 1048033 w 1314779"/>
                  <a:gd name="connsiteY19" fmla="*/ 629008 h 1057273"/>
                  <a:gd name="connsiteX20" fmla="*/ 864941 w 1314779"/>
                  <a:gd name="connsiteY20" fmla="*/ 641908 h 1057273"/>
                  <a:gd name="connsiteX21" fmla="*/ 742161 w 1314779"/>
                  <a:gd name="connsiteY21" fmla="*/ 581709 h 1057273"/>
                  <a:gd name="connsiteX22" fmla="*/ 638767 w 1314779"/>
                  <a:gd name="connsiteY22" fmla="*/ 383913 h 1057273"/>
                  <a:gd name="connsiteX23" fmla="*/ 627997 w 1314779"/>
                  <a:gd name="connsiteY23" fmla="*/ 366713 h 1057273"/>
                  <a:gd name="connsiteX24" fmla="*/ 298470 w 1314779"/>
                  <a:gd name="connsiteY24" fmla="*/ 293012 h 1057273"/>
                  <a:gd name="connsiteX25" fmla="*/ 201519 w 1314779"/>
                  <a:gd name="connsiteY25" fmla="*/ 307267 h 1057273"/>
                  <a:gd name="connsiteX26" fmla="*/ 169202 w 1314779"/>
                  <a:gd name="connsiteY26" fmla="*/ 356755 h 1057273"/>
                  <a:gd name="connsiteX27" fmla="*/ 207982 w 1314779"/>
                  <a:gd name="connsiteY27" fmla="*/ 503067 h 1057273"/>
                  <a:gd name="connsiteX28" fmla="*/ 229527 w 1314779"/>
                  <a:gd name="connsiteY28" fmla="*/ 524584 h 1057273"/>
                  <a:gd name="connsiteX29" fmla="*/ 328632 w 1314779"/>
                  <a:gd name="connsiteY29" fmla="*/ 546100 h 1057273"/>
                  <a:gd name="connsiteX30" fmla="*/ 328632 w 1314779"/>
                  <a:gd name="connsiteY30" fmla="*/ 541797 h 1057273"/>
                  <a:gd name="connsiteX31" fmla="*/ 341559 w 1314779"/>
                  <a:gd name="connsiteY31" fmla="*/ 541797 h 1057273"/>
                  <a:gd name="connsiteX32" fmla="*/ 444973 w 1314779"/>
                  <a:gd name="connsiteY32" fmla="*/ 500915 h 1057273"/>
                  <a:gd name="connsiteX33" fmla="*/ 511761 w 1314779"/>
                  <a:gd name="connsiteY33" fmla="*/ 378271 h 1057273"/>
                  <a:gd name="connsiteX34" fmla="*/ 481599 w 1314779"/>
                  <a:gd name="connsiteY34" fmla="*/ 315873 h 1057273"/>
                  <a:gd name="connsiteX35" fmla="*/ 395420 w 1314779"/>
                  <a:gd name="connsiteY35" fmla="*/ 296508 h 1057273"/>
                  <a:gd name="connsiteX36" fmla="*/ 298470 w 1314779"/>
                  <a:gd name="connsiteY36" fmla="*/ 293012 h 1057273"/>
                  <a:gd name="connsiteX37" fmla="*/ 924856 w 1314779"/>
                  <a:gd name="connsiteY37" fmla="*/ 290513 h 1057273"/>
                  <a:gd name="connsiteX38" fmla="*/ 771789 w 1314779"/>
                  <a:gd name="connsiteY38" fmla="*/ 318425 h 1057273"/>
                  <a:gd name="connsiteX39" fmla="*/ 743763 w 1314779"/>
                  <a:gd name="connsiteY39" fmla="*/ 346336 h 1057273"/>
                  <a:gd name="connsiteX40" fmla="*/ 750231 w 1314779"/>
                  <a:gd name="connsiteY40" fmla="*/ 400012 h 1057273"/>
                  <a:gd name="connsiteX41" fmla="*/ 782569 w 1314779"/>
                  <a:gd name="connsiteY41" fmla="*/ 464423 h 1057273"/>
                  <a:gd name="connsiteX42" fmla="*/ 853712 w 1314779"/>
                  <a:gd name="connsiteY42" fmla="*/ 535275 h 1057273"/>
                  <a:gd name="connsiteX43" fmla="*/ 1021870 w 1314779"/>
                  <a:gd name="connsiteY43" fmla="*/ 530981 h 1057273"/>
                  <a:gd name="connsiteX44" fmla="*/ 1045584 w 1314779"/>
                  <a:gd name="connsiteY44" fmla="*/ 509510 h 1057273"/>
                  <a:gd name="connsiteX45" fmla="*/ 1086545 w 1314779"/>
                  <a:gd name="connsiteY45" fmla="*/ 359218 h 1057273"/>
                  <a:gd name="connsiteX46" fmla="*/ 1064987 w 1314779"/>
                  <a:gd name="connsiteY46" fmla="*/ 318425 h 1057273"/>
                  <a:gd name="connsiteX47" fmla="*/ 924856 w 1314779"/>
                  <a:gd name="connsiteY47" fmla="*/ 290513 h 1057273"/>
                  <a:gd name="connsiteX48" fmla="*/ 619606 w 1314779"/>
                  <a:gd name="connsiteY48" fmla="*/ 51359 h 1057273"/>
                  <a:gd name="connsiteX49" fmla="*/ 509656 w 1314779"/>
                  <a:gd name="connsiteY49" fmla="*/ 57796 h 1057273"/>
                  <a:gd name="connsiteX50" fmla="*/ 309161 w 1314779"/>
                  <a:gd name="connsiteY50" fmla="*/ 152209 h 1057273"/>
                  <a:gd name="connsiteX51" fmla="*/ 259576 w 1314779"/>
                  <a:gd name="connsiteY51" fmla="*/ 190832 h 1057273"/>
                  <a:gd name="connsiteX52" fmla="*/ 270356 w 1314779"/>
                  <a:gd name="connsiteY52" fmla="*/ 192978 h 1057273"/>
                  <a:gd name="connsiteX53" fmla="*/ 283291 w 1314779"/>
                  <a:gd name="connsiteY53" fmla="*/ 192978 h 1057273"/>
                  <a:gd name="connsiteX54" fmla="*/ 526903 w 1314779"/>
                  <a:gd name="connsiteY54" fmla="*/ 225164 h 1057273"/>
                  <a:gd name="connsiteX55" fmla="*/ 654099 w 1314779"/>
                  <a:gd name="connsiteY55" fmla="*/ 244476 h 1057273"/>
                  <a:gd name="connsiteX56" fmla="*/ 679970 w 1314779"/>
                  <a:gd name="connsiteY56" fmla="*/ 244476 h 1057273"/>
                  <a:gd name="connsiteX57" fmla="*/ 695061 w 1314779"/>
                  <a:gd name="connsiteY57" fmla="*/ 240185 h 1057273"/>
                  <a:gd name="connsiteX58" fmla="*/ 867530 w 1314779"/>
                  <a:gd name="connsiteY58" fmla="*/ 197270 h 1057273"/>
                  <a:gd name="connsiteX59" fmla="*/ 958076 w 1314779"/>
                  <a:gd name="connsiteY59" fmla="*/ 192978 h 1057273"/>
                  <a:gd name="connsiteX60" fmla="*/ 958076 w 1314779"/>
                  <a:gd name="connsiteY60" fmla="*/ 188687 h 1057273"/>
                  <a:gd name="connsiteX61" fmla="*/ 953764 w 1314779"/>
                  <a:gd name="connsiteY61" fmla="*/ 184395 h 1057273"/>
                  <a:gd name="connsiteX62" fmla="*/ 619606 w 1314779"/>
                  <a:gd name="connsiteY62" fmla="*/ 51359 h 1057273"/>
                  <a:gd name="connsiteX63" fmla="*/ 636855 w 1314779"/>
                  <a:gd name="connsiteY63" fmla="*/ 0 h 1057273"/>
                  <a:gd name="connsiteX64" fmla="*/ 1082295 w 1314779"/>
                  <a:gd name="connsiteY64" fmla="*/ 176119 h 1057273"/>
                  <a:gd name="connsiteX65" fmla="*/ 1099510 w 1314779"/>
                  <a:gd name="connsiteY65" fmla="*/ 191154 h 1057273"/>
                  <a:gd name="connsiteX66" fmla="*/ 1185586 w 1314779"/>
                  <a:gd name="connsiteY66" fmla="*/ 240553 h 1057273"/>
                  <a:gd name="connsiteX67" fmla="*/ 1228624 w 1314779"/>
                  <a:gd name="connsiteY67" fmla="*/ 307135 h 1057273"/>
                  <a:gd name="connsiteX68" fmla="*/ 1237231 w 1314779"/>
                  <a:gd name="connsiteY68" fmla="*/ 356534 h 1057273"/>
                  <a:gd name="connsiteX69" fmla="*/ 1314699 w 1314779"/>
                  <a:gd name="connsiteY69" fmla="*/ 605678 h 1057273"/>
                  <a:gd name="connsiteX70" fmla="*/ 1198497 w 1314779"/>
                  <a:gd name="connsiteY70" fmla="*/ 893483 h 1057273"/>
                  <a:gd name="connsiteX71" fmla="*/ 1065080 w 1314779"/>
                  <a:gd name="connsiteY71" fmla="*/ 992282 h 1057273"/>
                  <a:gd name="connsiteX72" fmla="*/ 1037106 w 1314779"/>
                  <a:gd name="connsiteY72" fmla="*/ 1000873 h 1057273"/>
                  <a:gd name="connsiteX73" fmla="*/ 918752 w 1314779"/>
                  <a:gd name="connsiteY73" fmla="*/ 1028794 h 1057273"/>
                  <a:gd name="connsiteX74" fmla="*/ 813309 w 1314779"/>
                  <a:gd name="connsiteY74" fmla="*/ 1048124 h 1057273"/>
                  <a:gd name="connsiteX75" fmla="*/ 664829 w 1314779"/>
                  <a:gd name="connsiteY75" fmla="*/ 1056715 h 1057273"/>
                  <a:gd name="connsiteX76" fmla="*/ 150528 w 1314779"/>
                  <a:gd name="connsiteY76" fmla="*/ 839788 h 1057273"/>
                  <a:gd name="connsiteX77" fmla="*/ 17111 w 1314779"/>
                  <a:gd name="connsiteY77" fmla="*/ 625009 h 1057273"/>
                  <a:gd name="connsiteX78" fmla="*/ 32174 w 1314779"/>
                  <a:gd name="connsiteY78" fmla="*/ 365125 h 1057273"/>
                  <a:gd name="connsiteX79" fmla="*/ 34326 w 1314779"/>
                  <a:gd name="connsiteY79" fmla="*/ 330761 h 1057273"/>
                  <a:gd name="connsiteX80" fmla="*/ 25718 w 1314779"/>
                  <a:gd name="connsiteY80" fmla="*/ 298544 h 1057273"/>
                  <a:gd name="connsiteX81" fmla="*/ 70908 w 1314779"/>
                  <a:gd name="connsiteY81" fmla="*/ 231962 h 1057273"/>
                  <a:gd name="connsiteX82" fmla="*/ 126857 w 1314779"/>
                  <a:gd name="connsiteY82" fmla="*/ 221223 h 1057273"/>
                  <a:gd name="connsiteX83" fmla="*/ 148376 w 1314779"/>
                  <a:gd name="connsiteY83" fmla="*/ 210484 h 1057273"/>
                  <a:gd name="connsiteX84" fmla="*/ 449640 w 1314779"/>
                  <a:gd name="connsiteY84" fmla="*/ 32217 h 1057273"/>
                  <a:gd name="connsiteX85" fmla="*/ 501286 w 1314779"/>
                  <a:gd name="connsiteY85" fmla="*/ 19330 h 1057273"/>
                  <a:gd name="connsiteX86" fmla="*/ 636855 w 1314779"/>
                  <a:gd name="connsiteY86" fmla="*/ 0 h 1057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1314779" h="1057273">
                    <a:moveTo>
                      <a:pt x="627997" y="366713"/>
                    </a:moveTo>
                    <a:cubicBezTo>
                      <a:pt x="623689" y="373163"/>
                      <a:pt x="617227" y="377463"/>
                      <a:pt x="615073" y="383913"/>
                    </a:cubicBezTo>
                    <a:cubicBezTo>
                      <a:pt x="610765" y="394663"/>
                      <a:pt x="610765" y="407562"/>
                      <a:pt x="606457" y="418312"/>
                    </a:cubicBezTo>
                    <a:cubicBezTo>
                      <a:pt x="589225" y="454861"/>
                      <a:pt x="569838" y="491411"/>
                      <a:pt x="550452" y="527960"/>
                    </a:cubicBezTo>
                    <a:cubicBezTo>
                      <a:pt x="522450" y="577409"/>
                      <a:pt x="483677" y="613959"/>
                      <a:pt x="427672" y="629008"/>
                    </a:cubicBezTo>
                    <a:cubicBezTo>
                      <a:pt x="354435" y="648358"/>
                      <a:pt x="281198" y="646208"/>
                      <a:pt x="207961" y="624708"/>
                    </a:cubicBezTo>
                    <a:cubicBezTo>
                      <a:pt x="175650" y="616109"/>
                      <a:pt x="143340" y="601059"/>
                      <a:pt x="126108" y="568809"/>
                    </a:cubicBezTo>
                    <a:cubicBezTo>
                      <a:pt x="117491" y="553760"/>
                      <a:pt x="111029" y="536560"/>
                      <a:pt x="104567" y="519360"/>
                    </a:cubicBezTo>
                    <a:cubicBezTo>
                      <a:pt x="104567" y="527960"/>
                      <a:pt x="102413" y="532260"/>
                      <a:pt x="104567" y="536560"/>
                    </a:cubicBezTo>
                    <a:cubicBezTo>
                      <a:pt x="106721" y="549460"/>
                      <a:pt x="106721" y="562360"/>
                      <a:pt x="111029" y="575259"/>
                    </a:cubicBezTo>
                    <a:cubicBezTo>
                      <a:pt x="136878" y="672007"/>
                      <a:pt x="188575" y="753706"/>
                      <a:pt x="261812" y="820355"/>
                    </a:cubicBezTo>
                    <a:cubicBezTo>
                      <a:pt x="335049" y="887004"/>
                      <a:pt x="416902" y="934303"/>
                      <a:pt x="509525" y="966552"/>
                    </a:cubicBezTo>
                    <a:cubicBezTo>
                      <a:pt x="571992" y="990202"/>
                      <a:pt x="636613" y="1005251"/>
                      <a:pt x="701234" y="1009551"/>
                    </a:cubicBezTo>
                    <a:cubicBezTo>
                      <a:pt x="800320" y="1016001"/>
                      <a:pt x="897251" y="1003101"/>
                      <a:pt x="989875" y="964402"/>
                    </a:cubicBezTo>
                    <a:cubicBezTo>
                      <a:pt x="1015723" y="953652"/>
                      <a:pt x="1045879" y="947202"/>
                      <a:pt x="1067420" y="930003"/>
                    </a:cubicBezTo>
                    <a:cubicBezTo>
                      <a:pt x="1183737" y="837554"/>
                      <a:pt x="1231126" y="717157"/>
                      <a:pt x="1205278" y="568809"/>
                    </a:cubicBezTo>
                    <a:cubicBezTo>
                      <a:pt x="1198816" y="532260"/>
                      <a:pt x="1185891" y="495711"/>
                      <a:pt x="1175121" y="457011"/>
                    </a:cubicBezTo>
                    <a:cubicBezTo>
                      <a:pt x="1172967" y="459161"/>
                      <a:pt x="1170813" y="459161"/>
                      <a:pt x="1168659" y="459161"/>
                    </a:cubicBezTo>
                    <a:cubicBezTo>
                      <a:pt x="1160043" y="484961"/>
                      <a:pt x="1151427" y="512910"/>
                      <a:pt x="1142811" y="538710"/>
                    </a:cubicBezTo>
                    <a:cubicBezTo>
                      <a:pt x="1129886" y="588159"/>
                      <a:pt x="1095422" y="616109"/>
                      <a:pt x="1048033" y="629008"/>
                    </a:cubicBezTo>
                    <a:cubicBezTo>
                      <a:pt x="987721" y="646208"/>
                      <a:pt x="927408" y="650508"/>
                      <a:pt x="864941" y="641908"/>
                    </a:cubicBezTo>
                    <a:cubicBezTo>
                      <a:pt x="817552" y="635458"/>
                      <a:pt x="772317" y="618258"/>
                      <a:pt x="742161" y="581709"/>
                    </a:cubicBezTo>
                    <a:cubicBezTo>
                      <a:pt x="692618" y="523660"/>
                      <a:pt x="656000" y="457011"/>
                      <a:pt x="638767" y="383913"/>
                    </a:cubicBezTo>
                    <a:cubicBezTo>
                      <a:pt x="636613" y="377463"/>
                      <a:pt x="632305" y="373163"/>
                      <a:pt x="627997" y="366713"/>
                    </a:cubicBezTo>
                    <a:close/>
                    <a:moveTo>
                      <a:pt x="298470" y="293012"/>
                    </a:moveTo>
                    <a:cubicBezTo>
                      <a:pt x="266153" y="295433"/>
                      <a:pt x="233836" y="300812"/>
                      <a:pt x="201519" y="307267"/>
                    </a:cubicBezTo>
                    <a:cubicBezTo>
                      <a:pt x="175665" y="313722"/>
                      <a:pt x="162738" y="330935"/>
                      <a:pt x="169202" y="356755"/>
                    </a:cubicBezTo>
                    <a:cubicBezTo>
                      <a:pt x="179974" y="404091"/>
                      <a:pt x="192901" y="453579"/>
                      <a:pt x="207982" y="503067"/>
                    </a:cubicBezTo>
                    <a:cubicBezTo>
                      <a:pt x="210136" y="511674"/>
                      <a:pt x="220909" y="522432"/>
                      <a:pt x="229527" y="524584"/>
                    </a:cubicBezTo>
                    <a:cubicBezTo>
                      <a:pt x="261844" y="533190"/>
                      <a:pt x="296315" y="539645"/>
                      <a:pt x="328632" y="546100"/>
                    </a:cubicBezTo>
                    <a:cubicBezTo>
                      <a:pt x="328632" y="543948"/>
                      <a:pt x="328632" y="543948"/>
                      <a:pt x="328632" y="541797"/>
                    </a:cubicBezTo>
                    <a:cubicBezTo>
                      <a:pt x="332941" y="541797"/>
                      <a:pt x="337250" y="541797"/>
                      <a:pt x="341559" y="541797"/>
                    </a:cubicBezTo>
                    <a:cubicBezTo>
                      <a:pt x="380339" y="537494"/>
                      <a:pt x="421274" y="535342"/>
                      <a:pt x="444973" y="500915"/>
                    </a:cubicBezTo>
                    <a:cubicBezTo>
                      <a:pt x="470827" y="462186"/>
                      <a:pt x="492371" y="419153"/>
                      <a:pt x="511761" y="378271"/>
                    </a:cubicBezTo>
                    <a:cubicBezTo>
                      <a:pt x="524688" y="354603"/>
                      <a:pt x="507453" y="322328"/>
                      <a:pt x="481599" y="315873"/>
                    </a:cubicBezTo>
                    <a:cubicBezTo>
                      <a:pt x="453591" y="307267"/>
                      <a:pt x="423428" y="300812"/>
                      <a:pt x="395420" y="296508"/>
                    </a:cubicBezTo>
                    <a:cubicBezTo>
                      <a:pt x="363103" y="291129"/>
                      <a:pt x="330786" y="290591"/>
                      <a:pt x="298470" y="293012"/>
                    </a:cubicBezTo>
                    <a:close/>
                    <a:moveTo>
                      <a:pt x="924856" y="290513"/>
                    </a:moveTo>
                    <a:cubicBezTo>
                      <a:pt x="870959" y="301248"/>
                      <a:pt x="821374" y="309836"/>
                      <a:pt x="771789" y="318425"/>
                    </a:cubicBezTo>
                    <a:cubicBezTo>
                      <a:pt x="756698" y="320572"/>
                      <a:pt x="743763" y="331307"/>
                      <a:pt x="743763" y="346336"/>
                    </a:cubicBezTo>
                    <a:cubicBezTo>
                      <a:pt x="743763" y="363512"/>
                      <a:pt x="743763" y="382836"/>
                      <a:pt x="750231" y="400012"/>
                    </a:cubicBezTo>
                    <a:cubicBezTo>
                      <a:pt x="756698" y="423629"/>
                      <a:pt x="769634" y="445099"/>
                      <a:pt x="782569" y="464423"/>
                    </a:cubicBezTo>
                    <a:cubicBezTo>
                      <a:pt x="799816" y="494481"/>
                      <a:pt x="817063" y="524540"/>
                      <a:pt x="853712" y="535275"/>
                    </a:cubicBezTo>
                    <a:cubicBezTo>
                      <a:pt x="911921" y="552451"/>
                      <a:pt x="965817" y="546010"/>
                      <a:pt x="1021870" y="530981"/>
                    </a:cubicBezTo>
                    <a:cubicBezTo>
                      <a:pt x="1030493" y="528834"/>
                      <a:pt x="1041272" y="518099"/>
                      <a:pt x="1045584" y="509510"/>
                    </a:cubicBezTo>
                    <a:cubicBezTo>
                      <a:pt x="1060675" y="460129"/>
                      <a:pt x="1073610" y="410747"/>
                      <a:pt x="1086545" y="359218"/>
                    </a:cubicBezTo>
                    <a:cubicBezTo>
                      <a:pt x="1093013" y="339895"/>
                      <a:pt x="1084390" y="322719"/>
                      <a:pt x="1064987" y="318425"/>
                    </a:cubicBezTo>
                    <a:cubicBezTo>
                      <a:pt x="1017558" y="309836"/>
                      <a:pt x="970129" y="301248"/>
                      <a:pt x="924856" y="290513"/>
                    </a:cubicBezTo>
                    <a:close/>
                    <a:moveTo>
                      <a:pt x="619606" y="51359"/>
                    </a:moveTo>
                    <a:cubicBezTo>
                      <a:pt x="582956" y="49213"/>
                      <a:pt x="546306" y="51359"/>
                      <a:pt x="509656" y="57796"/>
                    </a:cubicBezTo>
                    <a:cubicBezTo>
                      <a:pt x="436357" y="72816"/>
                      <a:pt x="371681" y="111440"/>
                      <a:pt x="309161" y="152209"/>
                    </a:cubicBezTo>
                    <a:cubicBezTo>
                      <a:pt x="291914" y="162938"/>
                      <a:pt x="276823" y="175812"/>
                      <a:pt x="259576" y="190832"/>
                    </a:cubicBezTo>
                    <a:cubicBezTo>
                      <a:pt x="266044" y="192978"/>
                      <a:pt x="268200" y="192978"/>
                      <a:pt x="270356" y="192978"/>
                    </a:cubicBezTo>
                    <a:cubicBezTo>
                      <a:pt x="274667" y="192978"/>
                      <a:pt x="278979" y="192978"/>
                      <a:pt x="283291" y="192978"/>
                    </a:cubicBezTo>
                    <a:cubicBezTo>
                      <a:pt x="367369" y="184395"/>
                      <a:pt x="451448" y="192978"/>
                      <a:pt x="526903" y="225164"/>
                    </a:cubicBezTo>
                    <a:cubicBezTo>
                      <a:pt x="570021" y="242330"/>
                      <a:pt x="610982" y="244476"/>
                      <a:pt x="654099" y="244476"/>
                    </a:cubicBezTo>
                    <a:cubicBezTo>
                      <a:pt x="662723" y="244476"/>
                      <a:pt x="671346" y="244476"/>
                      <a:pt x="679970" y="244476"/>
                    </a:cubicBezTo>
                    <a:cubicBezTo>
                      <a:pt x="684281" y="244476"/>
                      <a:pt x="690749" y="244476"/>
                      <a:pt x="695061" y="240185"/>
                    </a:cubicBezTo>
                    <a:cubicBezTo>
                      <a:pt x="748957" y="210144"/>
                      <a:pt x="807166" y="203707"/>
                      <a:pt x="867530" y="197270"/>
                    </a:cubicBezTo>
                    <a:cubicBezTo>
                      <a:pt x="897712" y="195124"/>
                      <a:pt x="927894" y="195124"/>
                      <a:pt x="958076" y="192978"/>
                    </a:cubicBezTo>
                    <a:cubicBezTo>
                      <a:pt x="958076" y="190832"/>
                      <a:pt x="958076" y="188687"/>
                      <a:pt x="958076" y="188687"/>
                    </a:cubicBezTo>
                    <a:cubicBezTo>
                      <a:pt x="955920" y="186541"/>
                      <a:pt x="955920" y="186541"/>
                      <a:pt x="953764" y="184395"/>
                    </a:cubicBezTo>
                    <a:cubicBezTo>
                      <a:pt x="854595" y="109294"/>
                      <a:pt x="744646" y="62088"/>
                      <a:pt x="619606" y="51359"/>
                    </a:cubicBezTo>
                    <a:close/>
                    <a:moveTo>
                      <a:pt x="636855" y="0"/>
                    </a:moveTo>
                    <a:cubicBezTo>
                      <a:pt x="806854" y="6443"/>
                      <a:pt x="955334" y="68730"/>
                      <a:pt x="1082295" y="176119"/>
                    </a:cubicBezTo>
                    <a:cubicBezTo>
                      <a:pt x="1088751" y="182563"/>
                      <a:pt x="1095206" y="186858"/>
                      <a:pt x="1099510" y="191154"/>
                    </a:cubicBezTo>
                    <a:cubicBezTo>
                      <a:pt x="1123181" y="216927"/>
                      <a:pt x="1149004" y="234110"/>
                      <a:pt x="1185586" y="240553"/>
                    </a:cubicBezTo>
                    <a:cubicBezTo>
                      <a:pt x="1224320" y="246997"/>
                      <a:pt x="1235079" y="268475"/>
                      <a:pt x="1228624" y="307135"/>
                    </a:cubicBezTo>
                    <a:cubicBezTo>
                      <a:pt x="1224320" y="324317"/>
                      <a:pt x="1226472" y="339352"/>
                      <a:pt x="1237231" y="356534"/>
                    </a:cubicBezTo>
                    <a:cubicBezTo>
                      <a:pt x="1282421" y="433855"/>
                      <a:pt x="1312547" y="515471"/>
                      <a:pt x="1314699" y="605678"/>
                    </a:cubicBezTo>
                    <a:cubicBezTo>
                      <a:pt x="1316851" y="719512"/>
                      <a:pt x="1275965" y="814015"/>
                      <a:pt x="1198497" y="893483"/>
                    </a:cubicBezTo>
                    <a:cubicBezTo>
                      <a:pt x="1157611" y="934291"/>
                      <a:pt x="1114574" y="968656"/>
                      <a:pt x="1065080" y="992282"/>
                    </a:cubicBezTo>
                    <a:cubicBezTo>
                      <a:pt x="1056473" y="996577"/>
                      <a:pt x="1045713" y="1000873"/>
                      <a:pt x="1037106" y="1000873"/>
                    </a:cubicBezTo>
                    <a:cubicBezTo>
                      <a:pt x="994068" y="998725"/>
                      <a:pt x="957486" y="1022351"/>
                      <a:pt x="918752" y="1028794"/>
                    </a:cubicBezTo>
                    <a:cubicBezTo>
                      <a:pt x="882170" y="1035237"/>
                      <a:pt x="847740" y="1045976"/>
                      <a:pt x="813309" y="1048124"/>
                    </a:cubicBezTo>
                    <a:cubicBezTo>
                      <a:pt x="763816" y="1054568"/>
                      <a:pt x="714323" y="1058863"/>
                      <a:pt x="664829" y="1056715"/>
                    </a:cubicBezTo>
                    <a:cubicBezTo>
                      <a:pt x="469007" y="1045976"/>
                      <a:pt x="292553" y="979395"/>
                      <a:pt x="150528" y="839788"/>
                    </a:cubicBezTo>
                    <a:cubicBezTo>
                      <a:pt x="88123" y="779650"/>
                      <a:pt x="42934" y="708773"/>
                      <a:pt x="17111" y="625009"/>
                    </a:cubicBezTo>
                    <a:cubicBezTo>
                      <a:pt x="-8712" y="536949"/>
                      <a:pt x="-6560" y="448889"/>
                      <a:pt x="32174" y="365125"/>
                    </a:cubicBezTo>
                    <a:cubicBezTo>
                      <a:pt x="36478" y="354386"/>
                      <a:pt x="36478" y="341500"/>
                      <a:pt x="34326" y="330761"/>
                    </a:cubicBezTo>
                    <a:cubicBezTo>
                      <a:pt x="34326" y="320022"/>
                      <a:pt x="27870" y="309283"/>
                      <a:pt x="25718" y="298544"/>
                    </a:cubicBezTo>
                    <a:cubicBezTo>
                      <a:pt x="19263" y="264179"/>
                      <a:pt x="34326" y="240553"/>
                      <a:pt x="70908" y="231962"/>
                    </a:cubicBezTo>
                    <a:cubicBezTo>
                      <a:pt x="90275" y="229814"/>
                      <a:pt x="107490" y="225519"/>
                      <a:pt x="126857" y="221223"/>
                    </a:cubicBezTo>
                    <a:cubicBezTo>
                      <a:pt x="133313" y="219075"/>
                      <a:pt x="141920" y="214780"/>
                      <a:pt x="148376" y="210484"/>
                    </a:cubicBezTo>
                    <a:cubicBezTo>
                      <a:pt x="236603" y="131016"/>
                      <a:pt x="337742" y="73025"/>
                      <a:pt x="449640" y="32217"/>
                    </a:cubicBezTo>
                    <a:cubicBezTo>
                      <a:pt x="466855" y="27921"/>
                      <a:pt x="484071" y="21478"/>
                      <a:pt x="501286" y="19330"/>
                    </a:cubicBezTo>
                    <a:cubicBezTo>
                      <a:pt x="546475" y="12887"/>
                      <a:pt x="591665" y="6443"/>
                      <a:pt x="63685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94" name="chenying0907 12"/>
              <p:cNvSpPr>
                <a:spLocks/>
              </p:cNvSpPr>
              <p:nvPr/>
            </p:nvSpPr>
            <p:spPr bwMode="auto">
              <a:xfrm>
                <a:off x="7443788" y="2952751"/>
                <a:ext cx="1379538" cy="1371600"/>
              </a:xfrm>
              <a:custGeom>
                <a:avLst/>
                <a:gdLst>
                  <a:gd name="T0" fmla="*/ 423 w 641"/>
                  <a:gd name="T1" fmla="*/ 557 h 638"/>
                  <a:gd name="T2" fmla="*/ 448 w 641"/>
                  <a:gd name="T3" fmla="*/ 559 h 638"/>
                  <a:gd name="T4" fmla="*/ 532 w 641"/>
                  <a:gd name="T5" fmla="*/ 557 h 638"/>
                  <a:gd name="T6" fmla="*/ 558 w 641"/>
                  <a:gd name="T7" fmla="*/ 550 h 638"/>
                  <a:gd name="T8" fmla="*/ 583 w 641"/>
                  <a:gd name="T9" fmla="*/ 507 h 638"/>
                  <a:gd name="T10" fmla="*/ 579 w 641"/>
                  <a:gd name="T11" fmla="*/ 405 h 638"/>
                  <a:gd name="T12" fmla="*/ 539 w 641"/>
                  <a:gd name="T13" fmla="*/ 250 h 638"/>
                  <a:gd name="T14" fmla="*/ 500 w 641"/>
                  <a:gd name="T15" fmla="*/ 174 h 638"/>
                  <a:gd name="T16" fmla="*/ 470 w 641"/>
                  <a:gd name="T17" fmla="*/ 152 h 638"/>
                  <a:gd name="T18" fmla="*/ 463 w 641"/>
                  <a:gd name="T19" fmla="*/ 122 h 638"/>
                  <a:gd name="T20" fmla="*/ 501 w 641"/>
                  <a:gd name="T21" fmla="*/ 114 h 638"/>
                  <a:gd name="T22" fmla="*/ 562 w 641"/>
                  <a:gd name="T23" fmla="*/ 170 h 638"/>
                  <a:gd name="T24" fmla="*/ 619 w 641"/>
                  <a:gd name="T25" fmla="*/ 318 h 638"/>
                  <a:gd name="T26" fmla="*/ 640 w 641"/>
                  <a:gd name="T27" fmla="*/ 482 h 638"/>
                  <a:gd name="T28" fmla="*/ 627 w 641"/>
                  <a:gd name="T29" fmla="*/ 543 h 638"/>
                  <a:gd name="T30" fmla="*/ 565 w 641"/>
                  <a:gd name="T31" fmla="*/ 591 h 638"/>
                  <a:gd name="T32" fmla="*/ 435 w 641"/>
                  <a:gd name="T33" fmla="*/ 600 h 638"/>
                  <a:gd name="T34" fmla="*/ 426 w 641"/>
                  <a:gd name="T35" fmla="*/ 599 h 638"/>
                  <a:gd name="T36" fmla="*/ 416 w 641"/>
                  <a:gd name="T37" fmla="*/ 607 h 638"/>
                  <a:gd name="T38" fmla="*/ 405 w 641"/>
                  <a:gd name="T39" fmla="*/ 629 h 638"/>
                  <a:gd name="T40" fmla="*/ 367 w 641"/>
                  <a:gd name="T41" fmla="*/ 636 h 638"/>
                  <a:gd name="T42" fmla="*/ 360 w 641"/>
                  <a:gd name="T43" fmla="*/ 627 h 638"/>
                  <a:gd name="T44" fmla="*/ 364 w 641"/>
                  <a:gd name="T45" fmla="*/ 604 h 638"/>
                  <a:gd name="T46" fmla="*/ 355 w 641"/>
                  <a:gd name="T47" fmla="*/ 593 h 638"/>
                  <a:gd name="T48" fmla="*/ 281 w 641"/>
                  <a:gd name="T49" fmla="*/ 584 h 638"/>
                  <a:gd name="T50" fmla="*/ 207 w 641"/>
                  <a:gd name="T51" fmla="*/ 576 h 638"/>
                  <a:gd name="T52" fmla="*/ 183 w 641"/>
                  <a:gd name="T53" fmla="*/ 583 h 638"/>
                  <a:gd name="T54" fmla="*/ 7 w 641"/>
                  <a:gd name="T55" fmla="*/ 561 h 638"/>
                  <a:gd name="T56" fmla="*/ 10 w 641"/>
                  <a:gd name="T57" fmla="*/ 544 h 638"/>
                  <a:gd name="T58" fmla="*/ 53 w 641"/>
                  <a:gd name="T59" fmla="*/ 531 h 638"/>
                  <a:gd name="T60" fmla="*/ 66 w 641"/>
                  <a:gd name="T61" fmla="*/ 538 h 638"/>
                  <a:gd name="T62" fmla="*/ 122 w 641"/>
                  <a:gd name="T63" fmla="*/ 579 h 638"/>
                  <a:gd name="T64" fmla="*/ 141 w 641"/>
                  <a:gd name="T65" fmla="*/ 574 h 638"/>
                  <a:gd name="T66" fmla="*/ 169 w 641"/>
                  <a:gd name="T67" fmla="*/ 544 h 638"/>
                  <a:gd name="T68" fmla="*/ 193 w 641"/>
                  <a:gd name="T69" fmla="*/ 535 h 638"/>
                  <a:gd name="T70" fmla="*/ 285 w 641"/>
                  <a:gd name="T71" fmla="*/ 541 h 638"/>
                  <a:gd name="T72" fmla="*/ 359 w 641"/>
                  <a:gd name="T73" fmla="*/ 551 h 638"/>
                  <a:gd name="T74" fmla="*/ 372 w 641"/>
                  <a:gd name="T75" fmla="*/ 540 h 638"/>
                  <a:gd name="T76" fmla="*/ 376 w 641"/>
                  <a:gd name="T77" fmla="*/ 456 h 638"/>
                  <a:gd name="T78" fmla="*/ 365 w 641"/>
                  <a:gd name="T79" fmla="*/ 320 h 638"/>
                  <a:gd name="T80" fmla="*/ 323 w 641"/>
                  <a:gd name="T81" fmla="*/ 165 h 638"/>
                  <a:gd name="T82" fmla="*/ 263 w 641"/>
                  <a:gd name="T83" fmla="*/ 25 h 638"/>
                  <a:gd name="T84" fmla="*/ 266 w 641"/>
                  <a:gd name="T85" fmla="*/ 12 h 638"/>
                  <a:gd name="T86" fmla="*/ 302 w 641"/>
                  <a:gd name="T87" fmla="*/ 1 h 638"/>
                  <a:gd name="T88" fmla="*/ 315 w 641"/>
                  <a:gd name="T89" fmla="*/ 9 h 638"/>
                  <a:gd name="T90" fmla="*/ 372 w 641"/>
                  <a:gd name="T91" fmla="*/ 136 h 638"/>
                  <a:gd name="T92" fmla="*/ 402 w 641"/>
                  <a:gd name="T93" fmla="*/ 228 h 638"/>
                  <a:gd name="T94" fmla="*/ 422 w 641"/>
                  <a:gd name="T95" fmla="*/ 335 h 638"/>
                  <a:gd name="T96" fmla="*/ 429 w 641"/>
                  <a:gd name="T97" fmla="*/ 456 h 638"/>
                  <a:gd name="T98" fmla="*/ 423 w 641"/>
                  <a:gd name="T99" fmla="*/ 550 h 638"/>
                  <a:gd name="T100" fmla="*/ 423 w 641"/>
                  <a:gd name="T101" fmla="*/ 557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41" h="638">
                    <a:moveTo>
                      <a:pt x="423" y="557"/>
                    </a:moveTo>
                    <a:cubicBezTo>
                      <a:pt x="432" y="557"/>
                      <a:pt x="440" y="559"/>
                      <a:pt x="448" y="559"/>
                    </a:cubicBezTo>
                    <a:cubicBezTo>
                      <a:pt x="476" y="558"/>
                      <a:pt x="504" y="558"/>
                      <a:pt x="532" y="557"/>
                    </a:cubicBezTo>
                    <a:cubicBezTo>
                      <a:pt x="541" y="556"/>
                      <a:pt x="550" y="553"/>
                      <a:pt x="558" y="550"/>
                    </a:cubicBezTo>
                    <a:cubicBezTo>
                      <a:pt x="579" y="543"/>
                      <a:pt x="582" y="524"/>
                      <a:pt x="583" y="507"/>
                    </a:cubicBezTo>
                    <a:cubicBezTo>
                      <a:pt x="586" y="473"/>
                      <a:pt x="585" y="439"/>
                      <a:pt x="579" y="405"/>
                    </a:cubicBezTo>
                    <a:cubicBezTo>
                      <a:pt x="571" y="352"/>
                      <a:pt x="558" y="300"/>
                      <a:pt x="539" y="250"/>
                    </a:cubicBezTo>
                    <a:cubicBezTo>
                      <a:pt x="529" y="223"/>
                      <a:pt x="517" y="197"/>
                      <a:pt x="500" y="174"/>
                    </a:cubicBezTo>
                    <a:cubicBezTo>
                      <a:pt x="492" y="164"/>
                      <a:pt x="483" y="155"/>
                      <a:pt x="470" y="152"/>
                    </a:cubicBezTo>
                    <a:cubicBezTo>
                      <a:pt x="455" y="147"/>
                      <a:pt x="451" y="133"/>
                      <a:pt x="463" y="122"/>
                    </a:cubicBezTo>
                    <a:cubicBezTo>
                      <a:pt x="474" y="112"/>
                      <a:pt x="487" y="110"/>
                      <a:pt x="501" y="114"/>
                    </a:cubicBezTo>
                    <a:cubicBezTo>
                      <a:pt x="530" y="123"/>
                      <a:pt x="548" y="145"/>
                      <a:pt x="562" y="170"/>
                    </a:cubicBezTo>
                    <a:cubicBezTo>
                      <a:pt x="589" y="216"/>
                      <a:pt x="606" y="266"/>
                      <a:pt x="619" y="318"/>
                    </a:cubicBezTo>
                    <a:cubicBezTo>
                      <a:pt x="632" y="372"/>
                      <a:pt x="641" y="427"/>
                      <a:pt x="640" y="482"/>
                    </a:cubicBezTo>
                    <a:cubicBezTo>
                      <a:pt x="639" y="503"/>
                      <a:pt x="636" y="524"/>
                      <a:pt x="627" y="543"/>
                    </a:cubicBezTo>
                    <a:cubicBezTo>
                      <a:pt x="615" y="569"/>
                      <a:pt x="592" y="583"/>
                      <a:pt x="565" y="591"/>
                    </a:cubicBezTo>
                    <a:cubicBezTo>
                      <a:pt x="523" y="603"/>
                      <a:pt x="479" y="604"/>
                      <a:pt x="435" y="600"/>
                    </a:cubicBezTo>
                    <a:cubicBezTo>
                      <a:pt x="432" y="599"/>
                      <a:pt x="429" y="599"/>
                      <a:pt x="426" y="599"/>
                    </a:cubicBezTo>
                    <a:cubicBezTo>
                      <a:pt x="419" y="598"/>
                      <a:pt x="417" y="600"/>
                      <a:pt x="416" y="607"/>
                    </a:cubicBezTo>
                    <a:cubicBezTo>
                      <a:pt x="414" y="615"/>
                      <a:pt x="414" y="625"/>
                      <a:pt x="405" y="629"/>
                    </a:cubicBezTo>
                    <a:cubicBezTo>
                      <a:pt x="393" y="635"/>
                      <a:pt x="381" y="638"/>
                      <a:pt x="367" y="636"/>
                    </a:cubicBezTo>
                    <a:cubicBezTo>
                      <a:pt x="362" y="636"/>
                      <a:pt x="360" y="633"/>
                      <a:pt x="360" y="627"/>
                    </a:cubicBezTo>
                    <a:cubicBezTo>
                      <a:pt x="361" y="619"/>
                      <a:pt x="362" y="611"/>
                      <a:pt x="364" y="604"/>
                    </a:cubicBezTo>
                    <a:cubicBezTo>
                      <a:pt x="367" y="595"/>
                      <a:pt x="363" y="593"/>
                      <a:pt x="355" y="593"/>
                    </a:cubicBezTo>
                    <a:cubicBezTo>
                      <a:pt x="331" y="590"/>
                      <a:pt x="306" y="587"/>
                      <a:pt x="281" y="584"/>
                    </a:cubicBezTo>
                    <a:cubicBezTo>
                      <a:pt x="257" y="582"/>
                      <a:pt x="232" y="579"/>
                      <a:pt x="207" y="576"/>
                    </a:cubicBezTo>
                    <a:cubicBezTo>
                      <a:pt x="197" y="575"/>
                      <a:pt x="191" y="578"/>
                      <a:pt x="183" y="583"/>
                    </a:cubicBezTo>
                    <a:cubicBezTo>
                      <a:pt x="130" y="625"/>
                      <a:pt x="47" y="613"/>
                      <a:pt x="7" y="561"/>
                    </a:cubicBezTo>
                    <a:cubicBezTo>
                      <a:pt x="0" y="552"/>
                      <a:pt x="1" y="549"/>
                      <a:pt x="10" y="544"/>
                    </a:cubicBezTo>
                    <a:cubicBezTo>
                      <a:pt x="23" y="536"/>
                      <a:pt x="37" y="530"/>
                      <a:pt x="53" y="531"/>
                    </a:cubicBezTo>
                    <a:cubicBezTo>
                      <a:pt x="57" y="531"/>
                      <a:pt x="63" y="534"/>
                      <a:pt x="66" y="538"/>
                    </a:cubicBezTo>
                    <a:cubicBezTo>
                      <a:pt x="80" y="558"/>
                      <a:pt x="100" y="570"/>
                      <a:pt x="122" y="579"/>
                    </a:cubicBezTo>
                    <a:cubicBezTo>
                      <a:pt x="129" y="582"/>
                      <a:pt x="134" y="580"/>
                      <a:pt x="141" y="574"/>
                    </a:cubicBezTo>
                    <a:cubicBezTo>
                      <a:pt x="150" y="564"/>
                      <a:pt x="161" y="556"/>
                      <a:pt x="169" y="544"/>
                    </a:cubicBezTo>
                    <a:cubicBezTo>
                      <a:pt x="173" y="538"/>
                      <a:pt x="185" y="535"/>
                      <a:pt x="193" y="535"/>
                    </a:cubicBezTo>
                    <a:cubicBezTo>
                      <a:pt x="224" y="536"/>
                      <a:pt x="254" y="538"/>
                      <a:pt x="285" y="541"/>
                    </a:cubicBezTo>
                    <a:cubicBezTo>
                      <a:pt x="310" y="544"/>
                      <a:pt x="334" y="548"/>
                      <a:pt x="359" y="551"/>
                    </a:cubicBezTo>
                    <a:cubicBezTo>
                      <a:pt x="371" y="552"/>
                      <a:pt x="371" y="552"/>
                      <a:pt x="372" y="540"/>
                    </a:cubicBezTo>
                    <a:cubicBezTo>
                      <a:pt x="373" y="512"/>
                      <a:pt x="377" y="484"/>
                      <a:pt x="376" y="456"/>
                    </a:cubicBezTo>
                    <a:cubicBezTo>
                      <a:pt x="374" y="411"/>
                      <a:pt x="372" y="365"/>
                      <a:pt x="365" y="320"/>
                    </a:cubicBezTo>
                    <a:cubicBezTo>
                      <a:pt x="357" y="267"/>
                      <a:pt x="343" y="215"/>
                      <a:pt x="323" y="165"/>
                    </a:cubicBezTo>
                    <a:cubicBezTo>
                      <a:pt x="304" y="118"/>
                      <a:pt x="283" y="72"/>
                      <a:pt x="263" y="25"/>
                    </a:cubicBezTo>
                    <a:cubicBezTo>
                      <a:pt x="260" y="19"/>
                      <a:pt x="262" y="14"/>
                      <a:pt x="266" y="12"/>
                    </a:cubicBezTo>
                    <a:cubicBezTo>
                      <a:pt x="278" y="8"/>
                      <a:pt x="290" y="4"/>
                      <a:pt x="302" y="1"/>
                    </a:cubicBezTo>
                    <a:cubicBezTo>
                      <a:pt x="306" y="0"/>
                      <a:pt x="314" y="5"/>
                      <a:pt x="315" y="9"/>
                    </a:cubicBezTo>
                    <a:cubicBezTo>
                      <a:pt x="335" y="51"/>
                      <a:pt x="355" y="93"/>
                      <a:pt x="372" y="136"/>
                    </a:cubicBezTo>
                    <a:cubicBezTo>
                      <a:pt x="384" y="166"/>
                      <a:pt x="394" y="197"/>
                      <a:pt x="402" y="228"/>
                    </a:cubicBezTo>
                    <a:cubicBezTo>
                      <a:pt x="411" y="263"/>
                      <a:pt x="418" y="299"/>
                      <a:pt x="422" y="335"/>
                    </a:cubicBezTo>
                    <a:cubicBezTo>
                      <a:pt x="427" y="375"/>
                      <a:pt x="429" y="416"/>
                      <a:pt x="429" y="456"/>
                    </a:cubicBezTo>
                    <a:cubicBezTo>
                      <a:pt x="430" y="487"/>
                      <a:pt x="425" y="519"/>
                      <a:pt x="423" y="550"/>
                    </a:cubicBezTo>
                    <a:cubicBezTo>
                      <a:pt x="423" y="552"/>
                      <a:pt x="423" y="553"/>
                      <a:pt x="423" y="5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95" name="chenying0907 19"/>
              <p:cNvSpPr>
                <a:spLocks/>
              </p:cNvSpPr>
              <p:nvPr/>
            </p:nvSpPr>
            <p:spPr bwMode="auto">
              <a:xfrm>
                <a:off x="6670676" y="2278063"/>
                <a:ext cx="1325563" cy="1062038"/>
              </a:xfrm>
              <a:custGeom>
                <a:avLst/>
                <a:gdLst>
                  <a:gd name="T0" fmla="*/ 473 w 616"/>
                  <a:gd name="T1" fmla="*/ 492 h 494"/>
                  <a:gd name="T2" fmla="*/ 370 w 616"/>
                  <a:gd name="T3" fmla="*/ 480 h 494"/>
                  <a:gd name="T4" fmla="*/ 196 w 616"/>
                  <a:gd name="T5" fmla="*/ 361 h 494"/>
                  <a:gd name="T6" fmla="*/ 83 w 616"/>
                  <a:gd name="T7" fmla="*/ 179 h 494"/>
                  <a:gd name="T8" fmla="*/ 7 w 616"/>
                  <a:gd name="T9" fmla="*/ 32 h 494"/>
                  <a:gd name="T10" fmla="*/ 14 w 616"/>
                  <a:gd name="T11" fmla="*/ 11 h 494"/>
                  <a:gd name="T12" fmla="*/ 19 w 616"/>
                  <a:gd name="T13" fmla="*/ 9 h 494"/>
                  <a:gd name="T14" fmla="*/ 64 w 616"/>
                  <a:gd name="T15" fmla="*/ 24 h 494"/>
                  <a:gd name="T16" fmla="*/ 122 w 616"/>
                  <a:gd name="T17" fmla="*/ 133 h 494"/>
                  <a:gd name="T18" fmla="*/ 199 w 616"/>
                  <a:gd name="T19" fmla="*/ 276 h 494"/>
                  <a:gd name="T20" fmla="*/ 296 w 616"/>
                  <a:gd name="T21" fmla="*/ 394 h 494"/>
                  <a:gd name="T22" fmla="*/ 405 w 616"/>
                  <a:gd name="T23" fmla="*/ 455 h 494"/>
                  <a:gd name="T24" fmla="*/ 526 w 616"/>
                  <a:gd name="T25" fmla="*/ 468 h 494"/>
                  <a:gd name="T26" fmla="*/ 595 w 616"/>
                  <a:gd name="T27" fmla="*/ 459 h 494"/>
                  <a:gd name="T28" fmla="*/ 603 w 616"/>
                  <a:gd name="T29" fmla="*/ 458 h 494"/>
                  <a:gd name="T30" fmla="*/ 616 w 616"/>
                  <a:gd name="T31" fmla="*/ 462 h 494"/>
                  <a:gd name="T32" fmla="*/ 608 w 616"/>
                  <a:gd name="T33" fmla="*/ 473 h 494"/>
                  <a:gd name="T34" fmla="*/ 589 w 616"/>
                  <a:gd name="T35" fmla="*/ 480 h 494"/>
                  <a:gd name="T36" fmla="*/ 473 w 616"/>
                  <a:gd name="T37" fmla="*/ 492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16" h="494">
                    <a:moveTo>
                      <a:pt x="473" y="492"/>
                    </a:moveTo>
                    <a:cubicBezTo>
                      <a:pt x="439" y="494"/>
                      <a:pt x="404" y="489"/>
                      <a:pt x="370" y="480"/>
                    </a:cubicBezTo>
                    <a:cubicBezTo>
                      <a:pt x="299" y="460"/>
                      <a:pt x="242" y="418"/>
                      <a:pt x="196" y="361"/>
                    </a:cubicBezTo>
                    <a:cubicBezTo>
                      <a:pt x="150" y="305"/>
                      <a:pt x="116" y="242"/>
                      <a:pt x="83" y="179"/>
                    </a:cubicBezTo>
                    <a:cubicBezTo>
                      <a:pt x="58" y="130"/>
                      <a:pt x="32" y="81"/>
                      <a:pt x="7" y="32"/>
                    </a:cubicBezTo>
                    <a:cubicBezTo>
                      <a:pt x="0" y="20"/>
                      <a:pt x="1" y="16"/>
                      <a:pt x="14" y="11"/>
                    </a:cubicBezTo>
                    <a:cubicBezTo>
                      <a:pt x="16" y="11"/>
                      <a:pt x="17" y="10"/>
                      <a:pt x="19" y="9"/>
                    </a:cubicBezTo>
                    <a:cubicBezTo>
                      <a:pt x="43" y="0"/>
                      <a:pt x="52" y="2"/>
                      <a:pt x="64" y="24"/>
                    </a:cubicBezTo>
                    <a:cubicBezTo>
                      <a:pt x="84" y="60"/>
                      <a:pt x="103" y="97"/>
                      <a:pt x="122" y="133"/>
                    </a:cubicBezTo>
                    <a:cubicBezTo>
                      <a:pt x="147" y="181"/>
                      <a:pt x="173" y="228"/>
                      <a:pt x="199" y="276"/>
                    </a:cubicBezTo>
                    <a:cubicBezTo>
                      <a:pt x="224" y="321"/>
                      <a:pt x="258" y="360"/>
                      <a:pt x="296" y="394"/>
                    </a:cubicBezTo>
                    <a:cubicBezTo>
                      <a:pt x="328" y="422"/>
                      <a:pt x="364" y="442"/>
                      <a:pt x="405" y="455"/>
                    </a:cubicBezTo>
                    <a:cubicBezTo>
                      <a:pt x="445" y="466"/>
                      <a:pt x="485" y="471"/>
                      <a:pt x="526" y="468"/>
                    </a:cubicBezTo>
                    <a:cubicBezTo>
                      <a:pt x="549" y="467"/>
                      <a:pt x="572" y="462"/>
                      <a:pt x="595" y="459"/>
                    </a:cubicBezTo>
                    <a:cubicBezTo>
                      <a:pt x="598" y="458"/>
                      <a:pt x="601" y="458"/>
                      <a:pt x="603" y="458"/>
                    </a:cubicBezTo>
                    <a:cubicBezTo>
                      <a:pt x="608" y="459"/>
                      <a:pt x="612" y="460"/>
                      <a:pt x="616" y="462"/>
                    </a:cubicBezTo>
                    <a:cubicBezTo>
                      <a:pt x="613" y="466"/>
                      <a:pt x="612" y="471"/>
                      <a:pt x="608" y="473"/>
                    </a:cubicBezTo>
                    <a:cubicBezTo>
                      <a:pt x="602" y="476"/>
                      <a:pt x="596" y="479"/>
                      <a:pt x="589" y="480"/>
                    </a:cubicBezTo>
                    <a:cubicBezTo>
                      <a:pt x="551" y="487"/>
                      <a:pt x="513" y="493"/>
                      <a:pt x="473" y="49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96" name="chenying0907 127"/>
              <p:cNvSpPr>
                <a:spLocks/>
              </p:cNvSpPr>
              <p:nvPr/>
            </p:nvSpPr>
            <p:spPr bwMode="auto">
              <a:xfrm>
                <a:off x="7675563" y="2573338"/>
                <a:ext cx="515938" cy="258763"/>
              </a:xfrm>
              <a:custGeom>
                <a:avLst/>
                <a:gdLst>
                  <a:gd name="T0" fmla="*/ 198 w 239"/>
                  <a:gd name="T1" fmla="*/ 56 h 121"/>
                  <a:gd name="T2" fmla="*/ 192 w 239"/>
                  <a:gd name="T3" fmla="*/ 80 h 121"/>
                  <a:gd name="T4" fmla="*/ 168 w 239"/>
                  <a:gd name="T5" fmla="*/ 90 h 121"/>
                  <a:gd name="T6" fmla="*/ 137 w 239"/>
                  <a:gd name="T7" fmla="*/ 93 h 121"/>
                  <a:gd name="T8" fmla="*/ 137 w 239"/>
                  <a:gd name="T9" fmla="*/ 108 h 121"/>
                  <a:gd name="T10" fmla="*/ 197 w 239"/>
                  <a:gd name="T11" fmla="*/ 113 h 121"/>
                  <a:gd name="T12" fmla="*/ 235 w 239"/>
                  <a:gd name="T13" fmla="*/ 30 h 121"/>
                  <a:gd name="T14" fmla="*/ 223 w 239"/>
                  <a:gd name="T15" fmla="*/ 23 h 121"/>
                  <a:gd name="T16" fmla="*/ 211 w 239"/>
                  <a:gd name="T17" fmla="*/ 28 h 121"/>
                  <a:gd name="T18" fmla="*/ 137 w 239"/>
                  <a:gd name="T19" fmla="*/ 56 h 121"/>
                  <a:gd name="T20" fmla="*/ 56 w 239"/>
                  <a:gd name="T21" fmla="*/ 38 h 121"/>
                  <a:gd name="T22" fmla="*/ 25 w 239"/>
                  <a:gd name="T23" fmla="*/ 7 h 121"/>
                  <a:gd name="T24" fmla="*/ 6 w 239"/>
                  <a:gd name="T25" fmla="*/ 5 h 121"/>
                  <a:gd name="T26" fmla="*/ 5 w 239"/>
                  <a:gd name="T27" fmla="*/ 20 h 121"/>
                  <a:gd name="T28" fmla="*/ 113 w 239"/>
                  <a:gd name="T29" fmla="*/ 75 h 121"/>
                  <a:gd name="T30" fmla="*/ 151 w 239"/>
                  <a:gd name="T31" fmla="*/ 70 h 121"/>
                  <a:gd name="T32" fmla="*/ 198 w 239"/>
                  <a:gd name="T33" fmla="*/ 5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9" h="121">
                    <a:moveTo>
                      <a:pt x="198" y="56"/>
                    </a:moveTo>
                    <a:cubicBezTo>
                      <a:pt x="196" y="65"/>
                      <a:pt x="194" y="73"/>
                      <a:pt x="192" y="80"/>
                    </a:cubicBezTo>
                    <a:cubicBezTo>
                      <a:pt x="187" y="95"/>
                      <a:pt x="182" y="97"/>
                      <a:pt x="168" y="90"/>
                    </a:cubicBezTo>
                    <a:cubicBezTo>
                      <a:pt x="158" y="84"/>
                      <a:pt x="145" y="86"/>
                      <a:pt x="137" y="93"/>
                    </a:cubicBezTo>
                    <a:cubicBezTo>
                      <a:pt x="132" y="99"/>
                      <a:pt x="131" y="105"/>
                      <a:pt x="137" y="108"/>
                    </a:cubicBezTo>
                    <a:cubicBezTo>
                      <a:pt x="156" y="119"/>
                      <a:pt x="177" y="121"/>
                      <a:pt x="197" y="113"/>
                    </a:cubicBezTo>
                    <a:cubicBezTo>
                      <a:pt x="231" y="100"/>
                      <a:pt x="239" y="54"/>
                      <a:pt x="235" y="30"/>
                    </a:cubicBezTo>
                    <a:cubicBezTo>
                      <a:pt x="234" y="27"/>
                      <a:pt x="227" y="23"/>
                      <a:pt x="223" y="23"/>
                    </a:cubicBezTo>
                    <a:cubicBezTo>
                      <a:pt x="219" y="23"/>
                      <a:pt x="215" y="26"/>
                      <a:pt x="211" y="28"/>
                    </a:cubicBezTo>
                    <a:cubicBezTo>
                      <a:pt x="188" y="41"/>
                      <a:pt x="164" y="51"/>
                      <a:pt x="137" y="56"/>
                    </a:cubicBezTo>
                    <a:cubicBezTo>
                      <a:pt x="107" y="61"/>
                      <a:pt x="80" y="56"/>
                      <a:pt x="56" y="38"/>
                    </a:cubicBezTo>
                    <a:cubicBezTo>
                      <a:pt x="45" y="29"/>
                      <a:pt x="35" y="17"/>
                      <a:pt x="25" y="7"/>
                    </a:cubicBezTo>
                    <a:cubicBezTo>
                      <a:pt x="20" y="2"/>
                      <a:pt x="11" y="0"/>
                      <a:pt x="6" y="5"/>
                    </a:cubicBezTo>
                    <a:cubicBezTo>
                      <a:pt x="0" y="9"/>
                      <a:pt x="0" y="15"/>
                      <a:pt x="5" y="20"/>
                    </a:cubicBezTo>
                    <a:cubicBezTo>
                      <a:pt x="32" y="55"/>
                      <a:pt x="67" y="76"/>
                      <a:pt x="113" y="75"/>
                    </a:cubicBezTo>
                    <a:cubicBezTo>
                      <a:pt x="126" y="75"/>
                      <a:pt x="139" y="73"/>
                      <a:pt x="151" y="70"/>
                    </a:cubicBezTo>
                    <a:cubicBezTo>
                      <a:pt x="166" y="67"/>
                      <a:pt x="181" y="61"/>
                      <a:pt x="198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97" name="chenying0907 130"/>
              <p:cNvSpPr>
                <a:spLocks/>
              </p:cNvSpPr>
              <p:nvPr/>
            </p:nvSpPr>
            <p:spPr bwMode="auto">
              <a:xfrm>
                <a:off x="7648576" y="2216151"/>
                <a:ext cx="87313" cy="88900"/>
              </a:xfrm>
              <a:custGeom>
                <a:avLst/>
                <a:gdLst>
                  <a:gd name="T0" fmla="*/ 0 w 41"/>
                  <a:gd name="T1" fmla="*/ 19 h 41"/>
                  <a:gd name="T2" fmla="*/ 19 w 41"/>
                  <a:gd name="T3" fmla="*/ 40 h 41"/>
                  <a:gd name="T4" fmla="*/ 40 w 41"/>
                  <a:gd name="T5" fmla="*/ 21 h 41"/>
                  <a:gd name="T6" fmla="*/ 22 w 41"/>
                  <a:gd name="T7" fmla="*/ 1 h 41"/>
                  <a:gd name="T8" fmla="*/ 0 w 41"/>
                  <a:gd name="T9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0" y="19"/>
                    </a:moveTo>
                    <a:cubicBezTo>
                      <a:pt x="0" y="30"/>
                      <a:pt x="9" y="40"/>
                      <a:pt x="19" y="40"/>
                    </a:cubicBezTo>
                    <a:cubicBezTo>
                      <a:pt x="29" y="41"/>
                      <a:pt x="39" y="32"/>
                      <a:pt x="40" y="21"/>
                    </a:cubicBezTo>
                    <a:cubicBezTo>
                      <a:pt x="41" y="11"/>
                      <a:pt x="32" y="2"/>
                      <a:pt x="22" y="1"/>
                    </a:cubicBezTo>
                    <a:cubicBezTo>
                      <a:pt x="11" y="0"/>
                      <a:pt x="1" y="8"/>
                      <a:pt x="0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98" name="Oval 132"/>
              <p:cNvSpPr>
                <a:spLocks noChangeArrowheads="1"/>
              </p:cNvSpPr>
              <p:nvPr/>
            </p:nvSpPr>
            <p:spPr bwMode="auto">
              <a:xfrm>
                <a:off x="8180388" y="2222501"/>
                <a:ext cx="93663" cy="952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199" name="chenying0907 181"/>
              <p:cNvSpPr>
                <a:spLocks/>
              </p:cNvSpPr>
              <p:nvPr/>
            </p:nvSpPr>
            <p:spPr bwMode="auto">
              <a:xfrm>
                <a:off x="7675563" y="2573338"/>
                <a:ext cx="515938" cy="258763"/>
              </a:xfrm>
              <a:custGeom>
                <a:avLst/>
                <a:gdLst>
                  <a:gd name="T0" fmla="*/ 198 w 239"/>
                  <a:gd name="T1" fmla="*/ 56 h 121"/>
                  <a:gd name="T2" fmla="*/ 151 w 239"/>
                  <a:gd name="T3" fmla="*/ 70 h 121"/>
                  <a:gd name="T4" fmla="*/ 113 w 239"/>
                  <a:gd name="T5" fmla="*/ 75 h 121"/>
                  <a:gd name="T6" fmla="*/ 5 w 239"/>
                  <a:gd name="T7" fmla="*/ 20 h 121"/>
                  <a:gd name="T8" fmla="*/ 6 w 239"/>
                  <a:gd name="T9" fmla="*/ 5 h 121"/>
                  <a:gd name="T10" fmla="*/ 25 w 239"/>
                  <a:gd name="T11" fmla="*/ 7 h 121"/>
                  <a:gd name="T12" fmla="*/ 56 w 239"/>
                  <a:gd name="T13" fmla="*/ 38 h 121"/>
                  <a:gd name="T14" fmla="*/ 137 w 239"/>
                  <a:gd name="T15" fmla="*/ 56 h 121"/>
                  <a:gd name="T16" fmla="*/ 211 w 239"/>
                  <a:gd name="T17" fmla="*/ 28 h 121"/>
                  <a:gd name="T18" fmla="*/ 223 w 239"/>
                  <a:gd name="T19" fmla="*/ 23 h 121"/>
                  <a:gd name="T20" fmla="*/ 235 w 239"/>
                  <a:gd name="T21" fmla="*/ 30 h 121"/>
                  <a:gd name="T22" fmla="*/ 197 w 239"/>
                  <a:gd name="T23" fmla="*/ 113 h 121"/>
                  <a:gd name="T24" fmla="*/ 137 w 239"/>
                  <a:gd name="T25" fmla="*/ 108 h 121"/>
                  <a:gd name="T26" fmla="*/ 137 w 239"/>
                  <a:gd name="T27" fmla="*/ 93 h 121"/>
                  <a:gd name="T28" fmla="*/ 168 w 239"/>
                  <a:gd name="T29" fmla="*/ 90 h 121"/>
                  <a:gd name="T30" fmla="*/ 192 w 239"/>
                  <a:gd name="T31" fmla="*/ 80 h 121"/>
                  <a:gd name="T32" fmla="*/ 198 w 239"/>
                  <a:gd name="T33" fmla="*/ 5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9" h="121">
                    <a:moveTo>
                      <a:pt x="198" y="56"/>
                    </a:moveTo>
                    <a:cubicBezTo>
                      <a:pt x="181" y="61"/>
                      <a:pt x="166" y="67"/>
                      <a:pt x="151" y="70"/>
                    </a:cubicBezTo>
                    <a:cubicBezTo>
                      <a:pt x="139" y="73"/>
                      <a:pt x="126" y="75"/>
                      <a:pt x="113" y="75"/>
                    </a:cubicBezTo>
                    <a:cubicBezTo>
                      <a:pt x="67" y="76"/>
                      <a:pt x="32" y="55"/>
                      <a:pt x="5" y="20"/>
                    </a:cubicBezTo>
                    <a:cubicBezTo>
                      <a:pt x="0" y="15"/>
                      <a:pt x="0" y="9"/>
                      <a:pt x="6" y="5"/>
                    </a:cubicBezTo>
                    <a:cubicBezTo>
                      <a:pt x="11" y="0"/>
                      <a:pt x="20" y="2"/>
                      <a:pt x="25" y="7"/>
                    </a:cubicBezTo>
                    <a:cubicBezTo>
                      <a:pt x="35" y="17"/>
                      <a:pt x="45" y="29"/>
                      <a:pt x="56" y="38"/>
                    </a:cubicBezTo>
                    <a:cubicBezTo>
                      <a:pt x="80" y="56"/>
                      <a:pt x="107" y="61"/>
                      <a:pt x="137" y="56"/>
                    </a:cubicBezTo>
                    <a:cubicBezTo>
                      <a:pt x="164" y="51"/>
                      <a:pt x="188" y="41"/>
                      <a:pt x="211" y="28"/>
                    </a:cubicBezTo>
                    <a:cubicBezTo>
                      <a:pt x="215" y="26"/>
                      <a:pt x="219" y="23"/>
                      <a:pt x="223" y="23"/>
                    </a:cubicBezTo>
                    <a:cubicBezTo>
                      <a:pt x="227" y="23"/>
                      <a:pt x="234" y="27"/>
                      <a:pt x="235" y="30"/>
                    </a:cubicBezTo>
                    <a:cubicBezTo>
                      <a:pt x="239" y="54"/>
                      <a:pt x="231" y="100"/>
                      <a:pt x="197" y="113"/>
                    </a:cubicBezTo>
                    <a:cubicBezTo>
                      <a:pt x="177" y="121"/>
                      <a:pt x="156" y="119"/>
                      <a:pt x="137" y="108"/>
                    </a:cubicBezTo>
                    <a:cubicBezTo>
                      <a:pt x="131" y="105"/>
                      <a:pt x="132" y="99"/>
                      <a:pt x="137" y="93"/>
                    </a:cubicBezTo>
                    <a:cubicBezTo>
                      <a:pt x="145" y="86"/>
                      <a:pt x="158" y="84"/>
                      <a:pt x="168" y="90"/>
                    </a:cubicBezTo>
                    <a:cubicBezTo>
                      <a:pt x="182" y="97"/>
                      <a:pt x="187" y="95"/>
                      <a:pt x="192" y="80"/>
                    </a:cubicBezTo>
                    <a:cubicBezTo>
                      <a:pt x="194" y="73"/>
                      <a:pt x="196" y="65"/>
                      <a:pt x="198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200" name="chenying0907 182"/>
              <p:cNvSpPr>
                <a:spLocks/>
              </p:cNvSpPr>
              <p:nvPr/>
            </p:nvSpPr>
            <p:spPr bwMode="auto">
              <a:xfrm>
                <a:off x="7648576" y="2216151"/>
                <a:ext cx="87313" cy="88900"/>
              </a:xfrm>
              <a:custGeom>
                <a:avLst/>
                <a:gdLst>
                  <a:gd name="T0" fmla="*/ 0 w 41"/>
                  <a:gd name="T1" fmla="*/ 19 h 41"/>
                  <a:gd name="T2" fmla="*/ 22 w 41"/>
                  <a:gd name="T3" fmla="*/ 1 h 41"/>
                  <a:gd name="T4" fmla="*/ 40 w 41"/>
                  <a:gd name="T5" fmla="*/ 21 h 41"/>
                  <a:gd name="T6" fmla="*/ 19 w 41"/>
                  <a:gd name="T7" fmla="*/ 40 h 41"/>
                  <a:gd name="T8" fmla="*/ 0 w 41"/>
                  <a:gd name="T9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0" y="19"/>
                    </a:moveTo>
                    <a:cubicBezTo>
                      <a:pt x="1" y="8"/>
                      <a:pt x="11" y="0"/>
                      <a:pt x="22" y="1"/>
                    </a:cubicBezTo>
                    <a:cubicBezTo>
                      <a:pt x="32" y="2"/>
                      <a:pt x="41" y="11"/>
                      <a:pt x="40" y="21"/>
                    </a:cubicBezTo>
                    <a:cubicBezTo>
                      <a:pt x="39" y="32"/>
                      <a:pt x="29" y="41"/>
                      <a:pt x="19" y="40"/>
                    </a:cubicBezTo>
                    <a:cubicBezTo>
                      <a:pt x="9" y="40"/>
                      <a:pt x="0" y="30"/>
                      <a:pt x="0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  <p:sp>
            <p:nvSpPr>
              <p:cNvPr id="201" name="Oval 183"/>
              <p:cNvSpPr>
                <a:spLocks noChangeArrowheads="1"/>
              </p:cNvSpPr>
              <p:nvPr/>
            </p:nvSpPr>
            <p:spPr bwMode="auto">
              <a:xfrm>
                <a:off x="8180388" y="2222501"/>
                <a:ext cx="93663" cy="952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endParaRPr>
              </a:p>
            </p:txBody>
          </p:sp>
        </p:grpSp>
        <p:sp>
          <p:nvSpPr>
            <p:cNvPr id="190" name="chenying0907 57"/>
            <p:cNvSpPr>
              <a:spLocks/>
            </p:cNvSpPr>
            <p:nvPr/>
          </p:nvSpPr>
          <p:spPr bwMode="auto">
            <a:xfrm>
              <a:off x="6750019" y="2121897"/>
              <a:ext cx="402347" cy="323589"/>
            </a:xfrm>
            <a:custGeom>
              <a:avLst/>
              <a:gdLst>
                <a:gd name="T0" fmla="*/ 10 w 173"/>
                <a:gd name="T1" fmla="*/ 0 h 140"/>
                <a:gd name="T2" fmla="*/ 1 w 173"/>
                <a:gd name="T3" fmla="*/ 42 h 140"/>
                <a:gd name="T4" fmla="*/ 4 w 173"/>
                <a:gd name="T5" fmla="*/ 48 h 140"/>
                <a:gd name="T6" fmla="*/ 32 w 173"/>
                <a:gd name="T7" fmla="*/ 67 h 140"/>
                <a:gd name="T8" fmla="*/ 142 w 173"/>
                <a:gd name="T9" fmla="*/ 138 h 140"/>
                <a:gd name="T10" fmla="*/ 153 w 173"/>
                <a:gd name="T11" fmla="*/ 138 h 140"/>
                <a:gd name="T12" fmla="*/ 159 w 173"/>
                <a:gd name="T13" fmla="*/ 95 h 140"/>
                <a:gd name="T14" fmla="*/ 150 w 173"/>
                <a:gd name="T15" fmla="*/ 88 h 140"/>
                <a:gd name="T16" fmla="*/ 61 w 173"/>
                <a:gd name="T17" fmla="*/ 32 h 140"/>
                <a:gd name="T18" fmla="*/ 10 w 173"/>
                <a:gd name="T1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40">
                  <a:moveTo>
                    <a:pt x="10" y="0"/>
                  </a:moveTo>
                  <a:cubicBezTo>
                    <a:pt x="13" y="16"/>
                    <a:pt x="11" y="30"/>
                    <a:pt x="1" y="42"/>
                  </a:cubicBezTo>
                  <a:cubicBezTo>
                    <a:pt x="0" y="43"/>
                    <a:pt x="2" y="47"/>
                    <a:pt x="4" y="48"/>
                  </a:cubicBezTo>
                  <a:cubicBezTo>
                    <a:pt x="13" y="55"/>
                    <a:pt x="23" y="61"/>
                    <a:pt x="32" y="67"/>
                  </a:cubicBezTo>
                  <a:cubicBezTo>
                    <a:pt x="69" y="91"/>
                    <a:pt x="105" y="114"/>
                    <a:pt x="142" y="138"/>
                  </a:cubicBezTo>
                  <a:cubicBezTo>
                    <a:pt x="145" y="139"/>
                    <a:pt x="150" y="140"/>
                    <a:pt x="153" y="138"/>
                  </a:cubicBezTo>
                  <a:cubicBezTo>
                    <a:pt x="170" y="130"/>
                    <a:pt x="173" y="108"/>
                    <a:pt x="159" y="95"/>
                  </a:cubicBezTo>
                  <a:cubicBezTo>
                    <a:pt x="156" y="92"/>
                    <a:pt x="153" y="90"/>
                    <a:pt x="150" y="88"/>
                  </a:cubicBezTo>
                  <a:cubicBezTo>
                    <a:pt x="120" y="69"/>
                    <a:pt x="91" y="51"/>
                    <a:pt x="61" y="32"/>
                  </a:cubicBezTo>
                  <a:cubicBezTo>
                    <a:pt x="45" y="22"/>
                    <a:pt x="28" y="11"/>
                    <a:pt x="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sp>
        <p:nvSpPr>
          <p:cNvPr id="202" name="PA_自由: 形状 201"/>
          <p:cNvSpPr/>
          <p:nvPr>
            <p:custDataLst>
              <p:tags r:id="rId4"/>
            </p:custDataLst>
          </p:nvPr>
        </p:nvSpPr>
        <p:spPr>
          <a:xfrm>
            <a:off x="942997" y="5356986"/>
            <a:ext cx="3434080" cy="670560"/>
          </a:xfrm>
          <a:custGeom>
            <a:avLst/>
            <a:gdLst>
              <a:gd name="connsiteX0" fmla="*/ 111760 w 3434080"/>
              <a:gd name="connsiteY0" fmla="*/ 355600 h 670560"/>
              <a:gd name="connsiteX1" fmla="*/ 162560 w 3434080"/>
              <a:gd name="connsiteY1" fmla="*/ 375920 h 670560"/>
              <a:gd name="connsiteX2" fmla="*/ 508000 w 3434080"/>
              <a:gd name="connsiteY2" fmla="*/ 355600 h 670560"/>
              <a:gd name="connsiteX3" fmla="*/ 589280 w 3434080"/>
              <a:gd name="connsiteY3" fmla="*/ 314960 h 670560"/>
              <a:gd name="connsiteX4" fmla="*/ 629920 w 3434080"/>
              <a:gd name="connsiteY4" fmla="*/ 304800 h 670560"/>
              <a:gd name="connsiteX5" fmla="*/ 660400 w 3434080"/>
              <a:gd name="connsiteY5" fmla="*/ 294640 h 670560"/>
              <a:gd name="connsiteX6" fmla="*/ 751840 w 3434080"/>
              <a:gd name="connsiteY6" fmla="*/ 274320 h 670560"/>
              <a:gd name="connsiteX7" fmla="*/ 863600 w 3434080"/>
              <a:gd name="connsiteY7" fmla="*/ 243840 h 670560"/>
              <a:gd name="connsiteX8" fmla="*/ 894080 w 3434080"/>
              <a:gd name="connsiteY8" fmla="*/ 223520 h 670560"/>
              <a:gd name="connsiteX9" fmla="*/ 955040 w 3434080"/>
              <a:gd name="connsiteY9" fmla="*/ 213360 h 670560"/>
              <a:gd name="connsiteX10" fmla="*/ 995680 w 3434080"/>
              <a:gd name="connsiteY10" fmla="*/ 203200 h 670560"/>
              <a:gd name="connsiteX11" fmla="*/ 1026160 w 3434080"/>
              <a:gd name="connsiteY11" fmla="*/ 172720 h 670560"/>
              <a:gd name="connsiteX12" fmla="*/ 1056640 w 3434080"/>
              <a:gd name="connsiteY12" fmla="*/ 162560 h 670560"/>
              <a:gd name="connsiteX13" fmla="*/ 1107440 w 3434080"/>
              <a:gd name="connsiteY13" fmla="*/ 142240 h 670560"/>
              <a:gd name="connsiteX14" fmla="*/ 1178560 w 3434080"/>
              <a:gd name="connsiteY14" fmla="*/ 152400 h 670560"/>
              <a:gd name="connsiteX15" fmla="*/ 1229360 w 3434080"/>
              <a:gd name="connsiteY15" fmla="*/ 162560 h 670560"/>
              <a:gd name="connsiteX16" fmla="*/ 1391920 w 3434080"/>
              <a:gd name="connsiteY16" fmla="*/ 152400 h 670560"/>
              <a:gd name="connsiteX17" fmla="*/ 1503680 w 3434080"/>
              <a:gd name="connsiteY17" fmla="*/ 132080 h 670560"/>
              <a:gd name="connsiteX18" fmla="*/ 1595120 w 3434080"/>
              <a:gd name="connsiteY18" fmla="*/ 101600 h 670560"/>
              <a:gd name="connsiteX19" fmla="*/ 1625600 w 3434080"/>
              <a:gd name="connsiteY19" fmla="*/ 91440 h 670560"/>
              <a:gd name="connsiteX20" fmla="*/ 1838960 w 3434080"/>
              <a:gd name="connsiteY20" fmla="*/ 81280 h 670560"/>
              <a:gd name="connsiteX21" fmla="*/ 1950720 w 3434080"/>
              <a:gd name="connsiteY21" fmla="*/ 71120 h 670560"/>
              <a:gd name="connsiteX22" fmla="*/ 2062480 w 3434080"/>
              <a:gd name="connsiteY22" fmla="*/ 50800 h 670560"/>
              <a:gd name="connsiteX23" fmla="*/ 2113280 w 3434080"/>
              <a:gd name="connsiteY23" fmla="*/ 40640 h 670560"/>
              <a:gd name="connsiteX24" fmla="*/ 2194560 w 3434080"/>
              <a:gd name="connsiteY24" fmla="*/ 30480 h 670560"/>
              <a:gd name="connsiteX25" fmla="*/ 2225040 w 3434080"/>
              <a:gd name="connsiteY25" fmla="*/ 20320 h 670560"/>
              <a:gd name="connsiteX26" fmla="*/ 2346960 w 3434080"/>
              <a:gd name="connsiteY26" fmla="*/ 0 h 670560"/>
              <a:gd name="connsiteX27" fmla="*/ 2458720 w 3434080"/>
              <a:gd name="connsiteY27" fmla="*/ 20320 h 670560"/>
              <a:gd name="connsiteX28" fmla="*/ 2519680 w 3434080"/>
              <a:gd name="connsiteY28" fmla="*/ 50800 h 670560"/>
              <a:gd name="connsiteX29" fmla="*/ 2651760 w 3434080"/>
              <a:gd name="connsiteY29" fmla="*/ 60960 h 670560"/>
              <a:gd name="connsiteX30" fmla="*/ 3261360 w 3434080"/>
              <a:gd name="connsiteY30" fmla="*/ 71120 h 670560"/>
              <a:gd name="connsiteX31" fmla="*/ 3291840 w 3434080"/>
              <a:gd name="connsiteY31" fmla="*/ 91440 h 670560"/>
              <a:gd name="connsiteX32" fmla="*/ 3383280 w 3434080"/>
              <a:gd name="connsiteY32" fmla="*/ 101600 h 670560"/>
              <a:gd name="connsiteX33" fmla="*/ 3434080 w 3434080"/>
              <a:gd name="connsiteY33" fmla="*/ 193040 h 670560"/>
              <a:gd name="connsiteX34" fmla="*/ 3200400 w 3434080"/>
              <a:gd name="connsiteY34" fmla="*/ 213360 h 670560"/>
              <a:gd name="connsiteX35" fmla="*/ 3048000 w 3434080"/>
              <a:gd name="connsiteY35" fmla="*/ 223520 h 670560"/>
              <a:gd name="connsiteX36" fmla="*/ 2844800 w 3434080"/>
              <a:gd name="connsiteY36" fmla="*/ 233680 h 670560"/>
              <a:gd name="connsiteX37" fmla="*/ 2743200 w 3434080"/>
              <a:gd name="connsiteY37" fmla="*/ 254000 h 670560"/>
              <a:gd name="connsiteX38" fmla="*/ 2661920 w 3434080"/>
              <a:gd name="connsiteY38" fmla="*/ 264160 h 670560"/>
              <a:gd name="connsiteX39" fmla="*/ 2519680 w 3434080"/>
              <a:gd name="connsiteY39" fmla="*/ 294640 h 670560"/>
              <a:gd name="connsiteX40" fmla="*/ 2458720 w 3434080"/>
              <a:gd name="connsiteY40" fmla="*/ 304800 h 670560"/>
              <a:gd name="connsiteX41" fmla="*/ 2346960 w 3434080"/>
              <a:gd name="connsiteY41" fmla="*/ 345440 h 670560"/>
              <a:gd name="connsiteX42" fmla="*/ 2296160 w 3434080"/>
              <a:gd name="connsiteY42" fmla="*/ 355600 h 670560"/>
              <a:gd name="connsiteX43" fmla="*/ 2245360 w 3434080"/>
              <a:gd name="connsiteY43" fmla="*/ 386080 h 670560"/>
              <a:gd name="connsiteX44" fmla="*/ 2164080 w 3434080"/>
              <a:gd name="connsiteY44" fmla="*/ 406400 h 670560"/>
              <a:gd name="connsiteX45" fmla="*/ 2133600 w 3434080"/>
              <a:gd name="connsiteY45" fmla="*/ 426720 h 670560"/>
              <a:gd name="connsiteX46" fmla="*/ 2072640 w 3434080"/>
              <a:gd name="connsiteY46" fmla="*/ 436880 h 670560"/>
              <a:gd name="connsiteX47" fmla="*/ 1971040 w 3434080"/>
              <a:gd name="connsiteY47" fmla="*/ 457200 h 670560"/>
              <a:gd name="connsiteX48" fmla="*/ 1899920 w 3434080"/>
              <a:gd name="connsiteY48" fmla="*/ 467360 h 670560"/>
              <a:gd name="connsiteX49" fmla="*/ 1696720 w 3434080"/>
              <a:gd name="connsiteY49" fmla="*/ 487680 h 670560"/>
              <a:gd name="connsiteX50" fmla="*/ 1605280 w 3434080"/>
              <a:gd name="connsiteY50" fmla="*/ 497840 h 670560"/>
              <a:gd name="connsiteX51" fmla="*/ 1564640 w 3434080"/>
              <a:gd name="connsiteY51" fmla="*/ 508000 h 670560"/>
              <a:gd name="connsiteX52" fmla="*/ 1422400 w 3434080"/>
              <a:gd name="connsiteY52" fmla="*/ 528320 h 670560"/>
              <a:gd name="connsiteX53" fmla="*/ 1229360 w 3434080"/>
              <a:gd name="connsiteY53" fmla="*/ 548640 h 670560"/>
              <a:gd name="connsiteX54" fmla="*/ 1158240 w 3434080"/>
              <a:gd name="connsiteY54" fmla="*/ 568960 h 670560"/>
              <a:gd name="connsiteX55" fmla="*/ 975360 w 3434080"/>
              <a:gd name="connsiteY55" fmla="*/ 589280 h 670560"/>
              <a:gd name="connsiteX56" fmla="*/ 873760 w 3434080"/>
              <a:gd name="connsiteY56" fmla="*/ 599440 h 670560"/>
              <a:gd name="connsiteX57" fmla="*/ 782320 w 3434080"/>
              <a:gd name="connsiteY57" fmla="*/ 629920 h 670560"/>
              <a:gd name="connsiteX58" fmla="*/ 640080 w 3434080"/>
              <a:gd name="connsiteY58" fmla="*/ 660400 h 670560"/>
              <a:gd name="connsiteX59" fmla="*/ 447040 w 3434080"/>
              <a:gd name="connsiteY59" fmla="*/ 670560 h 670560"/>
              <a:gd name="connsiteX60" fmla="*/ 152400 w 3434080"/>
              <a:gd name="connsiteY60" fmla="*/ 660400 h 670560"/>
              <a:gd name="connsiteX61" fmla="*/ 91440 w 3434080"/>
              <a:gd name="connsiteY61" fmla="*/ 629920 h 670560"/>
              <a:gd name="connsiteX62" fmla="*/ 60960 w 3434080"/>
              <a:gd name="connsiteY62" fmla="*/ 619760 h 670560"/>
              <a:gd name="connsiteX63" fmla="*/ 50800 w 3434080"/>
              <a:gd name="connsiteY63" fmla="*/ 589280 h 670560"/>
              <a:gd name="connsiteX64" fmla="*/ 30480 w 3434080"/>
              <a:gd name="connsiteY64" fmla="*/ 558800 h 670560"/>
              <a:gd name="connsiteX65" fmla="*/ 20320 w 3434080"/>
              <a:gd name="connsiteY65" fmla="*/ 518160 h 670560"/>
              <a:gd name="connsiteX66" fmla="*/ 0 w 3434080"/>
              <a:gd name="connsiteY66" fmla="*/ 436880 h 670560"/>
              <a:gd name="connsiteX67" fmla="*/ 152400 w 3434080"/>
              <a:gd name="connsiteY67" fmla="*/ 40640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434080" h="670560">
                <a:moveTo>
                  <a:pt x="111760" y="355600"/>
                </a:moveTo>
                <a:cubicBezTo>
                  <a:pt x="128693" y="362373"/>
                  <a:pt x="144330" y="375384"/>
                  <a:pt x="162560" y="375920"/>
                </a:cubicBezTo>
                <a:cubicBezTo>
                  <a:pt x="387590" y="382539"/>
                  <a:pt x="376101" y="381980"/>
                  <a:pt x="508000" y="355600"/>
                </a:cubicBezTo>
                <a:cubicBezTo>
                  <a:pt x="535093" y="342053"/>
                  <a:pt x="559893" y="322307"/>
                  <a:pt x="589280" y="314960"/>
                </a:cubicBezTo>
                <a:cubicBezTo>
                  <a:pt x="602827" y="311573"/>
                  <a:pt x="616494" y="308636"/>
                  <a:pt x="629920" y="304800"/>
                </a:cubicBezTo>
                <a:cubicBezTo>
                  <a:pt x="640218" y="301858"/>
                  <a:pt x="650010" y="297237"/>
                  <a:pt x="660400" y="294640"/>
                </a:cubicBezTo>
                <a:cubicBezTo>
                  <a:pt x="718407" y="280138"/>
                  <a:pt x="699691" y="289965"/>
                  <a:pt x="751840" y="274320"/>
                </a:cubicBezTo>
                <a:cubicBezTo>
                  <a:pt x="854963" y="243383"/>
                  <a:pt x="771012" y="262358"/>
                  <a:pt x="863600" y="243840"/>
                </a:cubicBezTo>
                <a:cubicBezTo>
                  <a:pt x="873760" y="237067"/>
                  <a:pt x="882496" y="227381"/>
                  <a:pt x="894080" y="223520"/>
                </a:cubicBezTo>
                <a:cubicBezTo>
                  <a:pt x="913623" y="217006"/>
                  <a:pt x="934840" y="217400"/>
                  <a:pt x="955040" y="213360"/>
                </a:cubicBezTo>
                <a:cubicBezTo>
                  <a:pt x="968732" y="210622"/>
                  <a:pt x="982133" y="206587"/>
                  <a:pt x="995680" y="203200"/>
                </a:cubicBezTo>
                <a:cubicBezTo>
                  <a:pt x="1005840" y="193040"/>
                  <a:pt x="1014205" y="180690"/>
                  <a:pt x="1026160" y="172720"/>
                </a:cubicBezTo>
                <a:cubicBezTo>
                  <a:pt x="1035071" y="166779"/>
                  <a:pt x="1046612" y="166320"/>
                  <a:pt x="1056640" y="162560"/>
                </a:cubicBezTo>
                <a:cubicBezTo>
                  <a:pt x="1073717" y="156156"/>
                  <a:pt x="1090507" y="149013"/>
                  <a:pt x="1107440" y="142240"/>
                </a:cubicBezTo>
                <a:cubicBezTo>
                  <a:pt x="1131147" y="145627"/>
                  <a:pt x="1154938" y="148463"/>
                  <a:pt x="1178560" y="152400"/>
                </a:cubicBezTo>
                <a:cubicBezTo>
                  <a:pt x="1195594" y="155239"/>
                  <a:pt x="1212091" y="162560"/>
                  <a:pt x="1229360" y="162560"/>
                </a:cubicBezTo>
                <a:cubicBezTo>
                  <a:pt x="1283652" y="162560"/>
                  <a:pt x="1337733" y="155787"/>
                  <a:pt x="1391920" y="152400"/>
                </a:cubicBezTo>
                <a:cubicBezTo>
                  <a:pt x="1457315" y="130602"/>
                  <a:pt x="1388796" y="151227"/>
                  <a:pt x="1503680" y="132080"/>
                </a:cubicBezTo>
                <a:cubicBezTo>
                  <a:pt x="1544538" y="125270"/>
                  <a:pt x="1554179" y="116953"/>
                  <a:pt x="1595120" y="101600"/>
                </a:cubicBezTo>
                <a:cubicBezTo>
                  <a:pt x="1605148" y="97840"/>
                  <a:pt x="1614927" y="92329"/>
                  <a:pt x="1625600" y="91440"/>
                </a:cubicBezTo>
                <a:cubicBezTo>
                  <a:pt x="1696555" y="85527"/>
                  <a:pt x="1767898" y="85721"/>
                  <a:pt x="1838960" y="81280"/>
                </a:cubicBezTo>
                <a:cubicBezTo>
                  <a:pt x="1876294" y="78947"/>
                  <a:pt x="1913467" y="74507"/>
                  <a:pt x="1950720" y="71120"/>
                </a:cubicBezTo>
                <a:cubicBezTo>
                  <a:pt x="2076204" y="46023"/>
                  <a:pt x="1919492" y="76798"/>
                  <a:pt x="2062480" y="50800"/>
                </a:cubicBezTo>
                <a:cubicBezTo>
                  <a:pt x="2079470" y="47711"/>
                  <a:pt x="2096212" y="43266"/>
                  <a:pt x="2113280" y="40640"/>
                </a:cubicBezTo>
                <a:cubicBezTo>
                  <a:pt x="2140267" y="36488"/>
                  <a:pt x="2167467" y="33867"/>
                  <a:pt x="2194560" y="30480"/>
                </a:cubicBezTo>
                <a:cubicBezTo>
                  <a:pt x="2204720" y="27093"/>
                  <a:pt x="2214476" y="22081"/>
                  <a:pt x="2225040" y="20320"/>
                </a:cubicBezTo>
                <a:cubicBezTo>
                  <a:pt x="2361152" y="-2365"/>
                  <a:pt x="2275503" y="23819"/>
                  <a:pt x="2346960" y="0"/>
                </a:cubicBezTo>
                <a:cubicBezTo>
                  <a:pt x="2374978" y="3502"/>
                  <a:pt x="2427396" y="4658"/>
                  <a:pt x="2458720" y="20320"/>
                </a:cubicBezTo>
                <a:cubicBezTo>
                  <a:pt x="2488973" y="35447"/>
                  <a:pt x="2485630" y="46544"/>
                  <a:pt x="2519680" y="50800"/>
                </a:cubicBezTo>
                <a:cubicBezTo>
                  <a:pt x="2563496" y="56277"/>
                  <a:pt x="2607620" y="59751"/>
                  <a:pt x="2651760" y="60960"/>
                </a:cubicBezTo>
                <a:cubicBezTo>
                  <a:pt x="2854912" y="66526"/>
                  <a:pt x="3058160" y="67733"/>
                  <a:pt x="3261360" y="71120"/>
                </a:cubicBezTo>
                <a:cubicBezTo>
                  <a:pt x="3271520" y="77893"/>
                  <a:pt x="3279994" y="88478"/>
                  <a:pt x="3291840" y="91440"/>
                </a:cubicBezTo>
                <a:cubicBezTo>
                  <a:pt x="3321592" y="98878"/>
                  <a:pt x="3356278" y="87061"/>
                  <a:pt x="3383280" y="101600"/>
                </a:cubicBezTo>
                <a:cubicBezTo>
                  <a:pt x="3411665" y="116884"/>
                  <a:pt x="3424176" y="163329"/>
                  <a:pt x="3434080" y="193040"/>
                </a:cubicBezTo>
                <a:cubicBezTo>
                  <a:pt x="3338389" y="224937"/>
                  <a:pt x="3419828" y="200821"/>
                  <a:pt x="3200400" y="213360"/>
                </a:cubicBezTo>
                <a:lnTo>
                  <a:pt x="3048000" y="223520"/>
                </a:lnTo>
                <a:lnTo>
                  <a:pt x="2844800" y="233680"/>
                </a:lnTo>
                <a:cubicBezTo>
                  <a:pt x="2810933" y="240453"/>
                  <a:pt x="2777471" y="249716"/>
                  <a:pt x="2743200" y="254000"/>
                </a:cubicBezTo>
                <a:cubicBezTo>
                  <a:pt x="2716107" y="257387"/>
                  <a:pt x="2688784" y="259276"/>
                  <a:pt x="2661920" y="264160"/>
                </a:cubicBezTo>
                <a:cubicBezTo>
                  <a:pt x="2614212" y="272834"/>
                  <a:pt x="2567228" y="285130"/>
                  <a:pt x="2519680" y="294640"/>
                </a:cubicBezTo>
                <a:cubicBezTo>
                  <a:pt x="2499480" y="298680"/>
                  <a:pt x="2478705" y="299804"/>
                  <a:pt x="2458720" y="304800"/>
                </a:cubicBezTo>
                <a:cubicBezTo>
                  <a:pt x="2344859" y="333265"/>
                  <a:pt x="2447959" y="315140"/>
                  <a:pt x="2346960" y="345440"/>
                </a:cubicBezTo>
                <a:cubicBezTo>
                  <a:pt x="2330420" y="350402"/>
                  <a:pt x="2313093" y="352213"/>
                  <a:pt x="2296160" y="355600"/>
                </a:cubicBezTo>
                <a:cubicBezTo>
                  <a:pt x="2279227" y="365760"/>
                  <a:pt x="2263695" y="378746"/>
                  <a:pt x="2245360" y="386080"/>
                </a:cubicBezTo>
                <a:cubicBezTo>
                  <a:pt x="2187394" y="409266"/>
                  <a:pt x="2208874" y="384003"/>
                  <a:pt x="2164080" y="406400"/>
                </a:cubicBezTo>
                <a:cubicBezTo>
                  <a:pt x="2153158" y="411861"/>
                  <a:pt x="2145184" y="422859"/>
                  <a:pt x="2133600" y="426720"/>
                </a:cubicBezTo>
                <a:cubicBezTo>
                  <a:pt x="2114057" y="433234"/>
                  <a:pt x="2092887" y="433084"/>
                  <a:pt x="2072640" y="436880"/>
                </a:cubicBezTo>
                <a:cubicBezTo>
                  <a:pt x="2038694" y="443245"/>
                  <a:pt x="2005230" y="452316"/>
                  <a:pt x="1971040" y="457200"/>
                </a:cubicBezTo>
                <a:cubicBezTo>
                  <a:pt x="1947333" y="460587"/>
                  <a:pt x="1923721" y="464715"/>
                  <a:pt x="1899920" y="467360"/>
                </a:cubicBezTo>
                <a:cubicBezTo>
                  <a:pt x="1832265" y="474877"/>
                  <a:pt x="1764375" y="480163"/>
                  <a:pt x="1696720" y="487680"/>
                </a:cubicBezTo>
                <a:lnTo>
                  <a:pt x="1605280" y="497840"/>
                </a:lnTo>
                <a:cubicBezTo>
                  <a:pt x="1591733" y="501227"/>
                  <a:pt x="1578332" y="505262"/>
                  <a:pt x="1564640" y="508000"/>
                </a:cubicBezTo>
                <a:cubicBezTo>
                  <a:pt x="1511100" y="518708"/>
                  <a:pt x="1478589" y="520828"/>
                  <a:pt x="1422400" y="528320"/>
                </a:cubicBezTo>
                <a:cubicBezTo>
                  <a:pt x="1289673" y="546017"/>
                  <a:pt x="1411309" y="533478"/>
                  <a:pt x="1229360" y="548640"/>
                </a:cubicBezTo>
                <a:cubicBezTo>
                  <a:pt x="1205653" y="555413"/>
                  <a:pt x="1182348" y="563794"/>
                  <a:pt x="1158240" y="568960"/>
                </a:cubicBezTo>
                <a:cubicBezTo>
                  <a:pt x="1111823" y="578907"/>
                  <a:pt x="1014538" y="585549"/>
                  <a:pt x="975360" y="589280"/>
                </a:cubicBezTo>
                <a:lnTo>
                  <a:pt x="873760" y="599440"/>
                </a:lnTo>
                <a:cubicBezTo>
                  <a:pt x="737313" y="633552"/>
                  <a:pt x="948109" y="578908"/>
                  <a:pt x="782320" y="629920"/>
                </a:cubicBezTo>
                <a:cubicBezTo>
                  <a:pt x="752384" y="639131"/>
                  <a:pt x="675972" y="657529"/>
                  <a:pt x="640080" y="660400"/>
                </a:cubicBezTo>
                <a:cubicBezTo>
                  <a:pt x="575849" y="665538"/>
                  <a:pt x="511387" y="667173"/>
                  <a:pt x="447040" y="670560"/>
                </a:cubicBezTo>
                <a:cubicBezTo>
                  <a:pt x="348827" y="667173"/>
                  <a:pt x="250480" y="666530"/>
                  <a:pt x="152400" y="660400"/>
                </a:cubicBezTo>
                <a:cubicBezTo>
                  <a:pt x="123214" y="658576"/>
                  <a:pt x="116147" y="642274"/>
                  <a:pt x="91440" y="629920"/>
                </a:cubicBezTo>
                <a:cubicBezTo>
                  <a:pt x="81861" y="625131"/>
                  <a:pt x="71120" y="623147"/>
                  <a:pt x="60960" y="619760"/>
                </a:cubicBezTo>
                <a:cubicBezTo>
                  <a:pt x="57573" y="609600"/>
                  <a:pt x="55589" y="598859"/>
                  <a:pt x="50800" y="589280"/>
                </a:cubicBezTo>
                <a:cubicBezTo>
                  <a:pt x="45339" y="578358"/>
                  <a:pt x="35290" y="570023"/>
                  <a:pt x="30480" y="558800"/>
                </a:cubicBezTo>
                <a:cubicBezTo>
                  <a:pt x="24979" y="545965"/>
                  <a:pt x="24156" y="531586"/>
                  <a:pt x="20320" y="518160"/>
                </a:cubicBezTo>
                <a:cubicBezTo>
                  <a:pt x="-508" y="445263"/>
                  <a:pt x="20656" y="540161"/>
                  <a:pt x="0" y="436880"/>
                </a:cubicBezTo>
                <a:cubicBezTo>
                  <a:pt x="25153" y="361420"/>
                  <a:pt x="-550" y="406400"/>
                  <a:pt x="152400" y="40640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203" name="PA_矩形 202"/>
          <p:cNvSpPr/>
          <p:nvPr>
            <p:custDataLst>
              <p:tags r:id="rId5"/>
            </p:custDataLst>
          </p:nvPr>
        </p:nvSpPr>
        <p:spPr>
          <a:xfrm>
            <a:off x="5090160" y="1903024"/>
            <a:ext cx="5727655" cy="1734256"/>
          </a:xfrm>
          <a:prstGeom prst="rect">
            <a:avLst/>
          </a:prstGeom>
          <a:noFill/>
          <a:ln w="1905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grpSp>
        <p:nvGrpSpPr>
          <p:cNvPr id="204" name="PA_组合 203"/>
          <p:cNvGrpSpPr/>
          <p:nvPr>
            <p:custDataLst>
              <p:tags r:id="rId6"/>
            </p:custDataLst>
          </p:nvPr>
        </p:nvGrpSpPr>
        <p:grpSpPr>
          <a:xfrm>
            <a:off x="5444752" y="2138684"/>
            <a:ext cx="5018470" cy="1262937"/>
            <a:chOff x="5239330" y="2775424"/>
            <a:chExt cx="5018470" cy="1262937"/>
          </a:xfrm>
        </p:grpSpPr>
        <p:sp>
          <p:nvSpPr>
            <p:cNvPr id="205" name="矩形 204"/>
            <p:cNvSpPr/>
            <p:nvPr/>
          </p:nvSpPr>
          <p:spPr>
            <a:xfrm>
              <a:off x="5239330" y="3083035"/>
              <a:ext cx="5018470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1.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通过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PHP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自带的系统函数显示当前服务器的基本信息，便于后台管理者了解状态信息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2.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通过调用系统进程实现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MySQL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数据库的备份</a:t>
              </a:r>
            </a:p>
          </p:txBody>
        </p:sp>
        <p:sp>
          <p:nvSpPr>
            <p:cNvPr id="206" name="矩形 205"/>
            <p:cNvSpPr/>
            <p:nvPr/>
          </p:nvSpPr>
          <p:spPr>
            <a:xfrm>
              <a:off x="5618507" y="2775424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"/>
                  <a:ea typeface="微软雅黑 Light"/>
                  <a:cs typeface="+mn-cs"/>
                </a:rPr>
                <a:t>系统模块</a:t>
              </a:r>
            </a:p>
          </p:txBody>
        </p:sp>
      </p:grpSp>
      <p:sp>
        <p:nvSpPr>
          <p:cNvPr id="207" name="PA_矩形 206"/>
          <p:cNvSpPr/>
          <p:nvPr>
            <p:custDataLst>
              <p:tags r:id="rId7"/>
            </p:custDataLst>
          </p:nvPr>
        </p:nvSpPr>
        <p:spPr>
          <a:xfrm>
            <a:off x="5090160" y="4056944"/>
            <a:ext cx="5727655" cy="1734256"/>
          </a:xfrm>
          <a:prstGeom prst="rect">
            <a:avLst/>
          </a:prstGeom>
          <a:noFill/>
          <a:ln w="1905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grpSp>
        <p:nvGrpSpPr>
          <p:cNvPr id="208" name="PA_组合 207"/>
          <p:cNvGrpSpPr/>
          <p:nvPr>
            <p:custDataLst>
              <p:tags r:id="rId8"/>
            </p:custDataLst>
          </p:nvPr>
        </p:nvGrpSpPr>
        <p:grpSpPr>
          <a:xfrm>
            <a:off x="5444752" y="4292604"/>
            <a:ext cx="5018470" cy="672006"/>
            <a:chOff x="5239330" y="2775424"/>
            <a:chExt cx="5018470" cy="672006"/>
          </a:xfrm>
        </p:grpSpPr>
        <p:sp>
          <p:nvSpPr>
            <p:cNvPr id="209" name="矩形 208"/>
            <p:cNvSpPr/>
            <p:nvPr/>
          </p:nvSpPr>
          <p:spPr>
            <a:xfrm>
              <a:off x="5239330" y="3083035"/>
              <a:ext cx="5018470" cy="364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提供个人作业和团队作业的下载链接</a:t>
              </a:r>
            </a:p>
          </p:txBody>
        </p:sp>
        <p:sp>
          <p:nvSpPr>
            <p:cNvPr id="210" name="矩形 209"/>
            <p:cNvSpPr/>
            <p:nvPr/>
          </p:nvSpPr>
          <p:spPr>
            <a:xfrm>
              <a:off x="5618504" y="2775424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"/>
                  <a:ea typeface="微软雅黑 Light"/>
                  <a:cs typeface="+mn-cs"/>
                </a:rPr>
                <a:t>作业模块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957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0" animBg="1"/>
      <p:bldP spid="203" grpId="0" animBg="1"/>
      <p:bldP spid="20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PA_组合 33"/>
          <p:cNvGrpSpPr/>
          <p:nvPr>
            <p:custDataLst>
              <p:tags r:id="rId1"/>
            </p:custDataLst>
          </p:nvPr>
        </p:nvGrpSpPr>
        <p:grpSpPr>
          <a:xfrm>
            <a:off x="2507062" y="2319656"/>
            <a:ext cx="1280464" cy="1583208"/>
            <a:chOff x="4430714" y="2968626"/>
            <a:chExt cx="819150" cy="1012825"/>
          </a:xfrm>
          <a:solidFill>
            <a:schemeClr val="accent6"/>
          </a:solidFill>
        </p:grpSpPr>
        <p:sp>
          <p:nvSpPr>
            <p:cNvPr id="35" name="chenying0907 263"/>
            <p:cNvSpPr>
              <a:spLocks noEditPoints="1"/>
            </p:cNvSpPr>
            <p:nvPr/>
          </p:nvSpPr>
          <p:spPr bwMode="auto">
            <a:xfrm>
              <a:off x="4430714" y="2968626"/>
              <a:ext cx="819150" cy="1012825"/>
            </a:xfrm>
            <a:custGeom>
              <a:avLst/>
              <a:gdLst>
                <a:gd name="T0" fmla="*/ 349 w 381"/>
                <a:gd name="T1" fmla="*/ 226 h 472"/>
                <a:gd name="T2" fmla="*/ 301 w 381"/>
                <a:gd name="T3" fmla="*/ 10 h 472"/>
                <a:gd name="T4" fmla="*/ 241 w 381"/>
                <a:gd name="T5" fmla="*/ 5 h 472"/>
                <a:gd name="T6" fmla="*/ 109 w 381"/>
                <a:gd name="T7" fmla="*/ 23 h 472"/>
                <a:gd name="T8" fmla="*/ 83 w 381"/>
                <a:gd name="T9" fmla="*/ 29 h 472"/>
                <a:gd name="T10" fmla="*/ 79 w 381"/>
                <a:gd name="T11" fmla="*/ 31 h 472"/>
                <a:gd name="T12" fmla="*/ 86 w 381"/>
                <a:gd name="T13" fmla="*/ 45 h 472"/>
                <a:gd name="T14" fmla="*/ 4 w 381"/>
                <a:gd name="T15" fmla="*/ 79 h 472"/>
                <a:gd name="T16" fmla="*/ 25 w 381"/>
                <a:gd name="T17" fmla="*/ 204 h 472"/>
                <a:gd name="T18" fmla="*/ 72 w 381"/>
                <a:gd name="T19" fmla="*/ 414 h 472"/>
                <a:gd name="T20" fmla="*/ 135 w 381"/>
                <a:gd name="T21" fmla="*/ 465 h 472"/>
                <a:gd name="T22" fmla="*/ 323 w 381"/>
                <a:gd name="T23" fmla="*/ 435 h 472"/>
                <a:gd name="T24" fmla="*/ 274 w 381"/>
                <a:gd name="T25" fmla="*/ 93 h 472"/>
                <a:gd name="T26" fmla="*/ 313 w 381"/>
                <a:gd name="T27" fmla="*/ 306 h 472"/>
                <a:gd name="T28" fmla="*/ 285 w 381"/>
                <a:gd name="T29" fmla="*/ 337 h 472"/>
                <a:gd name="T30" fmla="*/ 213 w 381"/>
                <a:gd name="T31" fmla="*/ 388 h 472"/>
                <a:gd name="T32" fmla="*/ 141 w 381"/>
                <a:gd name="T33" fmla="*/ 394 h 472"/>
                <a:gd name="T34" fmla="*/ 100 w 381"/>
                <a:gd name="T35" fmla="*/ 219 h 472"/>
                <a:gd name="T36" fmla="*/ 87 w 381"/>
                <a:gd name="T37" fmla="*/ 93 h 472"/>
                <a:gd name="T38" fmla="*/ 124 w 381"/>
                <a:gd name="T39" fmla="*/ 80 h 472"/>
                <a:gd name="T40" fmla="*/ 170 w 381"/>
                <a:gd name="T41" fmla="*/ 87 h 472"/>
                <a:gd name="T42" fmla="*/ 217 w 381"/>
                <a:gd name="T43" fmla="*/ 70 h 472"/>
                <a:gd name="T44" fmla="*/ 261 w 381"/>
                <a:gd name="T45" fmla="*/ 58 h 472"/>
                <a:gd name="T46" fmla="*/ 319 w 381"/>
                <a:gd name="T47" fmla="*/ 351 h 472"/>
                <a:gd name="T48" fmla="*/ 313 w 381"/>
                <a:gd name="T49" fmla="*/ 378 h 472"/>
                <a:gd name="T50" fmla="*/ 304 w 381"/>
                <a:gd name="T51" fmla="*/ 383 h 472"/>
                <a:gd name="T52" fmla="*/ 289 w 381"/>
                <a:gd name="T53" fmla="*/ 363 h 472"/>
                <a:gd name="T54" fmla="*/ 219 w 381"/>
                <a:gd name="T55" fmla="*/ 63 h 472"/>
                <a:gd name="T56" fmla="*/ 230 w 381"/>
                <a:gd name="T57" fmla="*/ 59 h 472"/>
                <a:gd name="T58" fmla="*/ 139 w 381"/>
                <a:gd name="T59" fmla="*/ 31 h 472"/>
                <a:gd name="T60" fmla="*/ 230 w 381"/>
                <a:gd name="T61" fmla="*/ 21 h 472"/>
                <a:gd name="T62" fmla="*/ 199 w 381"/>
                <a:gd name="T63" fmla="*/ 69 h 472"/>
                <a:gd name="T64" fmla="*/ 135 w 381"/>
                <a:gd name="T65" fmla="*/ 74 h 472"/>
                <a:gd name="T66" fmla="*/ 100 w 381"/>
                <a:gd name="T67" fmla="*/ 57 h 472"/>
                <a:gd name="T68" fmla="*/ 108 w 381"/>
                <a:gd name="T69" fmla="*/ 76 h 472"/>
                <a:gd name="T70" fmla="*/ 97 w 381"/>
                <a:gd name="T71" fmla="*/ 55 h 472"/>
                <a:gd name="T72" fmla="*/ 354 w 381"/>
                <a:gd name="T73" fmla="*/ 407 h 472"/>
                <a:gd name="T74" fmla="*/ 262 w 381"/>
                <a:gd name="T75" fmla="*/ 432 h 472"/>
                <a:gd name="T76" fmla="*/ 148 w 381"/>
                <a:gd name="T77" fmla="*/ 447 h 472"/>
                <a:gd name="T78" fmla="*/ 91 w 381"/>
                <a:gd name="T79" fmla="*/ 426 h 472"/>
                <a:gd name="T80" fmla="*/ 35 w 381"/>
                <a:gd name="T81" fmla="*/ 178 h 472"/>
                <a:gd name="T82" fmla="*/ 45 w 381"/>
                <a:gd name="T83" fmla="*/ 78 h 472"/>
                <a:gd name="T84" fmla="*/ 88 w 381"/>
                <a:gd name="T85" fmla="*/ 63 h 472"/>
                <a:gd name="T86" fmla="*/ 62 w 381"/>
                <a:gd name="T87" fmla="*/ 93 h 472"/>
                <a:gd name="T88" fmla="*/ 101 w 381"/>
                <a:gd name="T89" fmla="*/ 298 h 472"/>
                <a:gd name="T90" fmla="*/ 138 w 381"/>
                <a:gd name="T91" fmla="*/ 412 h 472"/>
                <a:gd name="T92" fmla="*/ 222 w 381"/>
                <a:gd name="T93" fmla="*/ 401 h 472"/>
                <a:gd name="T94" fmla="*/ 337 w 381"/>
                <a:gd name="T95" fmla="*/ 381 h 472"/>
                <a:gd name="T96" fmla="*/ 317 w 381"/>
                <a:gd name="T97" fmla="*/ 266 h 472"/>
                <a:gd name="T98" fmla="*/ 286 w 381"/>
                <a:gd name="T99" fmla="*/ 81 h 472"/>
                <a:gd name="T100" fmla="*/ 242 w 381"/>
                <a:gd name="T101" fmla="*/ 54 h 472"/>
                <a:gd name="T102" fmla="*/ 284 w 381"/>
                <a:gd name="T103" fmla="*/ 25 h 472"/>
                <a:gd name="T104" fmla="*/ 331 w 381"/>
                <a:gd name="T105" fmla="*/ 203 h 472"/>
                <a:gd name="T106" fmla="*/ 354 w 381"/>
                <a:gd name="T107" fmla="*/ 407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1" h="472">
                  <a:moveTo>
                    <a:pt x="374" y="366"/>
                  </a:moveTo>
                  <a:cubicBezTo>
                    <a:pt x="371" y="341"/>
                    <a:pt x="362" y="317"/>
                    <a:pt x="359" y="292"/>
                  </a:cubicBezTo>
                  <a:cubicBezTo>
                    <a:pt x="356" y="270"/>
                    <a:pt x="351" y="248"/>
                    <a:pt x="349" y="226"/>
                  </a:cubicBezTo>
                  <a:cubicBezTo>
                    <a:pt x="347" y="199"/>
                    <a:pt x="340" y="173"/>
                    <a:pt x="336" y="147"/>
                  </a:cubicBezTo>
                  <a:cubicBezTo>
                    <a:pt x="332" y="117"/>
                    <a:pt x="325" y="88"/>
                    <a:pt x="319" y="59"/>
                  </a:cubicBezTo>
                  <a:cubicBezTo>
                    <a:pt x="316" y="47"/>
                    <a:pt x="315" y="16"/>
                    <a:pt x="301" y="10"/>
                  </a:cubicBezTo>
                  <a:cubicBezTo>
                    <a:pt x="295" y="7"/>
                    <a:pt x="289" y="8"/>
                    <a:pt x="283" y="10"/>
                  </a:cubicBezTo>
                  <a:cubicBezTo>
                    <a:pt x="270" y="15"/>
                    <a:pt x="257" y="19"/>
                    <a:pt x="243" y="20"/>
                  </a:cubicBezTo>
                  <a:cubicBezTo>
                    <a:pt x="242" y="15"/>
                    <a:pt x="242" y="10"/>
                    <a:pt x="241" y="5"/>
                  </a:cubicBezTo>
                  <a:cubicBezTo>
                    <a:pt x="241" y="2"/>
                    <a:pt x="238" y="0"/>
                    <a:pt x="235" y="0"/>
                  </a:cubicBezTo>
                  <a:cubicBezTo>
                    <a:pt x="206" y="1"/>
                    <a:pt x="177" y="12"/>
                    <a:pt x="148" y="17"/>
                  </a:cubicBezTo>
                  <a:cubicBezTo>
                    <a:pt x="135" y="19"/>
                    <a:pt x="122" y="21"/>
                    <a:pt x="109" y="23"/>
                  </a:cubicBezTo>
                  <a:cubicBezTo>
                    <a:pt x="108" y="23"/>
                    <a:pt x="95" y="27"/>
                    <a:pt x="88" y="28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6" y="27"/>
                    <a:pt x="84" y="28"/>
                    <a:pt x="83" y="29"/>
                  </a:cubicBezTo>
                  <a:cubicBezTo>
                    <a:pt x="82" y="29"/>
                    <a:pt x="81" y="29"/>
                    <a:pt x="81" y="29"/>
                  </a:cubicBezTo>
                  <a:cubicBezTo>
                    <a:pt x="81" y="29"/>
                    <a:pt x="80" y="29"/>
                    <a:pt x="80" y="29"/>
                  </a:cubicBezTo>
                  <a:cubicBezTo>
                    <a:pt x="79" y="30"/>
                    <a:pt x="79" y="30"/>
                    <a:pt x="79" y="31"/>
                  </a:cubicBezTo>
                  <a:cubicBezTo>
                    <a:pt x="78" y="32"/>
                    <a:pt x="79" y="34"/>
                    <a:pt x="80" y="35"/>
                  </a:cubicBezTo>
                  <a:cubicBezTo>
                    <a:pt x="82" y="35"/>
                    <a:pt x="83" y="35"/>
                    <a:pt x="85" y="36"/>
                  </a:cubicBezTo>
                  <a:cubicBezTo>
                    <a:pt x="86" y="39"/>
                    <a:pt x="86" y="42"/>
                    <a:pt x="86" y="45"/>
                  </a:cubicBezTo>
                  <a:cubicBezTo>
                    <a:pt x="86" y="49"/>
                    <a:pt x="87" y="53"/>
                    <a:pt x="88" y="57"/>
                  </a:cubicBezTo>
                  <a:cubicBezTo>
                    <a:pt x="72" y="55"/>
                    <a:pt x="57" y="64"/>
                    <a:pt x="42" y="67"/>
                  </a:cubicBezTo>
                  <a:cubicBezTo>
                    <a:pt x="31" y="69"/>
                    <a:pt x="11" y="68"/>
                    <a:pt x="4" y="79"/>
                  </a:cubicBezTo>
                  <a:cubicBezTo>
                    <a:pt x="0" y="85"/>
                    <a:pt x="3" y="91"/>
                    <a:pt x="5" y="97"/>
                  </a:cubicBezTo>
                  <a:cubicBezTo>
                    <a:pt x="7" y="107"/>
                    <a:pt x="8" y="116"/>
                    <a:pt x="11" y="125"/>
                  </a:cubicBezTo>
                  <a:cubicBezTo>
                    <a:pt x="18" y="151"/>
                    <a:pt x="22" y="177"/>
                    <a:pt x="25" y="204"/>
                  </a:cubicBezTo>
                  <a:cubicBezTo>
                    <a:pt x="28" y="227"/>
                    <a:pt x="34" y="250"/>
                    <a:pt x="39" y="273"/>
                  </a:cubicBezTo>
                  <a:cubicBezTo>
                    <a:pt x="44" y="298"/>
                    <a:pt x="48" y="323"/>
                    <a:pt x="53" y="347"/>
                  </a:cubicBezTo>
                  <a:cubicBezTo>
                    <a:pt x="59" y="370"/>
                    <a:pt x="66" y="392"/>
                    <a:pt x="72" y="414"/>
                  </a:cubicBezTo>
                  <a:cubicBezTo>
                    <a:pt x="75" y="425"/>
                    <a:pt x="80" y="435"/>
                    <a:pt x="83" y="445"/>
                  </a:cubicBezTo>
                  <a:cubicBezTo>
                    <a:pt x="85" y="453"/>
                    <a:pt x="86" y="459"/>
                    <a:pt x="93" y="464"/>
                  </a:cubicBezTo>
                  <a:cubicBezTo>
                    <a:pt x="103" y="472"/>
                    <a:pt x="123" y="468"/>
                    <a:pt x="135" y="465"/>
                  </a:cubicBezTo>
                  <a:cubicBezTo>
                    <a:pt x="159" y="460"/>
                    <a:pt x="183" y="461"/>
                    <a:pt x="208" y="457"/>
                  </a:cubicBezTo>
                  <a:cubicBezTo>
                    <a:pt x="226" y="454"/>
                    <a:pt x="244" y="454"/>
                    <a:pt x="261" y="449"/>
                  </a:cubicBezTo>
                  <a:cubicBezTo>
                    <a:pt x="281" y="443"/>
                    <a:pt x="303" y="441"/>
                    <a:pt x="323" y="435"/>
                  </a:cubicBezTo>
                  <a:cubicBezTo>
                    <a:pt x="337" y="430"/>
                    <a:pt x="356" y="426"/>
                    <a:pt x="368" y="417"/>
                  </a:cubicBezTo>
                  <a:cubicBezTo>
                    <a:pt x="381" y="407"/>
                    <a:pt x="376" y="380"/>
                    <a:pt x="374" y="366"/>
                  </a:cubicBezTo>
                  <a:moveTo>
                    <a:pt x="274" y="93"/>
                  </a:moveTo>
                  <a:cubicBezTo>
                    <a:pt x="275" y="130"/>
                    <a:pt x="287" y="166"/>
                    <a:pt x="293" y="203"/>
                  </a:cubicBezTo>
                  <a:cubicBezTo>
                    <a:pt x="296" y="220"/>
                    <a:pt x="298" y="237"/>
                    <a:pt x="301" y="254"/>
                  </a:cubicBezTo>
                  <a:cubicBezTo>
                    <a:pt x="304" y="271"/>
                    <a:pt x="310" y="288"/>
                    <a:pt x="313" y="306"/>
                  </a:cubicBezTo>
                  <a:cubicBezTo>
                    <a:pt x="315" y="318"/>
                    <a:pt x="317" y="331"/>
                    <a:pt x="318" y="343"/>
                  </a:cubicBezTo>
                  <a:cubicBezTo>
                    <a:pt x="310" y="338"/>
                    <a:pt x="297" y="331"/>
                    <a:pt x="287" y="334"/>
                  </a:cubicBezTo>
                  <a:cubicBezTo>
                    <a:pt x="286" y="334"/>
                    <a:pt x="285" y="335"/>
                    <a:pt x="285" y="337"/>
                  </a:cubicBezTo>
                  <a:cubicBezTo>
                    <a:pt x="282" y="356"/>
                    <a:pt x="283" y="384"/>
                    <a:pt x="256" y="385"/>
                  </a:cubicBezTo>
                  <a:cubicBezTo>
                    <a:pt x="255" y="385"/>
                    <a:pt x="254" y="386"/>
                    <a:pt x="254" y="387"/>
                  </a:cubicBezTo>
                  <a:cubicBezTo>
                    <a:pt x="240" y="388"/>
                    <a:pt x="227" y="389"/>
                    <a:pt x="213" y="388"/>
                  </a:cubicBezTo>
                  <a:cubicBezTo>
                    <a:pt x="200" y="386"/>
                    <a:pt x="190" y="387"/>
                    <a:pt x="177" y="388"/>
                  </a:cubicBezTo>
                  <a:cubicBezTo>
                    <a:pt x="169" y="389"/>
                    <a:pt x="162" y="390"/>
                    <a:pt x="154" y="390"/>
                  </a:cubicBezTo>
                  <a:cubicBezTo>
                    <a:pt x="149" y="391"/>
                    <a:pt x="145" y="393"/>
                    <a:pt x="141" y="394"/>
                  </a:cubicBezTo>
                  <a:cubicBezTo>
                    <a:pt x="139" y="383"/>
                    <a:pt x="137" y="373"/>
                    <a:pt x="134" y="362"/>
                  </a:cubicBezTo>
                  <a:cubicBezTo>
                    <a:pt x="129" y="345"/>
                    <a:pt x="123" y="329"/>
                    <a:pt x="118" y="312"/>
                  </a:cubicBezTo>
                  <a:cubicBezTo>
                    <a:pt x="110" y="281"/>
                    <a:pt x="106" y="250"/>
                    <a:pt x="100" y="219"/>
                  </a:cubicBezTo>
                  <a:cubicBezTo>
                    <a:pt x="94" y="189"/>
                    <a:pt x="93" y="159"/>
                    <a:pt x="83" y="130"/>
                  </a:cubicBezTo>
                  <a:cubicBezTo>
                    <a:pt x="81" y="122"/>
                    <a:pt x="78" y="113"/>
                    <a:pt x="76" y="105"/>
                  </a:cubicBezTo>
                  <a:cubicBezTo>
                    <a:pt x="73" y="91"/>
                    <a:pt x="78" y="95"/>
                    <a:pt x="87" y="93"/>
                  </a:cubicBezTo>
                  <a:cubicBezTo>
                    <a:pt x="96" y="91"/>
                    <a:pt x="104" y="89"/>
                    <a:pt x="112" y="85"/>
                  </a:cubicBezTo>
                  <a:cubicBezTo>
                    <a:pt x="114" y="85"/>
                    <a:pt x="115" y="85"/>
                    <a:pt x="116" y="84"/>
                  </a:cubicBezTo>
                  <a:cubicBezTo>
                    <a:pt x="119" y="83"/>
                    <a:pt x="122" y="82"/>
                    <a:pt x="124" y="80"/>
                  </a:cubicBezTo>
                  <a:cubicBezTo>
                    <a:pt x="128" y="83"/>
                    <a:pt x="131" y="86"/>
                    <a:pt x="135" y="88"/>
                  </a:cubicBezTo>
                  <a:cubicBezTo>
                    <a:pt x="139" y="90"/>
                    <a:pt x="143" y="91"/>
                    <a:pt x="148" y="91"/>
                  </a:cubicBezTo>
                  <a:cubicBezTo>
                    <a:pt x="155" y="90"/>
                    <a:pt x="163" y="87"/>
                    <a:pt x="170" y="87"/>
                  </a:cubicBezTo>
                  <a:cubicBezTo>
                    <a:pt x="173" y="86"/>
                    <a:pt x="176" y="86"/>
                    <a:pt x="179" y="85"/>
                  </a:cubicBezTo>
                  <a:cubicBezTo>
                    <a:pt x="190" y="83"/>
                    <a:pt x="208" y="84"/>
                    <a:pt x="215" y="74"/>
                  </a:cubicBezTo>
                  <a:cubicBezTo>
                    <a:pt x="216" y="73"/>
                    <a:pt x="217" y="71"/>
                    <a:pt x="217" y="70"/>
                  </a:cubicBezTo>
                  <a:cubicBezTo>
                    <a:pt x="218" y="70"/>
                    <a:pt x="218" y="70"/>
                    <a:pt x="219" y="70"/>
                  </a:cubicBezTo>
                  <a:cubicBezTo>
                    <a:pt x="224" y="67"/>
                    <a:pt x="232" y="69"/>
                    <a:pt x="237" y="68"/>
                  </a:cubicBezTo>
                  <a:cubicBezTo>
                    <a:pt x="245" y="65"/>
                    <a:pt x="253" y="59"/>
                    <a:pt x="261" y="58"/>
                  </a:cubicBezTo>
                  <a:cubicBezTo>
                    <a:pt x="272" y="56"/>
                    <a:pt x="275" y="60"/>
                    <a:pt x="275" y="71"/>
                  </a:cubicBezTo>
                  <a:cubicBezTo>
                    <a:pt x="274" y="78"/>
                    <a:pt x="274" y="86"/>
                    <a:pt x="274" y="93"/>
                  </a:cubicBezTo>
                  <a:moveTo>
                    <a:pt x="319" y="351"/>
                  </a:moveTo>
                  <a:cubicBezTo>
                    <a:pt x="320" y="354"/>
                    <a:pt x="320" y="357"/>
                    <a:pt x="320" y="360"/>
                  </a:cubicBezTo>
                  <a:cubicBezTo>
                    <a:pt x="321" y="363"/>
                    <a:pt x="324" y="372"/>
                    <a:pt x="322" y="375"/>
                  </a:cubicBezTo>
                  <a:cubicBezTo>
                    <a:pt x="322" y="376"/>
                    <a:pt x="318" y="377"/>
                    <a:pt x="313" y="378"/>
                  </a:cubicBezTo>
                  <a:cubicBezTo>
                    <a:pt x="311" y="378"/>
                    <a:pt x="309" y="378"/>
                    <a:pt x="307" y="380"/>
                  </a:cubicBezTo>
                  <a:cubicBezTo>
                    <a:pt x="307" y="381"/>
                    <a:pt x="306" y="381"/>
                    <a:pt x="306" y="381"/>
                  </a:cubicBezTo>
                  <a:cubicBezTo>
                    <a:pt x="305" y="382"/>
                    <a:pt x="304" y="382"/>
                    <a:pt x="304" y="383"/>
                  </a:cubicBezTo>
                  <a:cubicBezTo>
                    <a:pt x="299" y="383"/>
                    <a:pt x="288" y="384"/>
                    <a:pt x="278" y="384"/>
                  </a:cubicBezTo>
                  <a:cubicBezTo>
                    <a:pt x="280" y="383"/>
                    <a:pt x="281" y="382"/>
                    <a:pt x="282" y="380"/>
                  </a:cubicBezTo>
                  <a:cubicBezTo>
                    <a:pt x="285" y="374"/>
                    <a:pt x="288" y="369"/>
                    <a:pt x="289" y="363"/>
                  </a:cubicBezTo>
                  <a:cubicBezTo>
                    <a:pt x="291" y="356"/>
                    <a:pt x="291" y="349"/>
                    <a:pt x="291" y="342"/>
                  </a:cubicBezTo>
                  <a:cubicBezTo>
                    <a:pt x="301" y="344"/>
                    <a:pt x="310" y="357"/>
                    <a:pt x="319" y="351"/>
                  </a:cubicBezTo>
                  <a:moveTo>
                    <a:pt x="219" y="63"/>
                  </a:moveTo>
                  <a:cubicBezTo>
                    <a:pt x="220" y="60"/>
                    <a:pt x="221" y="57"/>
                    <a:pt x="222" y="54"/>
                  </a:cubicBezTo>
                  <a:cubicBezTo>
                    <a:pt x="223" y="47"/>
                    <a:pt x="227" y="40"/>
                    <a:pt x="229" y="32"/>
                  </a:cubicBezTo>
                  <a:cubicBezTo>
                    <a:pt x="229" y="41"/>
                    <a:pt x="228" y="50"/>
                    <a:pt x="230" y="59"/>
                  </a:cubicBezTo>
                  <a:cubicBezTo>
                    <a:pt x="226" y="60"/>
                    <a:pt x="223" y="61"/>
                    <a:pt x="219" y="63"/>
                  </a:cubicBezTo>
                  <a:moveTo>
                    <a:pt x="107" y="34"/>
                  </a:moveTo>
                  <a:cubicBezTo>
                    <a:pt x="118" y="32"/>
                    <a:pt x="129" y="32"/>
                    <a:pt x="139" y="31"/>
                  </a:cubicBezTo>
                  <a:cubicBezTo>
                    <a:pt x="155" y="28"/>
                    <a:pt x="170" y="25"/>
                    <a:pt x="186" y="22"/>
                  </a:cubicBezTo>
                  <a:cubicBezTo>
                    <a:pt x="201" y="19"/>
                    <a:pt x="215" y="14"/>
                    <a:pt x="230" y="13"/>
                  </a:cubicBezTo>
                  <a:cubicBezTo>
                    <a:pt x="230" y="16"/>
                    <a:pt x="230" y="19"/>
                    <a:pt x="230" y="21"/>
                  </a:cubicBezTo>
                  <a:cubicBezTo>
                    <a:pt x="227" y="18"/>
                    <a:pt x="222" y="19"/>
                    <a:pt x="220" y="24"/>
                  </a:cubicBezTo>
                  <a:cubicBezTo>
                    <a:pt x="217" y="30"/>
                    <a:pt x="214" y="35"/>
                    <a:pt x="212" y="42"/>
                  </a:cubicBezTo>
                  <a:cubicBezTo>
                    <a:pt x="209" y="50"/>
                    <a:pt x="208" y="65"/>
                    <a:pt x="199" y="69"/>
                  </a:cubicBezTo>
                  <a:cubicBezTo>
                    <a:pt x="197" y="70"/>
                    <a:pt x="191" y="69"/>
                    <a:pt x="189" y="69"/>
                  </a:cubicBezTo>
                  <a:cubicBezTo>
                    <a:pt x="180" y="71"/>
                    <a:pt x="172" y="73"/>
                    <a:pt x="164" y="74"/>
                  </a:cubicBezTo>
                  <a:cubicBezTo>
                    <a:pt x="153" y="75"/>
                    <a:pt x="146" y="80"/>
                    <a:pt x="135" y="74"/>
                  </a:cubicBezTo>
                  <a:cubicBezTo>
                    <a:pt x="133" y="73"/>
                    <a:pt x="129" y="69"/>
                    <a:pt x="126" y="67"/>
                  </a:cubicBezTo>
                  <a:cubicBezTo>
                    <a:pt x="119" y="61"/>
                    <a:pt x="111" y="54"/>
                    <a:pt x="101" y="53"/>
                  </a:cubicBezTo>
                  <a:cubicBezTo>
                    <a:pt x="99" y="53"/>
                    <a:pt x="98" y="56"/>
                    <a:pt x="100" y="57"/>
                  </a:cubicBezTo>
                  <a:cubicBezTo>
                    <a:pt x="107" y="61"/>
                    <a:pt x="112" y="68"/>
                    <a:pt x="118" y="74"/>
                  </a:cubicBezTo>
                  <a:cubicBezTo>
                    <a:pt x="118" y="74"/>
                    <a:pt x="117" y="74"/>
                    <a:pt x="117" y="74"/>
                  </a:cubicBezTo>
                  <a:cubicBezTo>
                    <a:pt x="114" y="75"/>
                    <a:pt x="111" y="75"/>
                    <a:pt x="108" y="76"/>
                  </a:cubicBezTo>
                  <a:cubicBezTo>
                    <a:pt x="106" y="76"/>
                    <a:pt x="104" y="76"/>
                    <a:pt x="102" y="76"/>
                  </a:cubicBezTo>
                  <a:cubicBezTo>
                    <a:pt x="102" y="74"/>
                    <a:pt x="101" y="72"/>
                    <a:pt x="100" y="70"/>
                  </a:cubicBezTo>
                  <a:cubicBezTo>
                    <a:pt x="99" y="65"/>
                    <a:pt x="98" y="60"/>
                    <a:pt x="97" y="55"/>
                  </a:cubicBezTo>
                  <a:cubicBezTo>
                    <a:pt x="96" y="49"/>
                    <a:pt x="95" y="42"/>
                    <a:pt x="92" y="36"/>
                  </a:cubicBezTo>
                  <a:cubicBezTo>
                    <a:pt x="97" y="35"/>
                    <a:pt x="102" y="34"/>
                    <a:pt x="107" y="34"/>
                  </a:cubicBezTo>
                  <a:moveTo>
                    <a:pt x="354" y="407"/>
                  </a:moveTo>
                  <a:cubicBezTo>
                    <a:pt x="348" y="412"/>
                    <a:pt x="337" y="414"/>
                    <a:pt x="330" y="417"/>
                  </a:cubicBezTo>
                  <a:cubicBezTo>
                    <a:pt x="316" y="422"/>
                    <a:pt x="302" y="427"/>
                    <a:pt x="287" y="429"/>
                  </a:cubicBezTo>
                  <a:cubicBezTo>
                    <a:pt x="279" y="430"/>
                    <a:pt x="271" y="429"/>
                    <a:pt x="262" y="432"/>
                  </a:cubicBezTo>
                  <a:cubicBezTo>
                    <a:pt x="253" y="436"/>
                    <a:pt x="245" y="438"/>
                    <a:pt x="236" y="439"/>
                  </a:cubicBezTo>
                  <a:cubicBezTo>
                    <a:pt x="219" y="441"/>
                    <a:pt x="203" y="443"/>
                    <a:pt x="186" y="446"/>
                  </a:cubicBezTo>
                  <a:cubicBezTo>
                    <a:pt x="173" y="448"/>
                    <a:pt x="161" y="446"/>
                    <a:pt x="148" y="447"/>
                  </a:cubicBezTo>
                  <a:cubicBezTo>
                    <a:pt x="139" y="448"/>
                    <a:pt x="131" y="452"/>
                    <a:pt x="122" y="453"/>
                  </a:cubicBezTo>
                  <a:cubicBezTo>
                    <a:pt x="111" y="453"/>
                    <a:pt x="103" y="455"/>
                    <a:pt x="97" y="444"/>
                  </a:cubicBezTo>
                  <a:cubicBezTo>
                    <a:pt x="95" y="439"/>
                    <a:pt x="93" y="431"/>
                    <a:pt x="91" y="426"/>
                  </a:cubicBezTo>
                  <a:cubicBezTo>
                    <a:pt x="82" y="406"/>
                    <a:pt x="77" y="383"/>
                    <a:pt x="71" y="361"/>
                  </a:cubicBezTo>
                  <a:cubicBezTo>
                    <a:pt x="61" y="324"/>
                    <a:pt x="55" y="285"/>
                    <a:pt x="47" y="248"/>
                  </a:cubicBezTo>
                  <a:cubicBezTo>
                    <a:pt x="42" y="225"/>
                    <a:pt x="38" y="202"/>
                    <a:pt x="35" y="178"/>
                  </a:cubicBezTo>
                  <a:cubicBezTo>
                    <a:pt x="32" y="156"/>
                    <a:pt x="26" y="134"/>
                    <a:pt x="21" y="112"/>
                  </a:cubicBezTo>
                  <a:cubicBezTo>
                    <a:pt x="18" y="102"/>
                    <a:pt x="13" y="88"/>
                    <a:pt x="23" y="82"/>
                  </a:cubicBezTo>
                  <a:cubicBezTo>
                    <a:pt x="29" y="80"/>
                    <a:pt x="39" y="80"/>
                    <a:pt x="45" y="78"/>
                  </a:cubicBezTo>
                  <a:cubicBezTo>
                    <a:pt x="54" y="76"/>
                    <a:pt x="63" y="71"/>
                    <a:pt x="72" y="69"/>
                  </a:cubicBezTo>
                  <a:cubicBezTo>
                    <a:pt x="76" y="67"/>
                    <a:pt x="84" y="64"/>
                    <a:pt x="88" y="63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9"/>
                    <a:pt x="90" y="75"/>
                    <a:pt x="92" y="80"/>
                  </a:cubicBezTo>
                  <a:cubicBezTo>
                    <a:pt x="86" y="80"/>
                    <a:pt x="80" y="80"/>
                    <a:pt x="75" y="81"/>
                  </a:cubicBezTo>
                  <a:cubicBezTo>
                    <a:pt x="68" y="83"/>
                    <a:pt x="63" y="86"/>
                    <a:pt x="62" y="93"/>
                  </a:cubicBezTo>
                  <a:cubicBezTo>
                    <a:pt x="59" y="106"/>
                    <a:pt x="68" y="124"/>
                    <a:pt x="72" y="136"/>
                  </a:cubicBezTo>
                  <a:cubicBezTo>
                    <a:pt x="78" y="156"/>
                    <a:pt x="81" y="176"/>
                    <a:pt x="83" y="197"/>
                  </a:cubicBezTo>
                  <a:cubicBezTo>
                    <a:pt x="86" y="231"/>
                    <a:pt x="94" y="264"/>
                    <a:pt x="101" y="298"/>
                  </a:cubicBezTo>
                  <a:cubicBezTo>
                    <a:pt x="105" y="318"/>
                    <a:pt x="111" y="337"/>
                    <a:pt x="117" y="356"/>
                  </a:cubicBezTo>
                  <a:cubicBezTo>
                    <a:pt x="123" y="373"/>
                    <a:pt x="126" y="389"/>
                    <a:pt x="129" y="407"/>
                  </a:cubicBezTo>
                  <a:cubicBezTo>
                    <a:pt x="130" y="410"/>
                    <a:pt x="134" y="413"/>
                    <a:pt x="138" y="412"/>
                  </a:cubicBezTo>
                  <a:cubicBezTo>
                    <a:pt x="142" y="410"/>
                    <a:pt x="147" y="406"/>
                    <a:pt x="151" y="405"/>
                  </a:cubicBezTo>
                  <a:cubicBezTo>
                    <a:pt x="158" y="403"/>
                    <a:pt x="168" y="403"/>
                    <a:pt x="175" y="402"/>
                  </a:cubicBezTo>
                  <a:cubicBezTo>
                    <a:pt x="191" y="400"/>
                    <a:pt x="206" y="401"/>
                    <a:pt x="222" y="401"/>
                  </a:cubicBezTo>
                  <a:cubicBezTo>
                    <a:pt x="252" y="401"/>
                    <a:pt x="285" y="400"/>
                    <a:pt x="314" y="393"/>
                  </a:cubicBezTo>
                  <a:cubicBezTo>
                    <a:pt x="316" y="393"/>
                    <a:pt x="318" y="392"/>
                    <a:pt x="318" y="390"/>
                  </a:cubicBezTo>
                  <a:cubicBezTo>
                    <a:pt x="326" y="390"/>
                    <a:pt x="334" y="387"/>
                    <a:pt x="337" y="381"/>
                  </a:cubicBezTo>
                  <a:cubicBezTo>
                    <a:pt x="339" y="376"/>
                    <a:pt x="336" y="370"/>
                    <a:pt x="334" y="365"/>
                  </a:cubicBezTo>
                  <a:cubicBezTo>
                    <a:pt x="332" y="355"/>
                    <a:pt x="333" y="345"/>
                    <a:pt x="331" y="335"/>
                  </a:cubicBezTo>
                  <a:cubicBezTo>
                    <a:pt x="328" y="312"/>
                    <a:pt x="325" y="288"/>
                    <a:pt x="317" y="266"/>
                  </a:cubicBezTo>
                  <a:cubicBezTo>
                    <a:pt x="310" y="242"/>
                    <a:pt x="308" y="218"/>
                    <a:pt x="304" y="194"/>
                  </a:cubicBezTo>
                  <a:cubicBezTo>
                    <a:pt x="300" y="170"/>
                    <a:pt x="293" y="146"/>
                    <a:pt x="289" y="121"/>
                  </a:cubicBezTo>
                  <a:cubicBezTo>
                    <a:pt x="288" y="108"/>
                    <a:pt x="286" y="95"/>
                    <a:pt x="286" y="81"/>
                  </a:cubicBezTo>
                  <a:cubicBezTo>
                    <a:pt x="287" y="73"/>
                    <a:pt x="288" y="65"/>
                    <a:pt x="287" y="57"/>
                  </a:cubicBezTo>
                  <a:cubicBezTo>
                    <a:pt x="284" y="45"/>
                    <a:pt x="275" y="42"/>
                    <a:pt x="264" y="44"/>
                  </a:cubicBezTo>
                  <a:cubicBezTo>
                    <a:pt x="256" y="46"/>
                    <a:pt x="249" y="50"/>
                    <a:pt x="242" y="54"/>
                  </a:cubicBezTo>
                  <a:cubicBezTo>
                    <a:pt x="243" y="48"/>
                    <a:pt x="243" y="41"/>
                    <a:pt x="243" y="35"/>
                  </a:cubicBezTo>
                  <a:cubicBezTo>
                    <a:pt x="244" y="35"/>
                    <a:pt x="245" y="34"/>
                    <a:pt x="246" y="34"/>
                  </a:cubicBezTo>
                  <a:cubicBezTo>
                    <a:pt x="259" y="32"/>
                    <a:pt x="271" y="27"/>
                    <a:pt x="284" y="25"/>
                  </a:cubicBezTo>
                  <a:cubicBezTo>
                    <a:pt x="300" y="24"/>
                    <a:pt x="297" y="30"/>
                    <a:pt x="300" y="42"/>
                  </a:cubicBezTo>
                  <a:cubicBezTo>
                    <a:pt x="302" y="54"/>
                    <a:pt x="305" y="65"/>
                    <a:pt x="308" y="76"/>
                  </a:cubicBezTo>
                  <a:cubicBezTo>
                    <a:pt x="317" y="118"/>
                    <a:pt x="322" y="161"/>
                    <a:pt x="331" y="203"/>
                  </a:cubicBezTo>
                  <a:cubicBezTo>
                    <a:pt x="339" y="239"/>
                    <a:pt x="339" y="275"/>
                    <a:pt x="347" y="311"/>
                  </a:cubicBezTo>
                  <a:cubicBezTo>
                    <a:pt x="351" y="331"/>
                    <a:pt x="357" y="349"/>
                    <a:pt x="360" y="369"/>
                  </a:cubicBezTo>
                  <a:cubicBezTo>
                    <a:pt x="361" y="380"/>
                    <a:pt x="365" y="399"/>
                    <a:pt x="354" y="40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chenying0907 264"/>
            <p:cNvSpPr/>
            <p:nvPr/>
          </p:nvSpPr>
          <p:spPr bwMode="auto">
            <a:xfrm>
              <a:off x="4662489" y="3201989"/>
              <a:ext cx="290513" cy="58738"/>
            </a:xfrm>
            <a:custGeom>
              <a:avLst/>
              <a:gdLst>
                <a:gd name="T0" fmla="*/ 133 w 135"/>
                <a:gd name="T1" fmla="*/ 2 h 27"/>
                <a:gd name="T2" fmla="*/ 104 w 135"/>
                <a:gd name="T3" fmla="*/ 1 h 27"/>
                <a:gd name="T4" fmla="*/ 66 w 135"/>
                <a:gd name="T5" fmla="*/ 11 h 27"/>
                <a:gd name="T6" fmla="*/ 28 w 135"/>
                <a:gd name="T7" fmla="*/ 19 h 27"/>
                <a:gd name="T8" fmla="*/ 0 w 135"/>
                <a:gd name="T9" fmla="*/ 25 h 27"/>
                <a:gd name="T10" fmla="*/ 1 w 135"/>
                <a:gd name="T11" fmla="*/ 27 h 27"/>
                <a:gd name="T12" fmla="*/ 3 w 135"/>
                <a:gd name="T13" fmla="*/ 26 h 27"/>
                <a:gd name="T14" fmla="*/ 3 w 135"/>
                <a:gd name="T15" fmla="*/ 26 h 27"/>
                <a:gd name="T16" fmla="*/ 17 w 135"/>
                <a:gd name="T17" fmla="*/ 23 h 27"/>
                <a:gd name="T18" fmla="*/ 31 w 135"/>
                <a:gd name="T19" fmla="*/ 23 h 27"/>
                <a:gd name="T20" fmla="*/ 64 w 135"/>
                <a:gd name="T21" fmla="*/ 15 h 27"/>
                <a:gd name="T22" fmla="*/ 97 w 135"/>
                <a:gd name="T23" fmla="*/ 7 h 27"/>
                <a:gd name="T24" fmla="*/ 132 w 135"/>
                <a:gd name="T25" fmla="*/ 5 h 27"/>
                <a:gd name="T26" fmla="*/ 133 w 135"/>
                <a:gd name="T2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5" h="27">
                  <a:moveTo>
                    <a:pt x="133" y="2"/>
                  </a:moveTo>
                  <a:cubicBezTo>
                    <a:pt x="123" y="0"/>
                    <a:pt x="113" y="0"/>
                    <a:pt x="104" y="1"/>
                  </a:cubicBezTo>
                  <a:cubicBezTo>
                    <a:pt x="91" y="3"/>
                    <a:pt x="79" y="8"/>
                    <a:pt x="66" y="11"/>
                  </a:cubicBezTo>
                  <a:cubicBezTo>
                    <a:pt x="54" y="13"/>
                    <a:pt x="41" y="18"/>
                    <a:pt x="28" y="19"/>
                  </a:cubicBezTo>
                  <a:cubicBezTo>
                    <a:pt x="19" y="20"/>
                    <a:pt x="9" y="20"/>
                    <a:pt x="0" y="25"/>
                  </a:cubicBezTo>
                  <a:cubicBezTo>
                    <a:pt x="0" y="26"/>
                    <a:pt x="0" y="27"/>
                    <a:pt x="1" y="27"/>
                  </a:cubicBezTo>
                  <a:cubicBezTo>
                    <a:pt x="2" y="27"/>
                    <a:pt x="2" y="27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7" y="26"/>
                    <a:pt x="12" y="24"/>
                    <a:pt x="17" y="23"/>
                  </a:cubicBezTo>
                  <a:cubicBezTo>
                    <a:pt x="22" y="23"/>
                    <a:pt x="27" y="23"/>
                    <a:pt x="31" y="23"/>
                  </a:cubicBezTo>
                  <a:cubicBezTo>
                    <a:pt x="43" y="21"/>
                    <a:pt x="53" y="18"/>
                    <a:pt x="64" y="15"/>
                  </a:cubicBezTo>
                  <a:cubicBezTo>
                    <a:pt x="75" y="13"/>
                    <a:pt x="86" y="10"/>
                    <a:pt x="97" y="7"/>
                  </a:cubicBezTo>
                  <a:cubicBezTo>
                    <a:pt x="109" y="4"/>
                    <a:pt x="120" y="7"/>
                    <a:pt x="132" y="5"/>
                  </a:cubicBezTo>
                  <a:cubicBezTo>
                    <a:pt x="134" y="5"/>
                    <a:pt x="135" y="2"/>
                    <a:pt x="133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chenying0907 265"/>
            <p:cNvSpPr/>
            <p:nvPr/>
          </p:nvSpPr>
          <p:spPr bwMode="auto">
            <a:xfrm>
              <a:off x="4691064" y="3249614"/>
              <a:ext cx="273050" cy="55563"/>
            </a:xfrm>
            <a:custGeom>
              <a:avLst/>
              <a:gdLst>
                <a:gd name="T0" fmla="*/ 124 w 127"/>
                <a:gd name="T1" fmla="*/ 2 h 26"/>
                <a:gd name="T2" fmla="*/ 62 w 127"/>
                <a:gd name="T3" fmla="*/ 10 h 26"/>
                <a:gd name="T4" fmla="*/ 31 w 127"/>
                <a:gd name="T5" fmla="*/ 15 h 26"/>
                <a:gd name="T6" fmla="*/ 2 w 127"/>
                <a:gd name="T7" fmla="*/ 23 h 26"/>
                <a:gd name="T8" fmla="*/ 2 w 127"/>
                <a:gd name="T9" fmla="*/ 25 h 26"/>
                <a:gd name="T10" fmla="*/ 61 w 127"/>
                <a:gd name="T11" fmla="*/ 15 h 26"/>
                <a:gd name="T12" fmla="*/ 91 w 127"/>
                <a:gd name="T13" fmla="*/ 10 h 26"/>
                <a:gd name="T14" fmla="*/ 125 w 127"/>
                <a:gd name="T15" fmla="*/ 6 h 26"/>
                <a:gd name="T16" fmla="*/ 124 w 127"/>
                <a:gd name="T17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6">
                  <a:moveTo>
                    <a:pt x="124" y="2"/>
                  </a:moveTo>
                  <a:cubicBezTo>
                    <a:pt x="104" y="0"/>
                    <a:pt x="82" y="7"/>
                    <a:pt x="62" y="10"/>
                  </a:cubicBezTo>
                  <a:cubicBezTo>
                    <a:pt x="51" y="12"/>
                    <a:pt x="41" y="13"/>
                    <a:pt x="31" y="15"/>
                  </a:cubicBezTo>
                  <a:cubicBezTo>
                    <a:pt x="21" y="18"/>
                    <a:pt x="11" y="21"/>
                    <a:pt x="2" y="23"/>
                  </a:cubicBezTo>
                  <a:cubicBezTo>
                    <a:pt x="0" y="23"/>
                    <a:pt x="1" y="26"/>
                    <a:pt x="2" y="25"/>
                  </a:cubicBezTo>
                  <a:cubicBezTo>
                    <a:pt x="22" y="22"/>
                    <a:pt x="41" y="18"/>
                    <a:pt x="61" y="15"/>
                  </a:cubicBezTo>
                  <a:cubicBezTo>
                    <a:pt x="71" y="13"/>
                    <a:pt x="81" y="11"/>
                    <a:pt x="91" y="10"/>
                  </a:cubicBezTo>
                  <a:cubicBezTo>
                    <a:pt x="102" y="8"/>
                    <a:pt x="114" y="7"/>
                    <a:pt x="125" y="6"/>
                  </a:cubicBezTo>
                  <a:cubicBezTo>
                    <a:pt x="127" y="5"/>
                    <a:pt x="126" y="3"/>
                    <a:pt x="124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chenying0907 266"/>
            <p:cNvSpPr/>
            <p:nvPr/>
          </p:nvSpPr>
          <p:spPr bwMode="auto">
            <a:xfrm>
              <a:off x="4694239" y="3297239"/>
              <a:ext cx="260350" cy="61913"/>
            </a:xfrm>
            <a:custGeom>
              <a:avLst/>
              <a:gdLst>
                <a:gd name="T0" fmla="*/ 118 w 121"/>
                <a:gd name="T1" fmla="*/ 0 h 29"/>
                <a:gd name="T2" fmla="*/ 118 w 121"/>
                <a:gd name="T3" fmla="*/ 0 h 29"/>
                <a:gd name="T4" fmla="*/ 106 w 121"/>
                <a:gd name="T5" fmla="*/ 1 h 29"/>
                <a:gd name="T6" fmla="*/ 89 w 121"/>
                <a:gd name="T7" fmla="*/ 2 h 29"/>
                <a:gd name="T8" fmla="*/ 63 w 121"/>
                <a:gd name="T9" fmla="*/ 8 h 29"/>
                <a:gd name="T10" fmla="*/ 30 w 121"/>
                <a:gd name="T11" fmla="*/ 17 h 29"/>
                <a:gd name="T12" fmla="*/ 2 w 121"/>
                <a:gd name="T13" fmla="*/ 25 h 29"/>
                <a:gd name="T14" fmla="*/ 2 w 121"/>
                <a:gd name="T15" fmla="*/ 29 h 29"/>
                <a:gd name="T16" fmla="*/ 26 w 121"/>
                <a:gd name="T17" fmla="*/ 22 h 29"/>
                <a:gd name="T18" fmla="*/ 57 w 121"/>
                <a:gd name="T19" fmla="*/ 14 h 29"/>
                <a:gd name="T20" fmla="*/ 72 w 121"/>
                <a:gd name="T21" fmla="*/ 11 h 29"/>
                <a:gd name="T22" fmla="*/ 89 w 121"/>
                <a:gd name="T23" fmla="*/ 7 h 29"/>
                <a:gd name="T24" fmla="*/ 119 w 121"/>
                <a:gd name="T25" fmla="*/ 4 h 29"/>
                <a:gd name="T26" fmla="*/ 118 w 121"/>
                <a:gd name="T2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" h="29"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4" y="0"/>
                    <a:pt x="110" y="1"/>
                    <a:pt x="106" y="1"/>
                  </a:cubicBezTo>
                  <a:cubicBezTo>
                    <a:pt x="100" y="2"/>
                    <a:pt x="95" y="2"/>
                    <a:pt x="89" y="2"/>
                  </a:cubicBezTo>
                  <a:cubicBezTo>
                    <a:pt x="80" y="2"/>
                    <a:pt x="71" y="6"/>
                    <a:pt x="63" y="8"/>
                  </a:cubicBezTo>
                  <a:cubicBezTo>
                    <a:pt x="52" y="10"/>
                    <a:pt x="41" y="14"/>
                    <a:pt x="30" y="17"/>
                  </a:cubicBezTo>
                  <a:cubicBezTo>
                    <a:pt x="21" y="19"/>
                    <a:pt x="12" y="25"/>
                    <a:pt x="2" y="25"/>
                  </a:cubicBezTo>
                  <a:cubicBezTo>
                    <a:pt x="0" y="25"/>
                    <a:pt x="0" y="29"/>
                    <a:pt x="2" y="29"/>
                  </a:cubicBezTo>
                  <a:cubicBezTo>
                    <a:pt x="11" y="29"/>
                    <a:pt x="18" y="25"/>
                    <a:pt x="26" y="22"/>
                  </a:cubicBezTo>
                  <a:cubicBezTo>
                    <a:pt x="36" y="19"/>
                    <a:pt x="47" y="17"/>
                    <a:pt x="57" y="14"/>
                  </a:cubicBezTo>
                  <a:cubicBezTo>
                    <a:pt x="62" y="13"/>
                    <a:pt x="67" y="12"/>
                    <a:pt x="72" y="11"/>
                  </a:cubicBezTo>
                  <a:cubicBezTo>
                    <a:pt x="78" y="9"/>
                    <a:pt x="83" y="7"/>
                    <a:pt x="89" y="7"/>
                  </a:cubicBezTo>
                  <a:cubicBezTo>
                    <a:pt x="99" y="6"/>
                    <a:pt x="108" y="5"/>
                    <a:pt x="119" y="4"/>
                  </a:cubicBezTo>
                  <a:cubicBezTo>
                    <a:pt x="121" y="4"/>
                    <a:pt x="118" y="0"/>
                    <a:pt x="11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chenying0907 267"/>
            <p:cNvSpPr/>
            <p:nvPr/>
          </p:nvSpPr>
          <p:spPr bwMode="auto">
            <a:xfrm>
              <a:off x="4703764" y="3321051"/>
              <a:ext cx="295275" cy="84138"/>
            </a:xfrm>
            <a:custGeom>
              <a:avLst/>
              <a:gdLst>
                <a:gd name="T0" fmla="*/ 136 w 137"/>
                <a:gd name="T1" fmla="*/ 5 h 39"/>
                <a:gd name="T2" fmla="*/ 64 w 137"/>
                <a:gd name="T3" fmla="*/ 15 h 39"/>
                <a:gd name="T4" fmla="*/ 27 w 137"/>
                <a:gd name="T5" fmla="*/ 25 h 39"/>
                <a:gd name="T6" fmla="*/ 2 w 137"/>
                <a:gd name="T7" fmla="*/ 35 h 39"/>
                <a:gd name="T8" fmla="*/ 5 w 137"/>
                <a:gd name="T9" fmla="*/ 37 h 39"/>
                <a:gd name="T10" fmla="*/ 34 w 137"/>
                <a:gd name="T11" fmla="*/ 27 h 39"/>
                <a:gd name="T12" fmla="*/ 68 w 137"/>
                <a:gd name="T13" fmla="*/ 18 h 39"/>
                <a:gd name="T14" fmla="*/ 103 w 137"/>
                <a:gd name="T15" fmla="*/ 10 h 39"/>
                <a:gd name="T16" fmla="*/ 136 w 137"/>
                <a:gd name="T17" fmla="*/ 7 h 39"/>
                <a:gd name="T18" fmla="*/ 136 w 137"/>
                <a:gd name="T19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39">
                  <a:moveTo>
                    <a:pt x="136" y="5"/>
                  </a:moveTo>
                  <a:cubicBezTo>
                    <a:pt x="111" y="0"/>
                    <a:pt x="88" y="9"/>
                    <a:pt x="64" y="15"/>
                  </a:cubicBezTo>
                  <a:cubicBezTo>
                    <a:pt x="52" y="17"/>
                    <a:pt x="40" y="22"/>
                    <a:pt x="27" y="25"/>
                  </a:cubicBezTo>
                  <a:cubicBezTo>
                    <a:pt x="18" y="27"/>
                    <a:pt x="10" y="29"/>
                    <a:pt x="2" y="35"/>
                  </a:cubicBezTo>
                  <a:cubicBezTo>
                    <a:pt x="0" y="36"/>
                    <a:pt x="3" y="39"/>
                    <a:pt x="5" y="37"/>
                  </a:cubicBezTo>
                  <a:cubicBezTo>
                    <a:pt x="13" y="31"/>
                    <a:pt x="24" y="29"/>
                    <a:pt x="34" y="27"/>
                  </a:cubicBezTo>
                  <a:cubicBezTo>
                    <a:pt x="46" y="24"/>
                    <a:pt x="57" y="21"/>
                    <a:pt x="68" y="18"/>
                  </a:cubicBezTo>
                  <a:cubicBezTo>
                    <a:pt x="80" y="16"/>
                    <a:pt x="91" y="12"/>
                    <a:pt x="103" y="10"/>
                  </a:cubicBezTo>
                  <a:cubicBezTo>
                    <a:pt x="114" y="7"/>
                    <a:pt x="125" y="9"/>
                    <a:pt x="136" y="7"/>
                  </a:cubicBezTo>
                  <a:cubicBezTo>
                    <a:pt x="137" y="7"/>
                    <a:pt x="137" y="5"/>
                    <a:pt x="136" y="5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chenying0907 268"/>
            <p:cNvSpPr/>
            <p:nvPr/>
          </p:nvSpPr>
          <p:spPr bwMode="auto">
            <a:xfrm>
              <a:off x="4679951" y="3384551"/>
              <a:ext cx="320675" cy="69850"/>
            </a:xfrm>
            <a:custGeom>
              <a:avLst/>
              <a:gdLst>
                <a:gd name="T0" fmla="*/ 146 w 149"/>
                <a:gd name="T1" fmla="*/ 2 h 32"/>
                <a:gd name="T2" fmla="*/ 146 w 149"/>
                <a:gd name="T3" fmla="*/ 2 h 32"/>
                <a:gd name="T4" fmla="*/ 76 w 149"/>
                <a:gd name="T5" fmla="*/ 14 h 32"/>
                <a:gd name="T6" fmla="*/ 38 w 149"/>
                <a:gd name="T7" fmla="*/ 22 h 32"/>
                <a:gd name="T8" fmla="*/ 21 w 149"/>
                <a:gd name="T9" fmla="*/ 26 h 32"/>
                <a:gd name="T10" fmla="*/ 2 w 149"/>
                <a:gd name="T11" fmla="*/ 30 h 32"/>
                <a:gd name="T12" fmla="*/ 2 w 149"/>
                <a:gd name="T13" fmla="*/ 32 h 32"/>
                <a:gd name="T14" fmla="*/ 32 w 149"/>
                <a:gd name="T15" fmla="*/ 26 h 32"/>
                <a:gd name="T16" fmla="*/ 70 w 149"/>
                <a:gd name="T17" fmla="*/ 19 h 32"/>
                <a:gd name="T18" fmla="*/ 146 w 149"/>
                <a:gd name="T19" fmla="*/ 5 h 32"/>
                <a:gd name="T20" fmla="*/ 146 w 149"/>
                <a:gd name="T21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9" h="32">
                  <a:moveTo>
                    <a:pt x="146" y="2"/>
                  </a:moveTo>
                  <a:cubicBezTo>
                    <a:pt x="146" y="2"/>
                    <a:pt x="146" y="2"/>
                    <a:pt x="146" y="2"/>
                  </a:cubicBezTo>
                  <a:cubicBezTo>
                    <a:pt x="122" y="0"/>
                    <a:pt x="99" y="9"/>
                    <a:pt x="76" y="14"/>
                  </a:cubicBezTo>
                  <a:cubicBezTo>
                    <a:pt x="64" y="17"/>
                    <a:pt x="51" y="19"/>
                    <a:pt x="38" y="22"/>
                  </a:cubicBezTo>
                  <a:cubicBezTo>
                    <a:pt x="33" y="23"/>
                    <a:pt x="27" y="24"/>
                    <a:pt x="21" y="26"/>
                  </a:cubicBezTo>
                  <a:cubicBezTo>
                    <a:pt x="15" y="27"/>
                    <a:pt x="8" y="30"/>
                    <a:pt x="2" y="30"/>
                  </a:cubicBezTo>
                  <a:cubicBezTo>
                    <a:pt x="0" y="30"/>
                    <a:pt x="0" y="32"/>
                    <a:pt x="2" y="32"/>
                  </a:cubicBezTo>
                  <a:cubicBezTo>
                    <a:pt x="12" y="32"/>
                    <a:pt x="23" y="28"/>
                    <a:pt x="32" y="26"/>
                  </a:cubicBezTo>
                  <a:cubicBezTo>
                    <a:pt x="45" y="24"/>
                    <a:pt x="58" y="21"/>
                    <a:pt x="70" y="19"/>
                  </a:cubicBezTo>
                  <a:cubicBezTo>
                    <a:pt x="96" y="14"/>
                    <a:pt x="120" y="7"/>
                    <a:pt x="146" y="5"/>
                  </a:cubicBezTo>
                  <a:cubicBezTo>
                    <a:pt x="149" y="5"/>
                    <a:pt x="148" y="1"/>
                    <a:pt x="14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chenying0907 269"/>
            <p:cNvSpPr/>
            <p:nvPr/>
          </p:nvSpPr>
          <p:spPr bwMode="auto">
            <a:xfrm>
              <a:off x="4730751" y="3419476"/>
              <a:ext cx="284163" cy="85725"/>
            </a:xfrm>
            <a:custGeom>
              <a:avLst/>
              <a:gdLst>
                <a:gd name="T0" fmla="*/ 131 w 132"/>
                <a:gd name="T1" fmla="*/ 4 h 40"/>
                <a:gd name="T2" fmla="*/ 66 w 132"/>
                <a:gd name="T3" fmla="*/ 16 h 40"/>
                <a:gd name="T4" fmla="*/ 2 w 132"/>
                <a:gd name="T5" fmla="*/ 36 h 40"/>
                <a:gd name="T6" fmla="*/ 4 w 132"/>
                <a:gd name="T7" fmla="*/ 39 h 40"/>
                <a:gd name="T8" fmla="*/ 67 w 132"/>
                <a:gd name="T9" fmla="*/ 20 h 40"/>
                <a:gd name="T10" fmla="*/ 99 w 132"/>
                <a:gd name="T11" fmla="*/ 11 h 40"/>
                <a:gd name="T12" fmla="*/ 131 w 132"/>
                <a:gd name="T13" fmla="*/ 6 h 40"/>
                <a:gd name="T14" fmla="*/ 131 w 132"/>
                <a:gd name="T1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40">
                  <a:moveTo>
                    <a:pt x="131" y="4"/>
                  </a:moveTo>
                  <a:cubicBezTo>
                    <a:pt x="109" y="0"/>
                    <a:pt x="87" y="11"/>
                    <a:pt x="66" y="16"/>
                  </a:cubicBezTo>
                  <a:cubicBezTo>
                    <a:pt x="44" y="22"/>
                    <a:pt x="22" y="26"/>
                    <a:pt x="2" y="36"/>
                  </a:cubicBezTo>
                  <a:cubicBezTo>
                    <a:pt x="0" y="37"/>
                    <a:pt x="2" y="40"/>
                    <a:pt x="4" y="39"/>
                  </a:cubicBezTo>
                  <a:cubicBezTo>
                    <a:pt x="24" y="29"/>
                    <a:pt x="46" y="26"/>
                    <a:pt x="67" y="20"/>
                  </a:cubicBezTo>
                  <a:cubicBezTo>
                    <a:pt x="78" y="18"/>
                    <a:pt x="88" y="14"/>
                    <a:pt x="99" y="11"/>
                  </a:cubicBezTo>
                  <a:cubicBezTo>
                    <a:pt x="109" y="8"/>
                    <a:pt x="120" y="8"/>
                    <a:pt x="131" y="6"/>
                  </a:cubicBezTo>
                  <a:cubicBezTo>
                    <a:pt x="132" y="6"/>
                    <a:pt x="132" y="4"/>
                    <a:pt x="131" y="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chenying0907 270"/>
            <p:cNvSpPr/>
            <p:nvPr/>
          </p:nvSpPr>
          <p:spPr bwMode="auto">
            <a:xfrm>
              <a:off x="4746626" y="3463926"/>
              <a:ext cx="279400" cy="66675"/>
            </a:xfrm>
            <a:custGeom>
              <a:avLst/>
              <a:gdLst>
                <a:gd name="T0" fmla="*/ 128 w 130"/>
                <a:gd name="T1" fmla="*/ 2 h 31"/>
                <a:gd name="T2" fmla="*/ 101 w 130"/>
                <a:gd name="T3" fmla="*/ 4 h 31"/>
                <a:gd name="T4" fmla="*/ 67 w 130"/>
                <a:gd name="T5" fmla="*/ 12 h 31"/>
                <a:gd name="T6" fmla="*/ 36 w 130"/>
                <a:gd name="T7" fmla="*/ 19 h 31"/>
                <a:gd name="T8" fmla="*/ 19 w 130"/>
                <a:gd name="T9" fmla="*/ 24 h 31"/>
                <a:gd name="T10" fmla="*/ 1 w 130"/>
                <a:gd name="T11" fmla="*/ 28 h 31"/>
                <a:gd name="T12" fmla="*/ 1 w 130"/>
                <a:gd name="T13" fmla="*/ 30 h 31"/>
                <a:gd name="T14" fmla="*/ 27 w 130"/>
                <a:gd name="T15" fmla="*/ 25 h 31"/>
                <a:gd name="T16" fmla="*/ 59 w 130"/>
                <a:gd name="T17" fmla="*/ 17 h 31"/>
                <a:gd name="T18" fmla="*/ 92 w 130"/>
                <a:gd name="T19" fmla="*/ 10 h 31"/>
                <a:gd name="T20" fmla="*/ 124 w 130"/>
                <a:gd name="T21" fmla="*/ 6 h 31"/>
                <a:gd name="T22" fmla="*/ 121 w 130"/>
                <a:gd name="T23" fmla="*/ 8 h 31"/>
                <a:gd name="T24" fmla="*/ 121 w 130"/>
                <a:gd name="T25" fmla="*/ 10 h 31"/>
                <a:gd name="T26" fmla="*/ 129 w 130"/>
                <a:gd name="T27" fmla="*/ 6 h 31"/>
                <a:gd name="T28" fmla="*/ 128 w 130"/>
                <a:gd name="T29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31">
                  <a:moveTo>
                    <a:pt x="128" y="2"/>
                  </a:moveTo>
                  <a:cubicBezTo>
                    <a:pt x="119" y="0"/>
                    <a:pt x="110" y="3"/>
                    <a:pt x="101" y="4"/>
                  </a:cubicBezTo>
                  <a:cubicBezTo>
                    <a:pt x="90" y="6"/>
                    <a:pt x="79" y="9"/>
                    <a:pt x="67" y="12"/>
                  </a:cubicBezTo>
                  <a:cubicBezTo>
                    <a:pt x="57" y="14"/>
                    <a:pt x="46" y="16"/>
                    <a:pt x="36" y="19"/>
                  </a:cubicBezTo>
                  <a:cubicBezTo>
                    <a:pt x="30" y="21"/>
                    <a:pt x="25" y="23"/>
                    <a:pt x="19" y="24"/>
                  </a:cubicBezTo>
                  <a:cubicBezTo>
                    <a:pt x="13" y="25"/>
                    <a:pt x="7" y="28"/>
                    <a:pt x="1" y="28"/>
                  </a:cubicBezTo>
                  <a:cubicBezTo>
                    <a:pt x="0" y="28"/>
                    <a:pt x="0" y="30"/>
                    <a:pt x="1" y="30"/>
                  </a:cubicBezTo>
                  <a:cubicBezTo>
                    <a:pt x="9" y="31"/>
                    <a:pt x="19" y="27"/>
                    <a:pt x="27" y="25"/>
                  </a:cubicBezTo>
                  <a:cubicBezTo>
                    <a:pt x="38" y="23"/>
                    <a:pt x="48" y="19"/>
                    <a:pt x="59" y="17"/>
                  </a:cubicBezTo>
                  <a:cubicBezTo>
                    <a:pt x="70" y="15"/>
                    <a:pt x="81" y="12"/>
                    <a:pt x="92" y="10"/>
                  </a:cubicBezTo>
                  <a:cubicBezTo>
                    <a:pt x="102" y="8"/>
                    <a:pt x="114" y="5"/>
                    <a:pt x="124" y="6"/>
                  </a:cubicBezTo>
                  <a:cubicBezTo>
                    <a:pt x="123" y="7"/>
                    <a:pt x="122" y="8"/>
                    <a:pt x="121" y="8"/>
                  </a:cubicBezTo>
                  <a:cubicBezTo>
                    <a:pt x="120" y="9"/>
                    <a:pt x="120" y="10"/>
                    <a:pt x="121" y="10"/>
                  </a:cubicBezTo>
                  <a:cubicBezTo>
                    <a:pt x="124" y="9"/>
                    <a:pt x="126" y="7"/>
                    <a:pt x="129" y="6"/>
                  </a:cubicBezTo>
                  <a:cubicBezTo>
                    <a:pt x="130" y="5"/>
                    <a:pt x="130" y="3"/>
                    <a:pt x="12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chenying0907 271"/>
            <p:cNvSpPr/>
            <p:nvPr/>
          </p:nvSpPr>
          <p:spPr bwMode="auto">
            <a:xfrm>
              <a:off x="4630739" y="3516314"/>
              <a:ext cx="374650" cy="355600"/>
            </a:xfrm>
            <a:custGeom>
              <a:avLst/>
              <a:gdLst>
                <a:gd name="T0" fmla="*/ 172 w 174"/>
                <a:gd name="T1" fmla="*/ 1 h 166"/>
                <a:gd name="T2" fmla="*/ 140 w 174"/>
                <a:gd name="T3" fmla="*/ 7 h 166"/>
                <a:gd name="T4" fmla="*/ 108 w 174"/>
                <a:gd name="T5" fmla="*/ 17 h 166"/>
                <a:gd name="T6" fmla="*/ 76 w 174"/>
                <a:gd name="T7" fmla="*/ 24 h 166"/>
                <a:gd name="T8" fmla="*/ 49 w 174"/>
                <a:gd name="T9" fmla="*/ 34 h 166"/>
                <a:gd name="T10" fmla="*/ 51 w 174"/>
                <a:gd name="T11" fmla="*/ 28 h 166"/>
                <a:gd name="T12" fmla="*/ 49 w 174"/>
                <a:gd name="T13" fmla="*/ 27 h 166"/>
                <a:gd name="T14" fmla="*/ 46 w 174"/>
                <a:gd name="T15" fmla="*/ 35 h 166"/>
                <a:gd name="T16" fmla="*/ 42 w 174"/>
                <a:gd name="T17" fmla="*/ 36 h 166"/>
                <a:gd name="T18" fmla="*/ 43 w 174"/>
                <a:gd name="T19" fmla="*/ 39 h 166"/>
                <a:gd name="T20" fmla="*/ 44 w 174"/>
                <a:gd name="T21" fmla="*/ 38 h 166"/>
                <a:gd name="T22" fmla="*/ 23 w 174"/>
                <a:gd name="T23" fmla="*/ 98 h 166"/>
                <a:gd name="T24" fmla="*/ 8 w 174"/>
                <a:gd name="T25" fmla="*/ 136 h 166"/>
                <a:gd name="T26" fmla="*/ 1 w 174"/>
                <a:gd name="T27" fmla="*/ 165 h 166"/>
                <a:gd name="T28" fmla="*/ 4 w 174"/>
                <a:gd name="T29" fmla="*/ 165 h 166"/>
                <a:gd name="T30" fmla="*/ 15 w 174"/>
                <a:gd name="T31" fmla="*/ 129 h 166"/>
                <a:gd name="T32" fmla="*/ 27 w 174"/>
                <a:gd name="T33" fmla="*/ 97 h 166"/>
                <a:gd name="T34" fmla="*/ 48 w 174"/>
                <a:gd name="T35" fmla="*/ 37 h 166"/>
                <a:gd name="T36" fmla="*/ 76 w 174"/>
                <a:gd name="T37" fmla="*/ 28 h 166"/>
                <a:gd name="T38" fmla="*/ 107 w 174"/>
                <a:gd name="T39" fmla="*/ 21 h 166"/>
                <a:gd name="T40" fmla="*/ 172 w 174"/>
                <a:gd name="T41" fmla="*/ 4 h 166"/>
                <a:gd name="T42" fmla="*/ 172 w 174"/>
                <a:gd name="T43" fmla="*/ 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4" h="166">
                  <a:moveTo>
                    <a:pt x="172" y="1"/>
                  </a:moveTo>
                  <a:cubicBezTo>
                    <a:pt x="161" y="0"/>
                    <a:pt x="150" y="4"/>
                    <a:pt x="140" y="7"/>
                  </a:cubicBezTo>
                  <a:cubicBezTo>
                    <a:pt x="129" y="11"/>
                    <a:pt x="118" y="14"/>
                    <a:pt x="108" y="17"/>
                  </a:cubicBezTo>
                  <a:cubicBezTo>
                    <a:pt x="97" y="20"/>
                    <a:pt x="86" y="21"/>
                    <a:pt x="76" y="24"/>
                  </a:cubicBezTo>
                  <a:cubicBezTo>
                    <a:pt x="67" y="28"/>
                    <a:pt x="58" y="31"/>
                    <a:pt x="49" y="34"/>
                  </a:cubicBezTo>
                  <a:cubicBezTo>
                    <a:pt x="50" y="32"/>
                    <a:pt x="51" y="30"/>
                    <a:pt x="51" y="28"/>
                  </a:cubicBezTo>
                  <a:cubicBezTo>
                    <a:pt x="52" y="26"/>
                    <a:pt x="49" y="25"/>
                    <a:pt x="49" y="27"/>
                  </a:cubicBezTo>
                  <a:cubicBezTo>
                    <a:pt x="48" y="30"/>
                    <a:pt x="47" y="32"/>
                    <a:pt x="46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0" y="36"/>
                    <a:pt x="41" y="39"/>
                    <a:pt x="43" y="39"/>
                  </a:cubicBezTo>
                  <a:cubicBezTo>
                    <a:pt x="43" y="39"/>
                    <a:pt x="44" y="38"/>
                    <a:pt x="44" y="38"/>
                  </a:cubicBezTo>
                  <a:cubicBezTo>
                    <a:pt x="37" y="58"/>
                    <a:pt x="29" y="78"/>
                    <a:pt x="23" y="98"/>
                  </a:cubicBezTo>
                  <a:cubicBezTo>
                    <a:pt x="19" y="111"/>
                    <a:pt x="13" y="123"/>
                    <a:pt x="8" y="136"/>
                  </a:cubicBezTo>
                  <a:cubicBezTo>
                    <a:pt x="4" y="145"/>
                    <a:pt x="0" y="155"/>
                    <a:pt x="1" y="165"/>
                  </a:cubicBezTo>
                  <a:cubicBezTo>
                    <a:pt x="2" y="166"/>
                    <a:pt x="3" y="166"/>
                    <a:pt x="4" y="165"/>
                  </a:cubicBezTo>
                  <a:cubicBezTo>
                    <a:pt x="6" y="152"/>
                    <a:pt x="10" y="141"/>
                    <a:pt x="15" y="129"/>
                  </a:cubicBezTo>
                  <a:cubicBezTo>
                    <a:pt x="20" y="118"/>
                    <a:pt x="24" y="108"/>
                    <a:pt x="27" y="97"/>
                  </a:cubicBezTo>
                  <a:cubicBezTo>
                    <a:pt x="32" y="77"/>
                    <a:pt x="41" y="57"/>
                    <a:pt x="48" y="37"/>
                  </a:cubicBezTo>
                  <a:cubicBezTo>
                    <a:pt x="58" y="35"/>
                    <a:pt x="67" y="31"/>
                    <a:pt x="76" y="28"/>
                  </a:cubicBezTo>
                  <a:cubicBezTo>
                    <a:pt x="86" y="25"/>
                    <a:pt x="97" y="24"/>
                    <a:pt x="107" y="21"/>
                  </a:cubicBezTo>
                  <a:cubicBezTo>
                    <a:pt x="129" y="15"/>
                    <a:pt x="150" y="8"/>
                    <a:pt x="172" y="4"/>
                  </a:cubicBezTo>
                  <a:cubicBezTo>
                    <a:pt x="174" y="4"/>
                    <a:pt x="174" y="1"/>
                    <a:pt x="17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chenying0907 272"/>
            <p:cNvSpPr/>
            <p:nvPr/>
          </p:nvSpPr>
          <p:spPr bwMode="auto">
            <a:xfrm>
              <a:off x="4784726" y="3530601"/>
              <a:ext cx="204788" cy="69850"/>
            </a:xfrm>
            <a:custGeom>
              <a:avLst/>
              <a:gdLst>
                <a:gd name="T0" fmla="*/ 93 w 95"/>
                <a:gd name="T1" fmla="*/ 4 h 32"/>
                <a:gd name="T2" fmla="*/ 54 w 95"/>
                <a:gd name="T3" fmla="*/ 14 h 32"/>
                <a:gd name="T4" fmla="*/ 2 w 95"/>
                <a:gd name="T5" fmla="*/ 29 h 32"/>
                <a:gd name="T6" fmla="*/ 3 w 95"/>
                <a:gd name="T7" fmla="*/ 32 h 32"/>
                <a:gd name="T8" fmla="*/ 93 w 95"/>
                <a:gd name="T9" fmla="*/ 7 h 32"/>
                <a:gd name="T10" fmla="*/ 93 w 95"/>
                <a:gd name="T11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32">
                  <a:moveTo>
                    <a:pt x="93" y="4"/>
                  </a:moveTo>
                  <a:cubicBezTo>
                    <a:pt x="81" y="0"/>
                    <a:pt x="66" y="10"/>
                    <a:pt x="54" y="14"/>
                  </a:cubicBezTo>
                  <a:cubicBezTo>
                    <a:pt x="37" y="20"/>
                    <a:pt x="20" y="26"/>
                    <a:pt x="2" y="29"/>
                  </a:cubicBezTo>
                  <a:cubicBezTo>
                    <a:pt x="0" y="29"/>
                    <a:pt x="1" y="32"/>
                    <a:pt x="3" y="32"/>
                  </a:cubicBezTo>
                  <a:cubicBezTo>
                    <a:pt x="34" y="28"/>
                    <a:pt x="63" y="12"/>
                    <a:pt x="93" y="7"/>
                  </a:cubicBezTo>
                  <a:cubicBezTo>
                    <a:pt x="95" y="7"/>
                    <a:pt x="95" y="4"/>
                    <a:pt x="93" y="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chenying0907 273"/>
            <p:cNvSpPr/>
            <p:nvPr/>
          </p:nvSpPr>
          <p:spPr bwMode="auto">
            <a:xfrm>
              <a:off x="4684714" y="3663951"/>
              <a:ext cx="260350" cy="279400"/>
            </a:xfrm>
            <a:custGeom>
              <a:avLst/>
              <a:gdLst>
                <a:gd name="T0" fmla="*/ 120 w 121"/>
                <a:gd name="T1" fmla="*/ 0 h 130"/>
                <a:gd name="T2" fmla="*/ 102 w 121"/>
                <a:gd name="T3" fmla="*/ 6 h 130"/>
                <a:gd name="T4" fmla="*/ 97 w 121"/>
                <a:gd name="T5" fmla="*/ 11 h 130"/>
                <a:gd name="T6" fmla="*/ 88 w 121"/>
                <a:gd name="T7" fmla="*/ 11 h 130"/>
                <a:gd name="T8" fmla="*/ 87 w 121"/>
                <a:gd name="T9" fmla="*/ 10 h 130"/>
                <a:gd name="T10" fmla="*/ 82 w 121"/>
                <a:gd name="T11" fmla="*/ 7 h 130"/>
                <a:gd name="T12" fmla="*/ 71 w 121"/>
                <a:gd name="T13" fmla="*/ 14 h 130"/>
                <a:gd name="T14" fmla="*/ 56 w 121"/>
                <a:gd name="T15" fmla="*/ 3 h 130"/>
                <a:gd name="T16" fmla="*/ 54 w 121"/>
                <a:gd name="T17" fmla="*/ 3 h 130"/>
                <a:gd name="T18" fmla="*/ 41 w 121"/>
                <a:gd name="T19" fmla="*/ 14 h 130"/>
                <a:gd name="T20" fmla="*/ 31 w 121"/>
                <a:gd name="T21" fmla="*/ 14 h 130"/>
                <a:gd name="T22" fmla="*/ 33 w 121"/>
                <a:gd name="T23" fmla="*/ 6 h 130"/>
                <a:gd name="T24" fmla="*/ 32 w 121"/>
                <a:gd name="T25" fmla="*/ 6 h 130"/>
                <a:gd name="T26" fmla="*/ 35 w 121"/>
                <a:gd name="T27" fmla="*/ 22 h 130"/>
                <a:gd name="T28" fmla="*/ 41 w 121"/>
                <a:gd name="T29" fmla="*/ 19 h 130"/>
                <a:gd name="T30" fmla="*/ 20 w 121"/>
                <a:gd name="T31" fmla="*/ 74 h 130"/>
                <a:gd name="T32" fmla="*/ 0 w 121"/>
                <a:gd name="T33" fmla="*/ 127 h 130"/>
                <a:gd name="T34" fmla="*/ 4 w 121"/>
                <a:gd name="T35" fmla="*/ 128 h 130"/>
                <a:gd name="T36" fmla="*/ 6 w 121"/>
                <a:gd name="T37" fmla="*/ 124 h 130"/>
                <a:gd name="T38" fmla="*/ 5 w 121"/>
                <a:gd name="T39" fmla="*/ 122 h 130"/>
                <a:gd name="T40" fmla="*/ 24 w 121"/>
                <a:gd name="T41" fmla="*/ 75 h 130"/>
                <a:gd name="T42" fmla="*/ 46 w 121"/>
                <a:gd name="T43" fmla="*/ 15 h 130"/>
                <a:gd name="T44" fmla="*/ 48 w 121"/>
                <a:gd name="T45" fmla="*/ 12 h 130"/>
                <a:gd name="T46" fmla="*/ 56 w 121"/>
                <a:gd name="T47" fmla="*/ 11 h 130"/>
                <a:gd name="T48" fmla="*/ 57 w 121"/>
                <a:gd name="T49" fmla="*/ 17 h 130"/>
                <a:gd name="T50" fmla="*/ 60 w 121"/>
                <a:gd name="T51" fmla="*/ 19 h 130"/>
                <a:gd name="T52" fmla="*/ 41 w 121"/>
                <a:gd name="T53" fmla="*/ 65 h 130"/>
                <a:gd name="T54" fmla="*/ 23 w 121"/>
                <a:gd name="T55" fmla="*/ 114 h 130"/>
                <a:gd name="T56" fmla="*/ 23 w 121"/>
                <a:gd name="T57" fmla="*/ 114 h 130"/>
                <a:gd name="T58" fmla="*/ 26 w 121"/>
                <a:gd name="T59" fmla="*/ 116 h 130"/>
                <a:gd name="T60" fmla="*/ 44 w 121"/>
                <a:gd name="T61" fmla="*/ 69 h 130"/>
                <a:gd name="T62" fmla="*/ 64 w 121"/>
                <a:gd name="T63" fmla="*/ 20 h 130"/>
                <a:gd name="T64" fmla="*/ 69 w 121"/>
                <a:gd name="T65" fmla="*/ 20 h 130"/>
                <a:gd name="T66" fmla="*/ 86 w 121"/>
                <a:gd name="T67" fmla="*/ 15 h 130"/>
                <a:gd name="T68" fmla="*/ 97 w 121"/>
                <a:gd name="T69" fmla="*/ 15 h 130"/>
                <a:gd name="T70" fmla="*/ 104 w 121"/>
                <a:gd name="T71" fmla="*/ 8 h 130"/>
                <a:gd name="T72" fmla="*/ 120 w 121"/>
                <a:gd name="T73" fmla="*/ 2 h 130"/>
                <a:gd name="T74" fmla="*/ 120 w 121"/>
                <a:gd name="T7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1" h="130">
                  <a:moveTo>
                    <a:pt x="120" y="0"/>
                  </a:moveTo>
                  <a:cubicBezTo>
                    <a:pt x="113" y="0"/>
                    <a:pt x="107" y="1"/>
                    <a:pt x="102" y="6"/>
                  </a:cubicBezTo>
                  <a:cubicBezTo>
                    <a:pt x="101" y="7"/>
                    <a:pt x="99" y="10"/>
                    <a:pt x="97" y="11"/>
                  </a:cubicBezTo>
                  <a:cubicBezTo>
                    <a:pt x="94" y="11"/>
                    <a:pt x="91" y="11"/>
                    <a:pt x="88" y="11"/>
                  </a:cubicBezTo>
                  <a:cubicBezTo>
                    <a:pt x="88" y="11"/>
                    <a:pt x="88" y="10"/>
                    <a:pt x="87" y="10"/>
                  </a:cubicBezTo>
                  <a:cubicBezTo>
                    <a:pt x="85" y="9"/>
                    <a:pt x="85" y="7"/>
                    <a:pt x="82" y="7"/>
                  </a:cubicBezTo>
                  <a:cubicBezTo>
                    <a:pt x="77" y="7"/>
                    <a:pt x="75" y="11"/>
                    <a:pt x="71" y="14"/>
                  </a:cubicBezTo>
                  <a:cubicBezTo>
                    <a:pt x="60" y="23"/>
                    <a:pt x="60" y="9"/>
                    <a:pt x="56" y="3"/>
                  </a:cubicBezTo>
                  <a:cubicBezTo>
                    <a:pt x="55" y="3"/>
                    <a:pt x="54" y="2"/>
                    <a:pt x="54" y="3"/>
                  </a:cubicBezTo>
                  <a:cubicBezTo>
                    <a:pt x="48" y="5"/>
                    <a:pt x="46" y="11"/>
                    <a:pt x="41" y="14"/>
                  </a:cubicBezTo>
                  <a:cubicBezTo>
                    <a:pt x="37" y="18"/>
                    <a:pt x="31" y="22"/>
                    <a:pt x="31" y="14"/>
                  </a:cubicBezTo>
                  <a:cubicBezTo>
                    <a:pt x="31" y="11"/>
                    <a:pt x="33" y="8"/>
                    <a:pt x="33" y="6"/>
                  </a:cubicBezTo>
                  <a:cubicBezTo>
                    <a:pt x="33" y="5"/>
                    <a:pt x="32" y="5"/>
                    <a:pt x="32" y="6"/>
                  </a:cubicBezTo>
                  <a:cubicBezTo>
                    <a:pt x="30" y="11"/>
                    <a:pt x="24" y="24"/>
                    <a:pt x="35" y="22"/>
                  </a:cubicBezTo>
                  <a:cubicBezTo>
                    <a:pt x="37" y="22"/>
                    <a:pt x="39" y="21"/>
                    <a:pt x="41" y="19"/>
                  </a:cubicBezTo>
                  <a:cubicBezTo>
                    <a:pt x="33" y="37"/>
                    <a:pt x="27" y="55"/>
                    <a:pt x="20" y="74"/>
                  </a:cubicBezTo>
                  <a:cubicBezTo>
                    <a:pt x="14" y="92"/>
                    <a:pt x="2" y="108"/>
                    <a:pt x="0" y="127"/>
                  </a:cubicBezTo>
                  <a:cubicBezTo>
                    <a:pt x="0" y="130"/>
                    <a:pt x="4" y="130"/>
                    <a:pt x="4" y="128"/>
                  </a:cubicBezTo>
                  <a:cubicBezTo>
                    <a:pt x="5" y="127"/>
                    <a:pt x="5" y="125"/>
                    <a:pt x="6" y="124"/>
                  </a:cubicBezTo>
                  <a:cubicBezTo>
                    <a:pt x="6" y="123"/>
                    <a:pt x="6" y="122"/>
                    <a:pt x="5" y="122"/>
                  </a:cubicBezTo>
                  <a:cubicBezTo>
                    <a:pt x="8" y="106"/>
                    <a:pt x="18" y="91"/>
                    <a:pt x="24" y="75"/>
                  </a:cubicBezTo>
                  <a:cubicBezTo>
                    <a:pt x="31" y="55"/>
                    <a:pt x="37" y="35"/>
                    <a:pt x="46" y="15"/>
                  </a:cubicBezTo>
                  <a:cubicBezTo>
                    <a:pt x="47" y="14"/>
                    <a:pt x="48" y="13"/>
                    <a:pt x="48" y="12"/>
                  </a:cubicBezTo>
                  <a:cubicBezTo>
                    <a:pt x="51" y="10"/>
                    <a:pt x="53" y="6"/>
                    <a:pt x="56" y="11"/>
                  </a:cubicBezTo>
                  <a:cubicBezTo>
                    <a:pt x="57" y="13"/>
                    <a:pt x="56" y="15"/>
                    <a:pt x="57" y="17"/>
                  </a:cubicBezTo>
                  <a:cubicBezTo>
                    <a:pt x="58" y="18"/>
                    <a:pt x="59" y="19"/>
                    <a:pt x="60" y="19"/>
                  </a:cubicBezTo>
                  <a:cubicBezTo>
                    <a:pt x="55" y="35"/>
                    <a:pt x="47" y="49"/>
                    <a:pt x="41" y="65"/>
                  </a:cubicBezTo>
                  <a:cubicBezTo>
                    <a:pt x="35" y="81"/>
                    <a:pt x="31" y="99"/>
                    <a:pt x="23" y="114"/>
                  </a:cubicBezTo>
                  <a:cubicBezTo>
                    <a:pt x="23" y="114"/>
                    <a:pt x="23" y="114"/>
                    <a:pt x="23" y="114"/>
                  </a:cubicBezTo>
                  <a:cubicBezTo>
                    <a:pt x="22" y="116"/>
                    <a:pt x="25" y="118"/>
                    <a:pt x="26" y="116"/>
                  </a:cubicBezTo>
                  <a:cubicBezTo>
                    <a:pt x="35" y="101"/>
                    <a:pt x="38" y="84"/>
                    <a:pt x="44" y="69"/>
                  </a:cubicBezTo>
                  <a:cubicBezTo>
                    <a:pt x="49" y="52"/>
                    <a:pt x="59" y="37"/>
                    <a:pt x="64" y="20"/>
                  </a:cubicBezTo>
                  <a:cubicBezTo>
                    <a:pt x="65" y="20"/>
                    <a:pt x="67" y="20"/>
                    <a:pt x="69" y="20"/>
                  </a:cubicBezTo>
                  <a:cubicBezTo>
                    <a:pt x="76" y="17"/>
                    <a:pt x="76" y="8"/>
                    <a:pt x="86" y="15"/>
                  </a:cubicBezTo>
                  <a:cubicBezTo>
                    <a:pt x="90" y="17"/>
                    <a:pt x="92" y="18"/>
                    <a:pt x="97" y="15"/>
                  </a:cubicBezTo>
                  <a:cubicBezTo>
                    <a:pt x="100" y="13"/>
                    <a:pt x="102" y="10"/>
                    <a:pt x="104" y="8"/>
                  </a:cubicBezTo>
                  <a:cubicBezTo>
                    <a:pt x="110" y="4"/>
                    <a:pt x="114" y="4"/>
                    <a:pt x="120" y="2"/>
                  </a:cubicBezTo>
                  <a:cubicBezTo>
                    <a:pt x="121" y="2"/>
                    <a:pt x="121" y="0"/>
                    <a:pt x="12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chenying0907 274"/>
            <p:cNvSpPr/>
            <p:nvPr/>
          </p:nvSpPr>
          <p:spPr bwMode="auto">
            <a:xfrm>
              <a:off x="4491039" y="3101976"/>
              <a:ext cx="76200" cy="176213"/>
            </a:xfrm>
            <a:custGeom>
              <a:avLst/>
              <a:gdLst>
                <a:gd name="T0" fmla="*/ 36 w 36"/>
                <a:gd name="T1" fmla="*/ 1 h 82"/>
                <a:gd name="T2" fmla="*/ 35 w 36"/>
                <a:gd name="T3" fmla="*/ 1 h 82"/>
                <a:gd name="T4" fmla="*/ 29 w 36"/>
                <a:gd name="T5" fmla="*/ 12 h 82"/>
                <a:gd name="T6" fmla="*/ 23 w 36"/>
                <a:gd name="T7" fmla="*/ 24 h 82"/>
                <a:gd name="T8" fmla="*/ 11 w 36"/>
                <a:gd name="T9" fmla="*/ 48 h 82"/>
                <a:gd name="T10" fmla="*/ 2 w 36"/>
                <a:gd name="T11" fmla="*/ 81 h 82"/>
                <a:gd name="T12" fmla="*/ 3 w 36"/>
                <a:gd name="T13" fmla="*/ 80 h 82"/>
                <a:gd name="T14" fmla="*/ 20 w 36"/>
                <a:gd name="T15" fmla="*/ 36 h 82"/>
                <a:gd name="T16" fmla="*/ 30 w 36"/>
                <a:gd name="T17" fmla="*/ 13 h 82"/>
                <a:gd name="T18" fmla="*/ 36 w 36"/>
                <a:gd name="T19" fmla="*/ 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82">
                  <a:moveTo>
                    <a:pt x="36" y="1"/>
                  </a:moveTo>
                  <a:cubicBezTo>
                    <a:pt x="35" y="0"/>
                    <a:pt x="35" y="0"/>
                    <a:pt x="35" y="1"/>
                  </a:cubicBezTo>
                  <a:cubicBezTo>
                    <a:pt x="34" y="5"/>
                    <a:pt x="31" y="9"/>
                    <a:pt x="29" y="12"/>
                  </a:cubicBezTo>
                  <a:cubicBezTo>
                    <a:pt x="26" y="16"/>
                    <a:pt x="25" y="20"/>
                    <a:pt x="23" y="24"/>
                  </a:cubicBezTo>
                  <a:cubicBezTo>
                    <a:pt x="19" y="32"/>
                    <a:pt x="15" y="40"/>
                    <a:pt x="11" y="48"/>
                  </a:cubicBezTo>
                  <a:cubicBezTo>
                    <a:pt x="7" y="57"/>
                    <a:pt x="0" y="70"/>
                    <a:pt x="2" y="81"/>
                  </a:cubicBezTo>
                  <a:cubicBezTo>
                    <a:pt x="2" y="82"/>
                    <a:pt x="3" y="81"/>
                    <a:pt x="3" y="80"/>
                  </a:cubicBezTo>
                  <a:cubicBezTo>
                    <a:pt x="4" y="65"/>
                    <a:pt x="14" y="50"/>
                    <a:pt x="20" y="36"/>
                  </a:cubicBezTo>
                  <a:cubicBezTo>
                    <a:pt x="23" y="29"/>
                    <a:pt x="26" y="21"/>
                    <a:pt x="30" y="13"/>
                  </a:cubicBezTo>
                  <a:cubicBezTo>
                    <a:pt x="33" y="9"/>
                    <a:pt x="36" y="6"/>
                    <a:pt x="3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chenying0907 275"/>
            <p:cNvSpPr/>
            <p:nvPr/>
          </p:nvSpPr>
          <p:spPr bwMode="auto">
            <a:xfrm>
              <a:off x="4481514" y="3119439"/>
              <a:ext cx="120650" cy="227013"/>
            </a:xfrm>
            <a:custGeom>
              <a:avLst/>
              <a:gdLst>
                <a:gd name="T0" fmla="*/ 53 w 56"/>
                <a:gd name="T1" fmla="*/ 2 h 106"/>
                <a:gd name="T2" fmla="*/ 24 w 56"/>
                <a:gd name="T3" fmla="*/ 54 h 106"/>
                <a:gd name="T4" fmla="*/ 1 w 56"/>
                <a:gd name="T5" fmla="*/ 105 h 106"/>
                <a:gd name="T6" fmla="*/ 2 w 56"/>
                <a:gd name="T7" fmla="*/ 105 h 106"/>
                <a:gd name="T8" fmla="*/ 14 w 56"/>
                <a:gd name="T9" fmla="*/ 80 h 106"/>
                <a:gd name="T10" fmla="*/ 27 w 56"/>
                <a:gd name="T11" fmla="*/ 54 h 106"/>
                <a:gd name="T12" fmla="*/ 55 w 56"/>
                <a:gd name="T13" fmla="*/ 3 h 106"/>
                <a:gd name="T14" fmla="*/ 53 w 56"/>
                <a:gd name="T15" fmla="*/ 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106">
                  <a:moveTo>
                    <a:pt x="53" y="2"/>
                  </a:moveTo>
                  <a:cubicBezTo>
                    <a:pt x="41" y="18"/>
                    <a:pt x="33" y="36"/>
                    <a:pt x="24" y="54"/>
                  </a:cubicBezTo>
                  <a:cubicBezTo>
                    <a:pt x="15" y="70"/>
                    <a:pt x="6" y="87"/>
                    <a:pt x="1" y="105"/>
                  </a:cubicBezTo>
                  <a:cubicBezTo>
                    <a:pt x="0" y="106"/>
                    <a:pt x="2" y="106"/>
                    <a:pt x="2" y="105"/>
                  </a:cubicBezTo>
                  <a:cubicBezTo>
                    <a:pt x="7" y="97"/>
                    <a:pt x="10" y="88"/>
                    <a:pt x="14" y="80"/>
                  </a:cubicBezTo>
                  <a:cubicBezTo>
                    <a:pt x="18" y="71"/>
                    <a:pt x="23" y="62"/>
                    <a:pt x="27" y="54"/>
                  </a:cubicBezTo>
                  <a:cubicBezTo>
                    <a:pt x="36" y="37"/>
                    <a:pt x="44" y="19"/>
                    <a:pt x="55" y="3"/>
                  </a:cubicBezTo>
                  <a:cubicBezTo>
                    <a:pt x="56" y="2"/>
                    <a:pt x="54" y="0"/>
                    <a:pt x="53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chenying0907 276"/>
            <p:cNvSpPr/>
            <p:nvPr/>
          </p:nvSpPr>
          <p:spPr bwMode="auto">
            <a:xfrm>
              <a:off x="4516439" y="3168651"/>
              <a:ext cx="96838" cy="220663"/>
            </a:xfrm>
            <a:custGeom>
              <a:avLst/>
              <a:gdLst>
                <a:gd name="T0" fmla="*/ 42 w 45"/>
                <a:gd name="T1" fmla="*/ 1 h 103"/>
                <a:gd name="T2" fmla="*/ 20 w 45"/>
                <a:gd name="T3" fmla="*/ 54 h 103"/>
                <a:gd name="T4" fmla="*/ 8 w 45"/>
                <a:gd name="T5" fmla="*/ 80 h 103"/>
                <a:gd name="T6" fmla="*/ 0 w 45"/>
                <a:gd name="T7" fmla="*/ 102 h 103"/>
                <a:gd name="T8" fmla="*/ 1 w 45"/>
                <a:gd name="T9" fmla="*/ 102 h 103"/>
                <a:gd name="T10" fmla="*/ 13 w 45"/>
                <a:gd name="T11" fmla="*/ 76 h 103"/>
                <a:gd name="T12" fmla="*/ 24 w 45"/>
                <a:gd name="T13" fmla="*/ 52 h 103"/>
                <a:gd name="T14" fmla="*/ 44 w 45"/>
                <a:gd name="T15" fmla="*/ 3 h 103"/>
                <a:gd name="T16" fmla="*/ 42 w 45"/>
                <a:gd name="T17" fmla="*/ 1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103">
                  <a:moveTo>
                    <a:pt x="42" y="1"/>
                  </a:moveTo>
                  <a:cubicBezTo>
                    <a:pt x="34" y="18"/>
                    <a:pt x="28" y="37"/>
                    <a:pt x="20" y="54"/>
                  </a:cubicBezTo>
                  <a:cubicBezTo>
                    <a:pt x="16" y="62"/>
                    <a:pt x="12" y="71"/>
                    <a:pt x="8" y="80"/>
                  </a:cubicBezTo>
                  <a:cubicBezTo>
                    <a:pt x="5" y="87"/>
                    <a:pt x="1" y="94"/>
                    <a:pt x="0" y="102"/>
                  </a:cubicBezTo>
                  <a:cubicBezTo>
                    <a:pt x="0" y="103"/>
                    <a:pt x="1" y="103"/>
                    <a:pt x="1" y="102"/>
                  </a:cubicBezTo>
                  <a:cubicBezTo>
                    <a:pt x="4" y="93"/>
                    <a:pt x="9" y="85"/>
                    <a:pt x="13" y="76"/>
                  </a:cubicBezTo>
                  <a:cubicBezTo>
                    <a:pt x="17" y="68"/>
                    <a:pt x="20" y="60"/>
                    <a:pt x="24" y="52"/>
                  </a:cubicBezTo>
                  <a:cubicBezTo>
                    <a:pt x="31" y="36"/>
                    <a:pt x="37" y="19"/>
                    <a:pt x="44" y="3"/>
                  </a:cubicBezTo>
                  <a:cubicBezTo>
                    <a:pt x="45" y="1"/>
                    <a:pt x="43" y="0"/>
                    <a:pt x="4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chenying0907 277"/>
            <p:cNvSpPr/>
            <p:nvPr/>
          </p:nvSpPr>
          <p:spPr bwMode="auto">
            <a:xfrm>
              <a:off x="4541839" y="3200401"/>
              <a:ext cx="103188" cy="254000"/>
            </a:xfrm>
            <a:custGeom>
              <a:avLst/>
              <a:gdLst>
                <a:gd name="T0" fmla="*/ 45 w 48"/>
                <a:gd name="T1" fmla="*/ 2 h 118"/>
                <a:gd name="T2" fmla="*/ 31 w 48"/>
                <a:gd name="T3" fmla="*/ 35 h 118"/>
                <a:gd name="T4" fmla="*/ 19 w 48"/>
                <a:gd name="T5" fmla="*/ 64 h 118"/>
                <a:gd name="T6" fmla="*/ 0 w 48"/>
                <a:gd name="T7" fmla="*/ 117 h 118"/>
                <a:gd name="T8" fmla="*/ 2 w 48"/>
                <a:gd name="T9" fmla="*/ 117 h 118"/>
                <a:gd name="T10" fmla="*/ 24 w 48"/>
                <a:gd name="T11" fmla="*/ 61 h 118"/>
                <a:gd name="T12" fmla="*/ 47 w 48"/>
                <a:gd name="T13" fmla="*/ 2 h 118"/>
                <a:gd name="T14" fmla="*/ 45 w 48"/>
                <a:gd name="T15" fmla="*/ 2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118">
                  <a:moveTo>
                    <a:pt x="45" y="2"/>
                  </a:moveTo>
                  <a:cubicBezTo>
                    <a:pt x="41" y="13"/>
                    <a:pt x="35" y="24"/>
                    <a:pt x="31" y="35"/>
                  </a:cubicBezTo>
                  <a:cubicBezTo>
                    <a:pt x="26" y="44"/>
                    <a:pt x="23" y="54"/>
                    <a:pt x="19" y="64"/>
                  </a:cubicBezTo>
                  <a:cubicBezTo>
                    <a:pt x="11" y="81"/>
                    <a:pt x="2" y="98"/>
                    <a:pt x="0" y="117"/>
                  </a:cubicBezTo>
                  <a:cubicBezTo>
                    <a:pt x="0" y="118"/>
                    <a:pt x="2" y="118"/>
                    <a:pt x="2" y="117"/>
                  </a:cubicBezTo>
                  <a:cubicBezTo>
                    <a:pt x="6" y="97"/>
                    <a:pt x="16" y="79"/>
                    <a:pt x="24" y="61"/>
                  </a:cubicBezTo>
                  <a:cubicBezTo>
                    <a:pt x="32" y="41"/>
                    <a:pt x="40" y="22"/>
                    <a:pt x="47" y="2"/>
                  </a:cubicBezTo>
                  <a:cubicBezTo>
                    <a:pt x="48" y="1"/>
                    <a:pt x="45" y="0"/>
                    <a:pt x="4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chenying0907 278"/>
            <p:cNvSpPr/>
            <p:nvPr/>
          </p:nvSpPr>
          <p:spPr bwMode="auto">
            <a:xfrm>
              <a:off x="4548189" y="3265489"/>
              <a:ext cx="101600" cy="263525"/>
            </a:xfrm>
            <a:custGeom>
              <a:avLst/>
              <a:gdLst>
                <a:gd name="T0" fmla="*/ 44 w 47"/>
                <a:gd name="T1" fmla="*/ 2 h 123"/>
                <a:gd name="T2" fmla="*/ 33 w 47"/>
                <a:gd name="T3" fmla="*/ 34 h 123"/>
                <a:gd name="T4" fmla="*/ 20 w 47"/>
                <a:gd name="T5" fmla="*/ 67 h 123"/>
                <a:gd name="T6" fmla="*/ 9 w 47"/>
                <a:gd name="T7" fmla="*/ 93 h 123"/>
                <a:gd name="T8" fmla="*/ 4 w 47"/>
                <a:gd name="T9" fmla="*/ 108 h 123"/>
                <a:gd name="T10" fmla="*/ 0 w 47"/>
                <a:gd name="T11" fmla="*/ 122 h 123"/>
                <a:gd name="T12" fmla="*/ 1 w 47"/>
                <a:gd name="T13" fmla="*/ 122 h 123"/>
                <a:gd name="T14" fmla="*/ 7 w 47"/>
                <a:gd name="T15" fmla="*/ 109 h 123"/>
                <a:gd name="T16" fmla="*/ 12 w 47"/>
                <a:gd name="T17" fmla="*/ 94 h 123"/>
                <a:gd name="T18" fmla="*/ 26 w 47"/>
                <a:gd name="T19" fmla="*/ 59 h 123"/>
                <a:gd name="T20" fmla="*/ 37 w 47"/>
                <a:gd name="T21" fmla="*/ 31 h 123"/>
                <a:gd name="T22" fmla="*/ 47 w 47"/>
                <a:gd name="T23" fmla="*/ 2 h 123"/>
                <a:gd name="T24" fmla="*/ 44 w 47"/>
                <a:gd name="T25" fmla="*/ 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123">
                  <a:moveTo>
                    <a:pt x="44" y="2"/>
                  </a:moveTo>
                  <a:cubicBezTo>
                    <a:pt x="43" y="14"/>
                    <a:pt x="37" y="24"/>
                    <a:pt x="33" y="34"/>
                  </a:cubicBezTo>
                  <a:cubicBezTo>
                    <a:pt x="29" y="45"/>
                    <a:pt x="25" y="56"/>
                    <a:pt x="20" y="67"/>
                  </a:cubicBezTo>
                  <a:cubicBezTo>
                    <a:pt x="16" y="75"/>
                    <a:pt x="13" y="84"/>
                    <a:pt x="9" y="93"/>
                  </a:cubicBezTo>
                  <a:cubicBezTo>
                    <a:pt x="7" y="98"/>
                    <a:pt x="6" y="103"/>
                    <a:pt x="4" y="108"/>
                  </a:cubicBezTo>
                  <a:cubicBezTo>
                    <a:pt x="3" y="113"/>
                    <a:pt x="1" y="117"/>
                    <a:pt x="0" y="122"/>
                  </a:cubicBezTo>
                  <a:cubicBezTo>
                    <a:pt x="0" y="123"/>
                    <a:pt x="1" y="123"/>
                    <a:pt x="1" y="122"/>
                  </a:cubicBezTo>
                  <a:cubicBezTo>
                    <a:pt x="3" y="118"/>
                    <a:pt x="5" y="114"/>
                    <a:pt x="7" y="109"/>
                  </a:cubicBezTo>
                  <a:cubicBezTo>
                    <a:pt x="8" y="104"/>
                    <a:pt x="10" y="99"/>
                    <a:pt x="12" y="94"/>
                  </a:cubicBezTo>
                  <a:cubicBezTo>
                    <a:pt x="16" y="82"/>
                    <a:pt x="21" y="70"/>
                    <a:pt x="26" y="59"/>
                  </a:cubicBezTo>
                  <a:cubicBezTo>
                    <a:pt x="30" y="49"/>
                    <a:pt x="34" y="40"/>
                    <a:pt x="37" y="31"/>
                  </a:cubicBezTo>
                  <a:cubicBezTo>
                    <a:pt x="41" y="21"/>
                    <a:pt x="46" y="12"/>
                    <a:pt x="47" y="2"/>
                  </a:cubicBezTo>
                  <a:cubicBezTo>
                    <a:pt x="47" y="0"/>
                    <a:pt x="44" y="0"/>
                    <a:pt x="44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chenying0907 279"/>
            <p:cNvSpPr/>
            <p:nvPr/>
          </p:nvSpPr>
          <p:spPr bwMode="auto">
            <a:xfrm>
              <a:off x="4557714" y="3302001"/>
              <a:ext cx="127000" cy="301625"/>
            </a:xfrm>
            <a:custGeom>
              <a:avLst/>
              <a:gdLst>
                <a:gd name="T0" fmla="*/ 55 w 59"/>
                <a:gd name="T1" fmla="*/ 2 h 141"/>
                <a:gd name="T2" fmla="*/ 42 w 59"/>
                <a:gd name="T3" fmla="*/ 40 h 141"/>
                <a:gd name="T4" fmla="*/ 35 w 59"/>
                <a:gd name="T5" fmla="*/ 60 h 141"/>
                <a:gd name="T6" fmla="*/ 26 w 59"/>
                <a:gd name="T7" fmla="*/ 76 h 141"/>
                <a:gd name="T8" fmla="*/ 14 w 59"/>
                <a:gd name="T9" fmla="*/ 110 h 141"/>
                <a:gd name="T10" fmla="*/ 1 w 59"/>
                <a:gd name="T11" fmla="*/ 140 h 141"/>
                <a:gd name="T12" fmla="*/ 3 w 59"/>
                <a:gd name="T13" fmla="*/ 140 h 141"/>
                <a:gd name="T14" fmla="*/ 18 w 59"/>
                <a:gd name="T15" fmla="*/ 108 h 141"/>
                <a:gd name="T16" fmla="*/ 33 w 59"/>
                <a:gd name="T17" fmla="*/ 71 h 141"/>
                <a:gd name="T18" fmla="*/ 45 w 59"/>
                <a:gd name="T19" fmla="*/ 41 h 141"/>
                <a:gd name="T20" fmla="*/ 58 w 59"/>
                <a:gd name="T21" fmla="*/ 3 h 141"/>
                <a:gd name="T22" fmla="*/ 55 w 59"/>
                <a:gd name="T23" fmla="*/ 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141">
                  <a:moveTo>
                    <a:pt x="55" y="2"/>
                  </a:moveTo>
                  <a:cubicBezTo>
                    <a:pt x="51" y="15"/>
                    <a:pt x="46" y="28"/>
                    <a:pt x="42" y="40"/>
                  </a:cubicBezTo>
                  <a:cubicBezTo>
                    <a:pt x="40" y="47"/>
                    <a:pt x="38" y="54"/>
                    <a:pt x="35" y="60"/>
                  </a:cubicBezTo>
                  <a:cubicBezTo>
                    <a:pt x="33" y="65"/>
                    <a:pt x="29" y="71"/>
                    <a:pt x="26" y="76"/>
                  </a:cubicBezTo>
                  <a:cubicBezTo>
                    <a:pt x="21" y="87"/>
                    <a:pt x="18" y="98"/>
                    <a:pt x="14" y="110"/>
                  </a:cubicBezTo>
                  <a:cubicBezTo>
                    <a:pt x="10" y="120"/>
                    <a:pt x="2" y="129"/>
                    <a:pt x="1" y="140"/>
                  </a:cubicBezTo>
                  <a:cubicBezTo>
                    <a:pt x="0" y="141"/>
                    <a:pt x="2" y="141"/>
                    <a:pt x="3" y="140"/>
                  </a:cubicBezTo>
                  <a:cubicBezTo>
                    <a:pt x="6" y="129"/>
                    <a:pt x="14" y="119"/>
                    <a:pt x="18" y="108"/>
                  </a:cubicBezTo>
                  <a:cubicBezTo>
                    <a:pt x="22" y="95"/>
                    <a:pt x="26" y="83"/>
                    <a:pt x="33" y="71"/>
                  </a:cubicBezTo>
                  <a:cubicBezTo>
                    <a:pt x="38" y="61"/>
                    <a:pt x="41" y="52"/>
                    <a:pt x="45" y="41"/>
                  </a:cubicBezTo>
                  <a:cubicBezTo>
                    <a:pt x="49" y="28"/>
                    <a:pt x="54" y="16"/>
                    <a:pt x="58" y="3"/>
                  </a:cubicBezTo>
                  <a:cubicBezTo>
                    <a:pt x="59" y="1"/>
                    <a:pt x="56" y="0"/>
                    <a:pt x="5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chenying0907 280"/>
            <p:cNvSpPr/>
            <p:nvPr/>
          </p:nvSpPr>
          <p:spPr bwMode="auto">
            <a:xfrm>
              <a:off x="4573589" y="3387726"/>
              <a:ext cx="119063" cy="269875"/>
            </a:xfrm>
            <a:custGeom>
              <a:avLst/>
              <a:gdLst>
                <a:gd name="T0" fmla="*/ 52 w 55"/>
                <a:gd name="T1" fmla="*/ 2 h 126"/>
                <a:gd name="T2" fmla="*/ 36 w 55"/>
                <a:gd name="T3" fmla="*/ 35 h 126"/>
                <a:gd name="T4" fmla="*/ 24 w 55"/>
                <a:gd name="T5" fmla="*/ 65 h 126"/>
                <a:gd name="T6" fmla="*/ 11 w 55"/>
                <a:gd name="T7" fmla="*/ 96 h 126"/>
                <a:gd name="T8" fmla="*/ 5 w 55"/>
                <a:gd name="T9" fmla="*/ 112 h 126"/>
                <a:gd name="T10" fmla="*/ 0 w 55"/>
                <a:gd name="T11" fmla="*/ 125 h 126"/>
                <a:gd name="T12" fmla="*/ 2 w 55"/>
                <a:gd name="T13" fmla="*/ 125 h 126"/>
                <a:gd name="T14" fmla="*/ 13 w 55"/>
                <a:gd name="T15" fmla="*/ 100 h 126"/>
                <a:gd name="T16" fmla="*/ 26 w 55"/>
                <a:gd name="T17" fmla="*/ 67 h 126"/>
                <a:gd name="T18" fmla="*/ 40 w 55"/>
                <a:gd name="T19" fmla="*/ 33 h 126"/>
                <a:gd name="T20" fmla="*/ 55 w 55"/>
                <a:gd name="T21" fmla="*/ 3 h 126"/>
                <a:gd name="T22" fmla="*/ 52 w 55"/>
                <a:gd name="T23" fmla="*/ 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126">
                  <a:moveTo>
                    <a:pt x="52" y="2"/>
                  </a:moveTo>
                  <a:cubicBezTo>
                    <a:pt x="48" y="13"/>
                    <a:pt x="42" y="24"/>
                    <a:pt x="36" y="35"/>
                  </a:cubicBezTo>
                  <a:cubicBezTo>
                    <a:pt x="32" y="44"/>
                    <a:pt x="28" y="55"/>
                    <a:pt x="24" y="65"/>
                  </a:cubicBezTo>
                  <a:cubicBezTo>
                    <a:pt x="20" y="75"/>
                    <a:pt x="15" y="85"/>
                    <a:pt x="11" y="96"/>
                  </a:cubicBezTo>
                  <a:cubicBezTo>
                    <a:pt x="9" y="101"/>
                    <a:pt x="7" y="107"/>
                    <a:pt x="5" y="112"/>
                  </a:cubicBezTo>
                  <a:cubicBezTo>
                    <a:pt x="4" y="116"/>
                    <a:pt x="1" y="120"/>
                    <a:pt x="0" y="125"/>
                  </a:cubicBezTo>
                  <a:cubicBezTo>
                    <a:pt x="0" y="125"/>
                    <a:pt x="1" y="126"/>
                    <a:pt x="2" y="125"/>
                  </a:cubicBezTo>
                  <a:cubicBezTo>
                    <a:pt x="7" y="117"/>
                    <a:pt x="10" y="109"/>
                    <a:pt x="13" y="100"/>
                  </a:cubicBezTo>
                  <a:cubicBezTo>
                    <a:pt x="17" y="89"/>
                    <a:pt x="22" y="78"/>
                    <a:pt x="26" y="67"/>
                  </a:cubicBezTo>
                  <a:cubicBezTo>
                    <a:pt x="31" y="56"/>
                    <a:pt x="35" y="44"/>
                    <a:pt x="40" y="33"/>
                  </a:cubicBezTo>
                  <a:cubicBezTo>
                    <a:pt x="45" y="23"/>
                    <a:pt x="51" y="13"/>
                    <a:pt x="55" y="3"/>
                  </a:cubicBezTo>
                  <a:cubicBezTo>
                    <a:pt x="55" y="1"/>
                    <a:pt x="53" y="0"/>
                    <a:pt x="52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chenying0907 281"/>
            <p:cNvSpPr/>
            <p:nvPr/>
          </p:nvSpPr>
          <p:spPr bwMode="auto">
            <a:xfrm>
              <a:off x="4579939" y="3460751"/>
              <a:ext cx="112713" cy="298450"/>
            </a:xfrm>
            <a:custGeom>
              <a:avLst/>
              <a:gdLst>
                <a:gd name="T0" fmla="*/ 52 w 52"/>
                <a:gd name="T1" fmla="*/ 1 h 139"/>
                <a:gd name="T2" fmla="*/ 49 w 52"/>
                <a:gd name="T3" fmla="*/ 1 h 139"/>
                <a:gd name="T4" fmla="*/ 41 w 52"/>
                <a:gd name="T5" fmla="*/ 30 h 139"/>
                <a:gd name="T6" fmla="*/ 27 w 52"/>
                <a:gd name="T7" fmla="*/ 60 h 139"/>
                <a:gd name="T8" fmla="*/ 14 w 52"/>
                <a:gd name="T9" fmla="*/ 98 h 139"/>
                <a:gd name="T10" fmla="*/ 6 w 52"/>
                <a:gd name="T11" fmla="*/ 121 h 139"/>
                <a:gd name="T12" fmla="*/ 0 w 52"/>
                <a:gd name="T13" fmla="*/ 138 h 139"/>
                <a:gd name="T14" fmla="*/ 1 w 52"/>
                <a:gd name="T15" fmla="*/ 139 h 139"/>
                <a:gd name="T16" fmla="*/ 10 w 52"/>
                <a:gd name="T17" fmla="*/ 118 h 139"/>
                <a:gd name="T18" fmla="*/ 18 w 52"/>
                <a:gd name="T19" fmla="*/ 96 h 139"/>
                <a:gd name="T20" fmla="*/ 35 w 52"/>
                <a:gd name="T21" fmla="*/ 51 h 139"/>
                <a:gd name="T22" fmla="*/ 45 w 52"/>
                <a:gd name="T23" fmla="*/ 26 h 139"/>
                <a:gd name="T24" fmla="*/ 52 w 52"/>
                <a:gd name="T25" fmla="*/ 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139">
                  <a:moveTo>
                    <a:pt x="52" y="1"/>
                  </a:moveTo>
                  <a:cubicBezTo>
                    <a:pt x="51" y="0"/>
                    <a:pt x="49" y="0"/>
                    <a:pt x="49" y="1"/>
                  </a:cubicBezTo>
                  <a:cubicBezTo>
                    <a:pt x="50" y="11"/>
                    <a:pt x="44" y="22"/>
                    <a:pt x="41" y="30"/>
                  </a:cubicBezTo>
                  <a:cubicBezTo>
                    <a:pt x="36" y="40"/>
                    <a:pt x="32" y="50"/>
                    <a:pt x="27" y="60"/>
                  </a:cubicBezTo>
                  <a:cubicBezTo>
                    <a:pt x="22" y="72"/>
                    <a:pt x="18" y="85"/>
                    <a:pt x="14" y="98"/>
                  </a:cubicBezTo>
                  <a:cubicBezTo>
                    <a:pt x="11" y="106"/>
                    <a:pt x="8" y="113"/>
                    <a:pt x="6" y="121"/>
                  </a:cubicBezTo>
                  <a:cubicBezTo>
                    <a:pt x="4" y="127"/>
                    <a:pt x="0" y="132"/>
                    <a:pt x="0" y="138"/>
                  </a:cubicBezTo>
                  <a:cubicBezTo>
                    <a:pt x="0" y="139"/>
                    <a:pt x="1" y="139"/>
                    <a:pt x="1" y="139"/>
                  </a:cubicBezTo>
                  <a:cubicBezTo>
                    <a:pt x="4" y="132"/>
                    <a:pt x="8" y="125"/>
                    <a:pt x="10" y="118"/>
                  </a:cubicBezTo>
                  <a:cubicBezTo>
                    <a:pt x="12" y="111"/>
                    <a:pt x="15" y="103"/>
                    <a:pt x="18" y="96"/>
                  </a:cubicBezTo>
                  <a:cubicBezTo>
                    <a:pt x="23" y="80"/>
                    <a:pt x="28" y="65"/>
                    <a:pt x="35" y="51"/>
                  </a:cubicBezTo>
                  <a:cubicBezTo>
                    <a:pt x="38" y="42"/>
                    <a:pt x="42" y="34"/>
                    <a:pt x="45" y="26"/>
                  </a:cubicBezTo>
                  <a:cubicBezTo>
                    <a:pt x="48" y="18"/>
                    <a:pt x="52" y="9"/>
                    <a:pt x="5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chenying0907 282"/>
            <p:cNvSpPr/>
            <p:nvPr/>
          </p:nvSpPr>
          <p:spPr bwMode="auto">
            <a:xfrm>
              <a:off x="4597401" y="3475039"/>
              <a:ext cx="136525" cy="354013"/>
            </a:xfrm>
            <a:custGeom>
              <a:avLst/>
              <a:gdLst>
                <a:gd name="T0" fmla="*/ 61 w 63"/>
                <a:gd name="T1" fmla="*/ 1 h 165"/>
                <a:gd name="T2" fmla="*/ 59 w 63"/>
                <a:gd name="T3" fmla="*/ 2 h 165"/>
                <a:gd name="T4" fmla="*/ 48 w 63"/>
                <a:gd name="T5" fmla="*/ 33 h 165"/>
                <a:gd name="T6" fmla="*/ 41 w 63"/>
                <a:gd name="T7" fmla="*/ 49 h 165"/>
                <a:gd name="T8" fmla="*/ 26 w 63"/>
                <a:gd name="T9" fmla="*/ 92 h 165"/>
                <a:gd name="T10" fmla="*/ 10 w 63"/>
                <a:gd name="T11" fmla="*/ 128 h 165"/>
                <a:gd name="T12" fmla="*/ 1 w 63"/>
                <a:gd name="T13" fmla="*/ 163 h 165"/>
                <a:gd name="T14" fmla="*/ 4 w 63"/>
                <a:gd name="T15" fmla="*/ 164 h 165"/>
                <a:gd name="T16" fmla="*/ 6 w 63"/>
                <a:gd name="T17" fmla="*/ 162 h 165"/>
                <a:gd name="T18" fmla="*/ 5 w 63"/>
                <a:gd name="T19" fmla="*/ 160 h 165"/>
                <a:gd name="T20" fmla="*/ 4 w 63"/>
                <a:gd name="T21" fmla="*/ 160 h 165"/>
                <a:gd name="T22" fmla="*/ 19 w 63"/>
                <a:gd name="T23" fmla="*/ 118 h 165"/>
                <a:gd name="T24" fmla="*/ 34 w 63"/>
                <a:gd name="T25" fmla="*/ 81 h 165"/>
                <a:gd name="T26" fmla="*/ 48 w 63"/>
                <a:gd name="T27" fmla="*/ 41 h 165"/>
                <a:gd name="T28" fmla="*/ 58 w 63"/>
                <a:gd name="T29" fmla="*/ 17 h 165"/>
                <a:gd name="T30" fmla="*/ 61 w 63"/>
                <a:gd name="T31" fmla="*/ 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" h="165">
                  <a:moveTo>
                    <a:pt x="61" y="1"/>
                  </a:moveTo>
                  <a:cubicBezTo>
                    <a:pt x="61" y="0"/>
                    <a:pt x="59" y="0"/>
                    <a:pt x="59" y="2"/>
                  </a:cubicBezTo>
                  <a:cubicBezTo>
                    <a:pt x="61" y="10"/>
                    <a:pt x="51" y="25"/>
                    <a:pt x="48" y="33"/>
                  </a:cubicBezTo>
                  <a:cubicBezTo>
                    <a:pt x="46" y="38"/>
                    <a:pt x="44" y="44"/>
                    <a:pt x="41" y="49"/>
                  </a:cubicBezTo>
                  <a:cubicBezTo>
                    <a:pt x="36" y="63"/>
                    <a:pt x="32" y="78"/>
                    <a:pt x="26" y="92"/>
                  </a:cubicBezTo>
                  <a:cubicBezTo>
                    <a:pt x="21" y="104"/>
                    <a:pt x="15" y="116"/>
                    <a:pt x="10" y="128"/>
                  </a:cubicBezTo>
                  <a:cubicBezTo>
                    <a:pt x="6" y="139"/>
                    <a:pt x="0" y="152"/>
                    <a:pt x="1" y="163"/>
                  </a:cubicBezTo>
                  <a:cubicBezTo>
                    <a:pt x="1" y="165"/>
                    <a:pt x="3" y="165"/>
                    <a:pt x="4" y="164"/>
                  </a:cubicBezTo>
                  <a:cubicBezTo>
                    <a:pt x="4" y="163"/>
                    <a:pt x="5" y="163"/>
                    <a:pt x="6" y="162"/>
                  </a:cubicBezTo>
                  <a:cubicBezTo>
                    <a:pt x="7" y="162"/>
                    <a:pt x="6" y="160"/>
                    <a:pt x="5" y="160"/>
                  </a:cubicBezTo>
                  <a:cubicBezTo>
                    <a:pt x="5" y="160"/>
                    <a:pt x="5" y="160"/>
                    <a:pt x="4" y="160"/>
                  </a:cubicBezTo>
                  <a:cubicBezTo>
                    <a:pt x="6" y="146"/>
                    <a:pt x="13" y="131"/>
                    <a:pt x="19" y="118"/>
                  </a:cubicBezTo>
                  <a:cubicBezTo>
                    <a:pt x="25" y="106"/>
                    <a:pt x="30" y="94"/>
                    <a:pt x="34" y="81"/>
                  </a:cubicBezTo>
                  <a:cubicBezTo>
                    <a:pt x="39" y="68"/>
                    <a:pt x="43" y="54"/>
                    <a:pt x="48" y="41"/>
                  </a:cubicBezTo>
                  <a:cubicBezTo>
                    <a:pt x="51" y="33"/>
                    <a:pt x="54" y="25"/>
                    <a:pt x="58" y="17"/>
                  </a:cubicBezTo>
                  <a:cubicBezTo>
                    <a:pt x="61" y="11"/>
                    <a:pt x="63" y="8"/>
                    <a:pt x="6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chenying0907 283"/>
            <p:cNvSpPr/>
            <p:nvPr/>
          </p:nvSpPr>
          <p:spPr bwMode="auto">
            <a:xfrm>
              <a:off x="4656139" y="3640139"/>
              <a:ext cx="107950" cy="261938"/>
            </a:xfrm>
            <a:custGeom>
              <a:avLst/>
              <a:gdLst>
                <a:gd name="T0" fmla="*/ 47 w 50"/>
                <a:gd name="T1" fmla="*/ 1 h 122"/>
                <a:gd name="T2" fmla="*/ 20 w 50"/>
                <a:gd name="T3" fmla="*/ 64 h 122"/>
                <a:gd name="T4" fmla="*/ 9 w 50"/>
                <a:gd name="T5" fmla="*/ 93 h 122"/>
                <a:gd name="T6" fmla="*/ 1 w 50"/>
                <a:gd name="T7" fmla="*/ 119 h 122"/>
                <a:gd name="T8" fmla="*/ 5 w 50"/>
                <a:gd name="T9" fmla="*/ 118 h 122"/>
                <a:gd name="T10" fmla="*/ 5 w 50"/>
                <a:gd name="T11" fmla="*/ 118 h 122"/>
                <a:gd name="T12" fmla="*/ 14 w 50"/>
                <a:gd name="T13" fmla="*/ 89 h 122"/>
                <a:gd name="T14" fmla="*/ 25 w 50"/>
                <a:gd name="T15" fmla="*/ 62 h 122"/>
                <a:gd name="T16" fmla="*/ 49 w 50"/>
                <a:gd name="T17" fmla="*/ 2 h 122"/>
                <a:gd name="T18" fmla="*/ 47 w 50"/>
                <a:gd name="T19" fmla="*/ 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122">
                  <a:moveTo>
                    <a:pt x="47" y="1"/>
                  </a:moveTo>
                  <a:cubicBezTo>
                    <a:pt x="38" y="22"/>
                    <a:pt x="29" y="43"/>
                    <a:pt x="20" y="64"/>
                  </a:cubicBezTo>
                  <a:cubicBezTo>
                    <a:pt x="16" y="74"/>
                    <a:pt x="13" y="83"/>
                    <a:pt x="9" y="93"/>
                  </a:cubicBezTo>
                  <a:cubicBezTo>
                    <a:pt x="6" y="102"/>
                    <a:pt x="0" y="110"/>
                    <a:pt x="1" y="119"/>
                  </a:cubicBezTo>
                  <a:cubicBezTo>
                    <a:pt x="2" y="122"/>
                    <a:pt x="5" y="122"/>
                    <a:pt x="5" y="118"/>
                  </a:cubicBezTo>
                  <a:cubicBezTo>
                    <a:pt x="5" y="118"/>
                    <a:pt x="5" y="118"/>
                    <a:pt x="5" y="118"/>
                  </a:cubicBezTo>
                  <a:cubicBezTo>
                    <a:pt x="5" y="110"/>
                    <a:pt x="11" y="99"/>
                    <a:pt x="14" y="89"/>
                  </a:cubicBezTo>
                  <a:cubicBezTo>
                    <a:pt x="18" y="80"/>
                    <a:pt x="21" y="71"/>
                    <a:pt x="25" y="62"/>
                  </a:cubicBezTo>
                  <a:cubicBezTo>
                    <a:pt x="32" y="41"/>
                    <a:pt x="42" y="22"/>
                    <a:pt x="49" y="2"/>
                  </a:cubicBezTo>
                  <a:cubicBezTo>
                    <a:pt x="50" y="1"/>
                    <a:pt x="48" y="0"/>
                    <a:pt x="4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chenying0907 284"/>
            <p:cNvSpPr/>
            <p:nvPr/>
          </p:nvSpPr>
          <p:spPr bwMode="auto">
            <a:xfrm>
              <a:off x="4778376" y="3719514"/>
              <a:ext cx="85725" cy="185738"/>
            </a:xfrm>
            <a:custGeom>
              <a:avLst/>
              <a:gdLst>
                <a:gd name="T0" fmla="*/ 37 w 40"/>
                <a:gd name="T1" fmla="*/ 2 h 86"/>
                <a:gd name="T2" fmla="*/ 18 w 40"/>
                <a:gd name="T3" fmla="*/ 47 h 86"/>
                <a:gd name="T4" fmla="*/ 9 w 40"/>
                <a:gd name="T5" fmla="*/ 64 h 86"/>
                <a:gd name="T6" fmla="*/ 0 w 40"/>
                <a:gd name="T7" fmla="*/ 84 h 86"/>
                <a:gd name="T8" fmla="*/ 1 w 40"/>
                <a:gd name="T9" fmla="*/ 86 h 86"/>
                <a:gd name="T10" fmla="*/ 3 w 40"/>
                <a:gd name="T11" fmla="*/ 86 h 86"/>
                <a:gd name="T12" fmla="*/ 4 w 40"/>
                <a:gd name="T13" fmla="*/ 84 h 86"/>
                <a:gd name="T14" fmla="*/ 24 w 40"/>
                <a:gd name="T15" fmla="*/ 44 h 86"/>
                <a:gd name="T16" fmla="*/ 40 w 40"/>
                <a:gd name="T17" fmla="*/ 3 h 86"/>
                <a:gd name="T18" fmla="*/ 37 w 40"/>
                <a:gd name="T19" fmla="*/ 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86">
                  <a:moveTo>
                    <a:pt x="37" y="2"/>
                  </a:moveTo>
                  <a:cubicBezTo>
                    <a:pt x="33" y="18"/>
                    <a:pt x="26" y="33"/>
                    <a:pt x="18" y="47"/>
                  </a:cubicBezTo>
                  <a:cubicBezTo>
                    <a:pt x="15" y="53"/>
                    <a:pt x="12" y="58"/>
                    <a:pt x="9" y="64"/>
                  </a:cubicBezTo>
                  <a:cubicBezTo>
                    <a:pt x="6" y="70"/>
                    <a:pt x="2" y="77"/>
                    <a:pt x="0" y="84"/>
                  </a:cubicBezTo>
                  <a:cubicBezTo>
                    <a:pt x="0" y="85"/>
                    <a:pt x="0" y="86"/>
                    <a:pt x="1" y="86"/>
                  </a:cubicBezTo>
                  <a:cubicBezTo>
                    <a:pt x="2" y="86"/>
                    <a:pt x="3" y="86"/>
                    <a:pt x="3" y="86"/>
                  </a:cubicBezTo>
                  <a:cubicBezTo>
                    <a:pt x="4" y="86"/>
                    <a:pt x="5" y="84"/>
                    <a:pt x="4" y="84"/>
                  </a:cubicBezTo>
                  <a:cubicBezTo>
                    <a:pt x="2" y="83"/>
                    <a:pt x="22" y="47"/>
                    <a:pt x="24" y="44"/>
                  </a:cubicBezTo>
                  <a:cubicBezTo>
                    <a:pt x="31" y="31"/>
                    <a:pt x="36" y="17"/>
                    <a:pt x="40" y="3"/>
                  </a:cubicBezTo>
                  <a:cubicBezTo>
                    <a:pt x="40" y="1"/>
                    <a:pt x="37" y="0"/>
                    <a:pt x="3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chenying0907 285"/>
            <p:cNvSpPr/>
            <p:nvPr/>
          </p:nvSpPr>
          <p:spPr bwMode="auto">
            <a:xfrm>
              <a:off x="4819651" y="3705226"/>
              <a:ext cx="92075" cy="206375"/>
            </a:xfrm>
            <a:custGeom>
              <a:avLst/>
              <a:gdLst>
                <a:gd name="T0" fmla="*/ 40 w 43"/>
                <a:gd name="T1" fmla="*/ 2 h 96"/>
                <a:gd name="T2" fmla="*/ 34 w 43"/>
                <a:gd name="T3" fmla="*/ 16 h 96"/>
                <a:gd name="T4" fmla="*/ 28 w 43"/>
                <a:gd name="T5" fmla="*/ 29 h 96"/>
                <a:gd name="T6" fmla="*/ 18 w 43"/>
                <a:gd name="T7" fmla="*/ 54 h 96"/>
                <a:gd name="T8" fmla="*/ 7 w 43"/>
                <a:gd name="T9" fmla="*/ 76 h 96"/>
                <a:gd name="T10" fmla="*/ 0 w 43"/>
                <a:gd name="T11" fmla="*/ 93 h 96"/>
                <a:gd name="T12" fmla="*/ 3 w 43"/>
                <a:gd name="T13" fmla="*/ 94 h 96"/>
                <a:gd name="T14" fmla="*/ 5 w 43"/>
                <a:gd name="T15" fmla="*/ 90 h 96"/>
                <a:gd name="T16" fmla="*/ 5 w 43"/>
                <a:gd name="T17" fmla="*/ 89 h 96"/>
                <a:gd name="T18" fmla="*/ 14 w 43"/>
                <a:gd name="T19" fmla="*/ 70 h 96"/>
                <a:gd name="T20" fmla="*/ 24 w 43"/>
                <a:gd name="T21" fmla="*/ 47 h 96"/>
                <a:gd name="T22" fmla="*/ 37 w 43"/>
                <a:gd name="T23" fmla="*/ 18 h 96"/>
                <a:gd name="T24" fmla="*/ 43 w 43"/>
                <a:gd name="T25" fmla="*/ 2 h 96"/>
                <a:gd name="T26" fmla="*/ 40 w 43"/>
                <a:gd name="T27" fmla="*/ 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" h="96">
                  <a:moveTo>
                    <a:pt x="40" y="2"/>
                  </a:moveTo>
                  <a:cubicBezTo>
                    <a:pt x="40" y="5"/>
                    <a:pt x="35" y="13"/>
                    <a:pt x="34" y="16"/>
                  </a:cubicBezTo>
                  <a:cubicBezTo>
                    <a:pt x="32" y="21"/>
                    <a:pt x="30" y="25"/>
                    <a:pt x="28" y="29"/>
                  </a:cubicBezTo>
                  <a:cubicBezTo>
                    <a:pt x="25" y="37"/>
                    <a:pt x="21" y="46"/>
                    <a:pt x="18" y="54"/>
                  </a:cubicBezTo>
                  <a:cubicBezTo>
                    <a:pt x="14" y="62"/>
                    <a:pt x="11" y="69"/>
                    <a:pt x="7" y="76"/>
                  </a:cubicBezTo>
                  <a:cubicBezTo>
                    <a:pt x="3" y="82"/>
                    <a:pt x="1" y="87"/>
                    <a:pt x="0" y="93"/>
                  </a:cubicBezTo>
                  <a:cubicBezTo>
                    <a:pt x="0" y="95"/>
                    <a:pt x="3" y="96"/>
                    <a:pt x="3" y="94"/>
                  </a:cubicBezTo>
                  <a:cubicBezTo>
                    <a:pt x="4" y="92"/>
                    <a:pt x="4" y="91"/>
                    <a:pt x="5" y="90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7" y="82"/>
                    <a:pt x="11" y="77"/>
                    <a:pt x="14" y="70"/>
                  </a:cubicBezTo>
                  <a:cubicBezTo>
                    <a:pt x="18" y="63"/>
                    <a:pt x="21" y="55"/>
                    <a:pt x="24" y="47"/>
                  </a:cubicBezTo>
                  <a:cubicBezTo>
                    <a:pt x="28" y="37"/>
                    <a:pt x="32" y="27"/>
                    <a:pt x="37" y="18"/>
                  </a:cubicBezTo>
                  <a:cubicBezTo>
                    <a:pt x="39" y="12"/>
                    <a:pt x="43" y="8"/>
                    <a:pt x="43" y="2"/>
                  </a:cubicBezTo>
                  <a:cubicBezTo>
                    <a:pt x="43" y="0"/>
                    <a:pt x="40" y="0"/>
                    <a:pt x="4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chenying0907 286"/>
            <p:cNvSpPr/>
            <p:nvPr/>
          </p:nvSpPr>
          <p:spPr bwMode="auto">
            <a:xfrm>
              <a:off x="4848226" y="3756026"/>
              <a:ext cx="73025" cy="149225"/>
            </a:xfrm>
            <a:custGeom>
              <a:avLst/>
              <a:gdLst>
                <a:gd name="T0" fmla="*/ 30 w 34"/>
                <a:gd name="T1" fmla="*/ 2 h 69"/>
                <a:gd name="T2" fmla="*/ 10 w 34"/>
                <a:gd name="T3" fmla="*/ 46 h 69"/>
                <a:gd name="T4" fmla="*/ 0 w 34"/>
                <a:gd name="T5" fmla="*/ 68 h 69"/>
                <a:gd name="T6" fmla="*/ 2 w 34"/>
                <a:gd name="T7" fmla="*/ 69 h 69"/>
                <a:gd name="T8" fmla="*/ 7 w 34"/>
                <a:gd name="T9" fmla="*/ 66 h 69"/>
                <a:gd name="T10" fmla="*/ 6 w 34"/>
                <a:gd name="T11" fmla="*/ 65 h 69"/>
                <a:gd name="T12" fmla="*/ 7 w 34"/>
                <a:gd name="T13" fmla="*/ 59 h 69"/>
                <a:gd name="T14" fmla="*/ 10 w 34"/>
                <a:gd name="T15" fmla="*/ 53 h 69"/>
                <a:gd name="T16" fmla="*/ 18 w 34"/>
                <a:gd name="T17" fmla="*/ 38 h 69"/>
                <a:gd name="T18" fmla="*/ 33 w 34"/>
                <a:gd name="T19" fmla="*/ 3 h 69"/>
                <a:gd name="T20" fmla="*/ 30 w 34"/>
                <a:gd name="T21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69">
                  <a:moveTo>
                    <a:pt x="30" y="2"/>
                  </a:moveTo>
                  <a:cubicBezTo>
                    <a:pt x="24" y="17"/>
                    <a:pt x="18" y="32"/>
                    <a:pt x="10" y="46"/>
                  </a:cubicBezTo>
                  <a:cubicBezTo>
                    <a:pt x="7" y="53"/>
                    <a:pt x="1" y="60"/>
                    <a:pt x="0" y="68"/>
                  </a:cubicBezTo>
                  <a:cubicBezTo>
                    <a:pt x="0" y="69"/>
                    <a:pt x="1" y="69"/>
                    <a:pt x="2" y="69"/>
                  </a:cubicBezTo>
                  <a:cubicBezTo>
                    <a:pt x="5" y="69"/>
                    <a:pt x="6" y="68"/>
                    <a:pt x="7" y="66"/>
                  </a:cubicBezTo>
                  <a:cubicBezTo>
                    <a:pt x="8" y="65"/>
                    <a:pt x="7" y="64"/>
                    <a:pt x="6" y="65"/>
                  </a:cubicBezTo>
                  <a:cubicBezTo>
                    <a:pt x="2" y="68"/>
                    <a:pt x="6" y="60"/>
                    <a:pt x="7" y="59"/>
                  </a:cubicBezTo>
                  <a:cubicBezTo>
                    <a:pt x="8" y="57"/>
                    <a:pt x="9" y="55"/>
                    <a:pt x="10" y="53"/>
                  </a:cubicBezTo>
                  <a:cubicBezTo>
                    <a:pt x="13" y="48"/>
                    <a:pt x="15" y="43"/>
                    <a:pt x="18" y="38"/>
                  </a:cubicBezTo>
                  <a:cubicBezTo>
                    <a:pt x="23" y="27"/>
                    <a:pt x="28" y="15"/>
                    <a:pt x="33" y="3"/>
                  </a:cubicBezTo>
                  <a:cubicBezTo>
                    <a:pt x="34" y="1"/>
                    <a:pt x="31" y="0"/>
                    <a:pt x="3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chenying0907 287"/>
            <p:cNvSpPr/>
            <p:nvPr/>
          </p:nvSpPr>
          <p:spPr bwMode="auto">
            <a:xfrm>
              <a:off x="4911726" y="3790951"/>
              <a:ext cx="28575" cy="84138"/>
            </a:xfrm>
            <a:custGeom>
              <a:avLst/>
              <a:gdLst>
                <a:gd name="T0" fmla="*/ 12 w 13"/>
                <a:gd name="T1" fmla="*/ 2 h 39"/>
                <a:gd name="T2" fmla="*/ 10 w 13"/>
                <a:gd name="T3" fmla="*/ 1 h 39"/>
                <a:gd name="T4" fmla="*/ 8 w 13"/>
                <a:gd name="T5" fmla="*/ 3 h 39"/>
                <a:gd name="T6" fmla="*/ 5 w 13"/>
                <a:gd name="T7" fmla="*/ 18 h 39"/>
                <a:gd name="T8" fmla="*/ 3 w 13"/>
                <a:gd name="T9" fmla="*/ 26 h 39"/>
                <a:gd name="T10" fmla="*/ 0 w 13"/>
                <a:gd name="T11" fmla="*/ 36 h 39"/>
                <a:gd name="T12" fmla="*/ 2 w 13"/>
                <a:gd name="T13" fmla="*/ 38 h 39"/>
                <a:gd name="T14" fmla="*/ 6 w 13"/>
                <a:gd name="T15" fmla="*/ 27 h 39"/>
                <a:gd name="T16" fmla="*/ 13 w 13"/>
                <a:gd name="T17" fmla="*/ 4 h 39"/>
                <a:gd name="T18" fmla="*/ 12 w 13"/>
                <a:gd name="T19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39">
                  <a:moveTo>
                    <a:pt x="12" y="2"/>
                  </a:moveTo>
                  <a:cubicBezTo>
                    <a:pt x="11" y="2"/>
                    <a:pt x="10" y="1"/>
                    <a:pt x="10" y="1"/>
                  </a:cubicBezTo>
                  <a:cubicBezTo>
                    <a:pt x="8" y="0"/>
                    <a:pt x="7" y="2"/>
                    <a:pt x="8" y="3"/>
                  </a:cubicBezTo>
                  <a:cubicBezTo>
                    <a:pt x="12" y="6"/>
                    <a:pt x="6" y="14"/>
                    <a:pt x="5" y="18"/>
                  </a:cubicBezTo>
                  <a:cubicBezTo>
                    <a:pt x="4" y="21"/>
                    <a:pt x="3" y="24"/>
                    <a:pt x="3" y="26"/>
                  </a:cubicBezTo>
                  <a:cubicBezTo>
                    <a:pt x="2" y="30"/>
                    <a:pt x="3" y="33"/>
                    <a:pt x="0" y="36"/>
                  </a:cubicBezTo>
                  <a:cubicBezTo>
                    <a:pt x="0" y="37"/>
                    <a:pt x="1" y="39"/>
                    <a:pt x="2" y="38"/>
                  </a:cubicBezTo>
                  <a:cubicBezTo>
                    <a:pt x="6" y="35"/>
                    <a:pt x="5" y="31"/>
                    <a:pt x="6" y="27"/>
                  </a:cubicBezTo>
                  <a:cubicBezTo>
                    <a:pt x="7" y="19"/>
                    <a:pt x="12" y="12"/>
                    <a:pt x="13" y="4"/>
                  </a:cubicBezTo>
                  <a:cubicBezTo>
                    <a:pt x="13" y="3"/>
                    <a:pt x="13" y="3"/>
                    <a:pt x="12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4" name="PA_文本框 63"/>
          <p:cNvSpPr txBox="1"/>
          <p:nvPr>
            <p:custDataLst>
              <p:tags r:id="rId2"/>
            </p:custDataLst>
          </p:nvPr>
        </p:nvSpPr>
        <p:spPr>
          <a:xfrm>
            <a:off x="1725380" y="2695762"/>
            <a:ext cx="28438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PART 04</a:t>
            </a:r>
            <a:endParaRPr kumimoji="0" lang="zh-CN" altLang="en-US" sz="48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5" name="PA_组合 64"/>
          <p:cNvGrpSpPr/>
          <p:nvPr>
            <p:custDataLst>
              <p:tags r:id="rId3"/>
            </p:custDataLst>
          </p:nvPr>
        </p:nvGrpSpPr>
        <p:grpSpPr>
          <a:xfrm>
            <a:off x="5159202" y="2554920"/>
            <a:ext cx="5307419" cy="2079440"/>
            <a:chOff x="6227396" y="3253586"/>
            <a:chExt cx="5307419" cy="2079440"/>
          </a:xfrm>
        </p:grpSpPr>
        <p:sp>
          <p:nvSpPr>
            <p:cNvPr id="66" name="文本框 65"/>
            <p:cNvSpPr txBox="1"/>
            <p:nvPr/>
          </p:nvSpPr>
          <p:spPr>
            <a:xfrm>
              <a:off x="6227396" y="3253586"/>
              <a:ext cx="5307419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4800" b="1" kern="0" dirty="0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</a:rPr>
                <a:t>文档分工</a:t>
              </a: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227397" y="4872651"/>
              <a:ext cx="504351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endParaRPr lang="en-US" altLang="zh-CN" sz="2000" kern="0" dirty="0">
                <a:solidFill>
                  <a:schemeClr val="accent5"/>
                </a:solidFill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6227397" y="4823246"/>
              <a:ext cx="5043515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PA_组合 33"/>
          <p:cNvGrpSpPr/>
          <p:nvPr>
            <p:custDataLst>
              <p:tags r:id="rId1"/>
            </p:custDataLst>
          </p:nvPr>
        </p:nvGrpSpPr>
        <p:grpSpPr>
          <a:xfrm>
            <a:off x="1144941" y="380622"/>
            <a:ext cx="699612" cy="865024"/>
            <a:chOff x="4430714" y="2968626"/>
            <a:chExt cx="819150" cy="1012825"/>
          </a:xfrm>
          <a:solidFill>
            <a:schemeClr val="accent6"/>
          </a:solidFill>
        </p:grpSpPr>
        <p:sp>
          <p:nvSpPr>
            <p:cNvPr id="35" name="chenying0907 263"/>
            <p:cNvSpPr>
              <a:spLocks noEditPoints="1"/>
            </p:cNvSpPr>
            <p:nvPr/>
          </p:nvSpPr>
          <p:spPr bwMode="auto">
            <a:xfrm>
              <a:off x="4430714" y="2968626"/>
              <a:ext cx="819150" cy="1012825"/>
            </a:xfrm>
            <a:custGeom>
              <a:avLst/>
              <a:gdLst>
                <a:gd name="T0" fmla="*/ 349 w 381"/>
                <a:gd name="T1" fmla="*/ 226 h 472"/>
                <a:gd name="T2" fmla="*/ 301 w 381"/>
                <a:gd name="T3" fmla="*/ 10 h 472"/>
                <a:gd name="T4" fmla="*/ 241 w 381"/>
                <a:gd name="T5" fmla="*/ 5 h 472"/>
                <a:gd name="T6" fmla="*/ 109 w 381"/>
                <a:gd name="T7" fmla="*/ 23 h 472"/>
                <a:gd name="T8" fmla="*/ 83 w 381"/>
                <a:gd name="T9" fmla="*/ 29 h 472"/>
                <a:gd name="T10" fmla="*/ 79 w 381"/>
                <a:gd name="T11" fmla="*/ 31 h 472"/>
                <a:gd name="T12" fmla="*/ 86 w 381"/>
                <a:gd name="T13" fmla="*/ 45 h 472"/>
                <a:gd name="T14" fmla="*/ 4 w 381"/>
                <a:gd name="T15" fmla="*/ 79 h 472"/>
                <a:gd name="T16" fmla="*/ 25 w 381"/>
                <a:gd name="T17" fmla="*/ 204 h 472"/>
                <a:gd name="T18" fmla="*/ 72 w 381"/>
                <a:gd name="T19" fmla="*/ 414 h 472"/>
                <a:gd name="T20" fmla="*/ 135 w 381"/>
                <a:gd name="T21" fmla="*/ 465 h 472"/>
                <a:gd name="T22" fmla="*/ 323 w 381"/>
                <a:gd name="T23" fmla="*/ 435 h 472"/>
                <a:gd name="T24" fmla="*/ 274 w 381"/>
                <a:gd name="T25" fmla="*/ 93 h 472"/>
                <a:gd name="T26" fmla="*/ 313 w 381"/>
                <a:gd name="T27" fmla="*/ 306 h 472"/>
                <a:gd name="T28" fmla="*/ 285 w 381"/>
                <a:gd name="T29" fmla="*/ 337 h 472"/>
                <a:gd name="T30" fmla="*/ 213 w 381"/>
                <a:gd name="T31" fmla="*/ 388 h 472"/>
                <a:gd name="T32" fmla="*/ 141 w 381"/>
                <a:gd name="T33" fmla="*/ 394 h 472"/>
                <a:gd name="T34" fmla="*/ 100 w 381"/>
                <a:gd name="T35" fmla="*/ 219 h 472"/>
                <a:gd name="T36" fmla="*/ 87 w 381"/>
                <a:gd name="T37" fmla="*/ 93 h 472"/>
                <a:gd name="T38" fmla="*/ 124 w 381"/>
                <a:gd name="T39" fmla="*/ 80 h 472"/>
                <a:gd name="T40" fmla="*/ 170 w 381"/>
                <a:gd name="T41" fmla="*/ 87 h 472"/>
                <a:gd name="T42" fmla="*/ 217 w 381"/>
                <a:gd name="T43" fmla="*/ 70 h 472"/>
                <a:gd name="T44" fmla="*/ 261 w 381"/>
                <a:gd name="T45" fmla="*/ 58 h 472"/>
                <a:gd name="T46" fmla="*/ 319 w 381"/>
                <a:gd name="T47" fmla="*/ 351 h 472"/>
                <a:gd name="T48" fmla="*/ 313 w 381"/>
                <a:gd name="T49" fmla="*/ 378 h 472"/>
                <a:gd name="T50" fmla="*/ 304 w 381"/>
                <a:gd name="T51" fmla="*/ 383 h 472"/>
                <a:gd name="T52" fmla="*/ 289 w 381"/>
                <a:gd name="T53" fmla="*/ 363 h 472"/>
                <a:gd name="T54" fmla="*/ 219 w 381"/>
                <a:gd name="T55" fmla="*/ 63 h 472"/>
                <a:gd name="T56" fmla="*/ 230 w 381"/>
                <a:gd name="T57" fmla="*/ 59 h 472"/>
                <a:gd name="T58" fmla="*/ 139 w 381"/>
                <a:gd name="T59" fmla="*/ 31 h 472"/>
                <a:gd name="T60" fmla="*/ 230 w 381"/>
                <a:gd name="T61" fmla="*/ 21 h 472"/>
                <a:gd name="T62" fmla="*/ 199 w 381"/>
                <a:gd name="T63" fmla="*/ 69 h 472"/>
                <a:gd name="T64" fmla="*/ 135 w 381"/>
                <a:gd name="T65" fmla="*/ 74 h 472"/>
                <a:gd name="T66" fmla="*/ 100 w 381"/>
                <a:gd name="T67" fmla="*/ 57 h 472"/>
                <a:gd name="T68" fmla="*/ 108 w 381"/>
                <a:gd name="T69" fmla="*/ 76 h 472"/>
                <a:gd name="T70" fmla="*/ 97 w 381"/>
                <a:gd name="T71" fmla="*/ 55 h 472"/>
                <a:gd name="T72" fmla="*/ 354 w 381"/>
                <a:gd name="T73" fmla="*/ 407 h 472"/>
                <a:gd name="T74" fmla="*/ 262 w 381"/>
                <a:gd name="T75" fmla="*/ 432 h 472"/>
                <a:gd name="T76" fmla="*/ 148 w 381"/>
                <a:gd name="T77" fmla="*/ 447 h 472"/>
                <a:gd name="T78" fmla="*/ 91 w 381"/>
                <a:gd name="T79" fmla="*/ 426 h 472"/>
                <a:gd name="T80" fmla="*/ 35 w 381"/>
                <a:gd name="T81" fmla="*/ 178 h 472"/>
                <a:gd name="T82" fmla="*/ 45 w 381"/>
                <a:gd name="T83" fmla="*/ 78 h 472"/>
                <a:gd name="T84" fmla="*/ 88 w 381"/>
                <a:gd name="T85" fmla="*/ 63 h 472"/>
                <a:gd name="T86" fmla="*/ 62 w 381"/>
                <a:gd name="T87" fmla="*/ 93 h 472"/>
                <a:gd name="T88" fmla="*/ 101 w 381"/>
                <a:gd name="T89" fmla="*/ 298 h 472"/>
                <a:gd name="T90" fmla="*/ 138 w 381"/>
                <a:gd name="T91" fmla="*/ 412 h 472"/>
                <a:gd name="T92" fmla="*/ 222 w 381"/>
                <a:gd name="T93" fmla="*/ 401 h 472"/>
                <a:gd name="T94" fmla="*/ 337 w 381"/>
                <a:gd name="T95" fmla="*/ 381 h 472"/>
                <a:gd name="T96" fmla="*/ 317 w 381"/>
                <a:gd name="T97" fmla="*/ 266 h 472"/>
                <a:gd name="T98" fmla="*/ 286 w 381"/>
                <a:gd name="T99" fmla="*/ 81 h 472"/>
                <a:gd name="T100" fmla="*/ 242 w 381"/>
                <a:gd name="T101" fmla="*/ 54 h 472"/>
                <a:gd name="T102" fmla="*/ 284 w 381"/>
                <a:gd name="T103" fmla="*/ 25 h 472"/>
                <a:gd name="T104" fmla="*/ 331 w 381"/>
                <a:gd name="T105" fmla="*/ 203 h 472"/>
                <a:gd name="T106" fmla="*/ 354 w 381"/>
                <a:gd name="T107" fmla="*/ 407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1" h="472">
                  <a:moveTo>
                    <a:pt x="374" y="366"/>
                  </a:moveTo>
                  <a:cubicBezTo>
                    <a:pt x="371" y="341"/>
                    <a:pt x="362" y="317"/>
                    <a:pt x="359" y="292"/>
                  </a:cubicBezTo>
                  <a:cubicBezTo>
                    <a:pt x="356" y="270"/>
                    <a:pt x="351" y="248"/>
                    <a:pt x="349" y="226"/>
                  </a:cubicBezTo>
                  <a:cubicBezTo>
                    <a:pt x="347" y="199"/>
                    <a:pt x="340" y="173"/>
                    <a:pt x="336" y="147"/>
                  </a:cubicBezTo>
                  <a:cubicBezTo>
                    <a:pt x="332" y="117"/>
                    <a:pt x="325" y="88"/>
                    <a:pt x="319" y="59"/>
                  </a:cubicBezTo>
                  <a:cubicBezTo>
                    <a:pt x="316" y="47"/>
                    <a:pt x="315" y="16"/>
                    <a:pt x="301" y="10"/>
                  </a:cubicBezTo>
                  <a:cubicBezTo>
                    <a:pt x="295" y="7"/>
                    <a:pt x="289" y="8"/>
                    <a:pt x="283" y="10"/>
                  </a:cubicBezTo>
                  <a:cubicBezTo>
                    <a:pt x="270" y="15"/>
                    <a:pt x="257" y="19"/>
                    <a:pt x="243" y="20"/>
                  </a:cubicBezTo>
                  <a:cubicBezTo>
                    <a:pt x="242" y="15"/>
                    <a:pt x="242" y="10"/>
                    <a:pt x="241" y="5"/>
                  </a:cubicBezTo>
                  <a:cubicBezTo>
                    <a:pt x="241" y="2"/>
                    <a:pt x="238" y="0"/>
                    <a:pt x="235" y="0"/>
                  </a:cubicBezTo>
                  <a:cubicBezTo>
                    <a:pt x="206" y="1"/>
                    <a:pt x="177" y="12"/>
                    <a:pt x="148" y="17"/>
                  </a:cubicBezTo>
                  <a:cubicBezTo>
                    <a:pt x="135" y="19"/>
                    <a:pt x="122" y="21"/>
                    <a:pt x="109" y="23"/>
                  </a:cubicBezTo>
                  <a:cubicBezTo>
                    <a:pt x="108" y="23"/>
                    <a:pt x="95" y="27"/>
                    <a:pt x="88" y="28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6" y="27"/>
                    <a:pt x="84" y="28"/>
                    <a:pt x="83" y="29"/>
                  </a:cubicBezTo>
                  <a:cubicBezTo>
                    <a:pt x="82" y="29"/>
                    <a:pt x="81" y="29"/>
                    <a:pt x="81" y="29"/>
                  </a:cubicBezTo>
                  <a:cubicBezTo>
                    <a:pt x="81" y="29"/>
                    <a:pt x="80" y="29"/>
                    <a:pt x="80" y="29"/>
                  </a:cubicBezTo>
                  <a:cubicBezTo>
                    <a:pt x="79" y="30"/>
                    <a:pt x="79" y="30"/>
                    <a:pt x="79" y="31"/>
                  </a:cubicBezTo>
                  <a:cubicBezTo>
                    <a:pt x="78" y="32"/>
                    <a:pt x="79" y="34"/>
                    <a:pt x="80" y="35"/>
                  </a:cubicBezTo>
                  <a:cubicBezTo>
                    <a:pt x="82" y="35"/>
                    <a:pt x="83" y="35"/>
                    <a:pt x="85" y="36"/>
                  </a:cubicBezTo>
                  <a:cubicBezTo>
                    <a:pt x="86" y="39"/>
                    <a:pt x="86" y="42"/>
                    <a:pt x="86" y="45"/>
                  </a:cubicBezTo>
                  <a:cubicBezTo>
                    <a:pt x="86" y="49"/>
                    <a:pt x="87" y="53"/>
                    <a:pt x="88" y="57"/>
                  </a:cubicBezTo>
                  <a:cubicBezTo>
                    <a:pt x="72" y="55"/>
                    <a:pt x="57" y="64"/>
                    <a:pt x="42" y="67"/>
                  </a:cubicBezTo>
                  <a:cubicBezTo>
                    <a:pt x="31" y="69"/>
                    <a:pt x="11" y="68"/>
                    <a:pt x="4" y="79"/>
                  </a:cubicBezTo>
                  <a:cubicBezTo>
                    <a:pt x="0" y="85"/>
                    <a:pt x="3" y="91"/>
                    <a:pt x="5" y="97"/>
                  </a:cubicBezTo>
                  <a:cubicBezTo>
                    <a:pt x="7" y="107"/>
                    <a:pt x="8" y="116"/>
                    <a:pt x="11" y="125"/>
                  </a:cubicBezTo>
                  <a:cubicBezTo>
                    <a:pt x="18" y="151"/>
                    <a:pt x="22" y="177"/>
                    <a:pt x="25" y="204"/>
                  </a:cubicBezTo>
                  <a:cubicBezTo>
                    <a:pt x="28" y="227"/>
                    <a:pt x="34" y="250"/>
                    <a:pt x="39" y="273"/>
                  </a:cubicBezTo>
                  <a:cubicBezTo>
                    <a:pt x="44" y="298"/>
                    <a:pt x="48" y="323"/>
                    <a:pt x="53" y="347"/>
                  </a:cubicBezTo>
                  <a:cubicBezTo>
                    <a:pt x="59" y="370"/>
                    <a:pt x="66" y="392"/>
                    <a:pt x="72" y="414"/>
                  </a:cubicBezTo>
                  <a:cubicBezTo>
                    <a:pt x="75" y="425"/>
                    <a:pt x="80" y="435"/>
                    <a:pt x="83" y="445"/>
                  </a:cubicBezTo>
                  <a:cubicBezTo>
                    <a:pt x="85" y="453"/>
                    <a:pt x="86" y="459"/>
                    <a:pt x="93" y="464"/>
                  </a:cubicBezTo>
                  <a:cubicBezTo>
                    <a:pt x="103" y="472"/>
                    <a:pt x="123" y="468"/>
                    <a:pt x="135" y="465"/>
                  </a:cubicBezTo>
                  <a:cubicBezTo>
                    <a:pt x="159" y="460"/>
                    <a:pt x="183" y="461"/>
                    <a:pt x="208" y="457"/>
                  </a:cubicBezTo>
                  <a:cubicBezTo>
                    <a:pt x="226" y="454"/>
                    <a:pt x="244" y="454"/>
                    <a:pt x="261" y="449"/>
                  </a:cubicBezTo>
                  <a:cubicBezTo>
                    <a:pt x="281" y="443"/>
                    <a:pt x="303" y="441"/>
                    <a:pt x="323" y="435"/>
                  </a:cubicBezTo>
                  <a:cubicBezTo>
                    <a:pt x="337" y="430"/>
                    <a:pt x="356" y="426"/>
                    <a:pt x="368" y="417"/>
                  </a:cubicBezTo>
                  <a:cubicBezTo>
                    <a:pt x="381" y="407"/>
                    <a:pt x="376" y="380"/>
                    <a:pt x="374" y="366"/>
                  </a:cubicBezTo>
                  <a:moveTo>
                    <a:pt x="274" y="93"/>
                  </a:moveTo>
                  <a:cubicBezTo>
                    <a:pt x="275" y="130"/>
                    <a:pt x="287" y="166"/>
                    <a:pt x="293" y="203"/>
                  </a:cubicBezTo>
                  <a:cubicBezTo>
                    <a:pt x="296" y="220"/>
                    <a:pt x="298" y="237"/>
                    <a:pt x="301" y="254"/>
                  </a:cubicBezTo>
                  <a:cubicBezTo>
                    <a:pt x="304" y="271"/>
                    <a:pt x="310" y="288"/>
                    <a:pt x="313" y="306"/>
                  </a:cubicBezTo>
                  <a:cubicBezTo>
                    <a:pt x="315" y="318"/>
                    <a:pt x="317" y="331"/>
                    <a:pt x="318" y="343"/>
                  </a:cubicBezTo>
                  <a:cubicBezTo>
                    <a:pt x="310" y="338"/>
                    <a:pt x="297" y="331"/>
                    <a:pt x="287" y="334"/>
                  </a:cubicBezTo>
                  <a:cubicBezTo>
                    <a:pt x="286" y="334"/>
                    <a:pt x="285" y="335"/>
                    <a:pt x="285" y="337"/>
                  </a:cubicBezTo>
                  <a:cubicBezTo>
                    <a:pt x="282" y="356"/>
                    <a:pt x="283" y="384"/>
                    <a:pt x="256" y="385"/>
                  </a:cubicBezTo>
                  <a:cubicBezTo>
                    <a:pt x="255" y="385"/>
                    <a:pt x="254" y="386"/>
                    <a:pt x="254" y="387"/>
                  </a:cubicBezTo>
                  <a:cubicBezTo>
                    <a:pt x="240" y="388"/>
                    <a:pt x="227" y="389"/>
                    <a:pt x="213" y="388"/>
                  </a:cubicBezTo>
                  <a:cubicBezTo>
                    <a:pt x="200" y="386"/>
                    <a:pt x="190" y="387"/>
                    <a:pt x="177" y="388"/>
                  </a:cubicBezTo>
                  <a:cubicBezTo>
                    <a:pt x="169" y="389"/>
                    <a:pt x="162" y="390"/>
                    <a:pt x="154" y="390"/>
                  </a:cubicBezTo>
                  <a:cubicBezTo>
                    <a:pt x="149" y="391"/>
                    <a:pt x="145" y="393"/>
                    <a:pt x="141" y="394"/>
                  </a:cubicBezTo>
                  <a:cubicBezTo>
                    <a:pt x="139" y="383"/>
                    <a:pt x="137" y="373"/>
                    <a:pt x="134" y="362"/>
                  </a:cubicBezTo>
                  <a:cubicBezTo>
                    <a:pt x="129" y="345"/>
                    <a:pt x="123" y="329"/>
                    <a:pt x="118" y="312"/>
                  </a:cubicBezTo>
                  <a:cubicBezTo>
                    <a:pt x="110" y="281"/>
                    <a:pt x="106" y="250"/>
                    <a:pt x="100" y="219"/>
                  </a:cubicBezTo>
                  <a:cubicBezTo>
                    <a:pt x="94" y="189"/>
                    <a:pt x="93" y="159"/>
                    <a:pt x="83" y="130"/>
                  </a:cubicBezTo>
                  <a:cubicBezTo>
                    <a:pt x="81" y="122"/>
                    <a:pt x="78" y="113"/>
                    <a:pt x="76" y="105"/>
                  </a:cubicBezTo>
                  <a:cubicBezTo>
                    <a:pt x="73" y="91"/>
                    <a:pt x="78" y="95"/>
                    <a:pt x="87" y="93"/>
                  </a:cubicBezTo>
                  <a:cubicBezTo>
                    <a:pt x="96" y="91"/>
                    <a:pt x="104" y="89"/>
                    <a:pt x="112" y="85"/>
                  </a:cubicBezTo>
                  <a:cubicBezTo>
                    <a:pt x="114" y="85"/>
                    <a:pt x="115" y="85"/>
                    <a:pt x="116" y="84"/>
                  </a:cubicBezTo>
                  <a:cubicBezTo>
                    <a:pt x="119" y="83"/>
                    <a:pt x="122" y="82"/>
                    <a:pt x="124" y="80"/>
                  </a:cubicBezTo>
                  <a:cubicBezTo>
                    <a:pt x="128" y="83"/>
                    <a:pt x="131" y="86"/>
                    <a:pt x="135" y="88"/>
                  </a:cubicBezTo>
                  <a:cubicBezTo>
                    <a:pt x="139" y="90"/>
                    <a:pt x="143" y="91"/>
                    <a:pt x="148" y="91"/>
                  </a:cubicBezTo>
                  <a:cubicBezTo>
                    <a:pt x="155" y="90"/>
                    <a:pt x="163" y="87"/>
                    <a:pt x="170" y="87"/>
                  </a:cubicBezTo>
                  <a:cubicBezTo>
                    <a:pt x="173" y="86"/>
                    <a:pt x="176" y="86"/>
                    <a:pt x="179" y="85"/>
                  </a:cubicBezTo>
                  <a:cubicBezTo>
                    <a:pt x="190" y="83"/>
                    <a:pt x="208" y="84"/>
                    <a:pt x="215" y="74"/>
                  </a:cubicBezTo>
                  <a:cubicBezTo>
                    <a:pt x="216" y="73"/>
                    <a:pt x="217" y="71"/>
                    <a:pt x="217" y="70"/>
                  </a:cubicBezTo>
                  <a:cubicBezTo>
                    <a:pt x="218" y="70"/>
                    <a:pt x="218" y="70"/>
                    <a:pt x="219" y="70"/>
                  </a:cubicBezTo>
                  <a:cubicBezTo>
                    <a:pt x="224" y="67"/>
                    <a:pt x="232" y="69"/>
                    <a:pt x="237" y="68"/>
                  </a:cubicBezTo>
                  <a:cubicBezTo>
                    <a:pt x="245" y="65"/>
                    <a:pt x="253" y="59"/>
                    <a:pt x="261" y="58"/>
                  </a:cubicBezTo>
                  <a:cubicBezTo>
                    <a:pt x="272" y="56"/>
                    <a:pt x="275" y="60"/>
                    <a:pt x="275" y="71"/>
                  </a:cubicBezTo>
                  <a:cubicBezTo>
                    <a:pt x="274" y="78"/>
                    <a:pt x="274" y="86"/>
                    <a:pt x="274" y="93"/>
                  </a:cubicBezTo>
                  <a:moveTo>
                    <a:pt x="319" y="351"/>
                  </a:moveTo>
                  <a:cubicBezTo>
                    <a:pt x="320" y="354"/>
                    <a:pt x="320" y="357"/>
                    <a:pt x="320" y="360"/>
                  </a:cubicBezTo>
                  <a:cubicBezTo>
                    <a:pt x="321" y="363"/>
                    <a:pt x="324" y="372"/>
                    <a:pt x="322" y="375"/>
                  </a:cubicBezTo>
                  <a:cubicBezTo>
                    <a:pt x="322" y="376"/>
                    <a:pt x="318" y="377"/>
                    <a:pt x="313" y="378"/>
                  </a:cubicBezTo>
                  <a:cubicBezTo>
                    <a:pt x="311" y="378"/>
                    <a:pt x="309" y="378"/>
                    <a:pt x="307" y="380"/>
                  </a:cubicBezTo>
                  <a:cubicBezTo>
                    <a:pt x="307" y="381"/>
                    <a:pt x="306" y="381"/>
                    <a:pt x="306" y="381"/>
                  </a:cubicBezTo>
                  <a:cubicBezTo>
                    <a:pt x="305" y="382"/>
                    <a:pt x="304" y="382"/>
                    <a:pt x="304" y="383"/>
                  </a:cubicBezTo>
                  <a:cubicBezTo>
                    <a:pt x="299" y="383"/>
                    <a:pt x="288" y="384"/>
                    <a:pt x="278" y="384"/>
                  </a:cubicBezTo>
                  <a:cubicBezTo>
                    <a:pt x="280" y="383"/>
                    <a:pt x="281" y="382"/>
                    <a:pt x="282" y="380"/>
                  </a:cubicBezTo>
                  <a:cubicBezTo>
                    <a:pt x="285" y="374"/>
                    <a:pt x="288" y="369"/>
                    <a:pt x="289" y="363"/>
                  </a:cubicBezTo>
                  <a:cubicBezTo>
                    <a:pt x="291" y="356"/>
                    <a:pt x="291" y="349"/>
                    <a:pt x="291" y="342"/>
                  </a:cubicBezTo>
                  <a:cubicBezTo>
                    <a:pt x="301" y="344"/>
                    <a:pt x="310" y="357"/>
                    <a:pt x="319" y="351"/>
                  </a:cubicBezTo>
                  <a:moveTo>
                    <a:pt x="219" y="63"/>
                  </a:moveTo>
                  <a:cubicBezTo>
                    <a:pt x="220" y="60"/>
                    <a:pt x="221" y="57"/>
                    <a:pt x="222" y="54"/>
                  </a:cubicBezTo>
                  <a:cubicBezTo>
                    <a:pt x="223" y="47"/>
                    <a:pt x="227" y="40"/>
                    <a:pt x="229" y="32"/>
                  </a:cubicBezTo>
                  <a:cubicBezTo>
                    <a:pt x="229" y="41"/>
                    <a:pt x="228" y="50"/>
                    <a:pt x="230" y="59"/>
                  </a:cubicBezTo>
                  <a:cubicBezTo>
                    <a:pt x="226" y="60"/>
                    <a:pt x="223" y="61"/>
                    <a:pt x="219" y="63"/>
                  </a:cubicBezTo>
                  <a:moveTo>
                    <a:pt x="107" y="34"/>
                  </a:moveTo>
                  <a:cubicBezTo>
                    <a:pt x="118" y="32"/>
                    <a:pt x="129" y="32"/>
                    <a:pt x="139" y="31"/>
                  </a:cubicBezTo>
                  <a:cubicBezTo>
                    <a:pt x="155" y="28"/>
                    <a:pt x="170" y="25"/>
                    <a:pt x="186" y="22"/>
                  </a:cubicBezTo>
                  <a:cubicBezTo>
                    <a:pt x="201" y="19"/>
                    <a:pt x="215" y="14"/>
                    <a:pt x="230" y="13"/>
                  </a:cubicBezTo>
                  <a:cubicBezTo>
                    <a:pt x="230" y="16"/>
                    <a:pt x="230" y="19"/>
                    <a:pt x="230" y="21"/>
                  </a:cubicBezTo>
                  <a:cubicBezTo>
                    <a:pt x="227" y="18"/>
                    <a:pt x="222" y="19"/>
                    <a:pt x="220" y="24"/>
                  </a:cubicBezTo>
                  <a:cubicBezTo>
                    <a:pt x="217" y="30"/>
                    <a:pt x="214" y="35"/>
                    <a:pt x="212" y="42"/>
                  </a:cubicBezTo>
                  <a:cubicBezTo>
                    <a:pt x="209" y="50"/>
                    <a:pt x="208" y="65"/>
                    <a:pt x="199" y="69"/>
                  </a:cubicBezTo>
                  <a:cubicBezTo>
                    <a:pt x="197" y="70"/>
                    <a:pt x="191" y="69"/>
                    <a:pt x="189" y="69"/>
                  </a:cubicBezTo>
                  <a:cubicBezTo>
                    <a:pt x="180" y="71"/>
                    <a:pt x="172" y="73"/>
                    <a:pt x="164" y="74"/>
                  </a:cubicBezTo>
                  <a:cubicBezTo>
                    <a:pt x="153" y="75"/>
                    <a:pt x="146" y="80"/>
                    <a:pt x="135" y="74"/>
                  </a:cubicBezTo>
                  <a:cubicBezTo>
                    <a:pt x="133" y="73"/>
                    <a:pt x="129" y="69"/>
                    <a:pt x="126" y="67"/>
                  </a:cubicBezTo>
                  <a:cubicBezTo>
                    <a:pt x="119" y="61"/>
                    <a:pt x="111" y="54"/>
                    <a:pt x="101" y="53"/>
                  </a:cubicBezTo>
                  <a:cubicBezTo>
                    <a:pt x="99" y="53"/>
                    <a:pt x="98" y="56"/>
                    <a:pt x="100" y="57"/>
                  </a:cubicBezTo>
                  <a:cubicBezTo>
                    <a:pt x="107" y="61"/>
                    <a:pt x="112" y="68"/>
                    <a:pt x="118" y="74"/>
                  </a:cubicBezTo>
                  <a:cubicBezTo>
                    <a:pt x="118" y="74"/>
                    <a:pt x="117" y="74"/>
                    <a:pt x="117" y="74"/>
                  </a:cubicBezTo>
                  <a:cubicBezTo>
                    <a:pt x="114" y="75"/>
                    <a:pt x="111" y="75"/>
                    <a:pt x="108" y="76"/>
                  </a:cubicBezTo>
                  <a:cubicBezTo>
                    <a:pt x="106" y="76"/>
                    <a:pt x="104" y="76"/>
                    <a:pt x="102" y="76"/>
                  </a:cubicBezTo>
                  <a:cubicBezTo>
                    <a:pt x="102" y="74"/>
                    <a:pt x="101" y="72"/>
                    <a:pt x="100" y="70"/>
                  </a:cubicBezTo>
                  <a:cubicBezTo>
                    <a:pt x="99" y="65"/>
                    <a:pt x="98" y="60"/>
                    <a:pt x="97" y="55"/>
                  </a:cubicBezTo>
                  <a:cubicBezTo>
                    <a:pt x="96" y="49"/>
                    <a:pt x="95" y="42"/>
                    <a:pt x="92" y="36"/>
                  </a:cubicBezTo>
                  <a:cubicBezTo>
                    <a:pt x="97" y="35"/>
                    <a:pt x="102" y="34"/>
                    <a:pt x="107" y="34"/>
                  </a:cubicBezTo>
                  <a:moveTo>
                    <a:pt x="354" y="407"/>
                  </a:moveTo>
                  <a:cubicBezTo>
                    <a:pt x="348" y="412"/>
                    <a:pt x="337" y="414"/>
                    <a:pt x="330" y="417"/>
                  </a:cubicBezTo>
                  <a:cubicBezTo>
                    <a:pt x="316" y="422"/>
                    <a:pt x="302" y="427"/>
                    <a:pt x="287" y="429"/>
                  </a:cubicBezTo>
                  <a:cubicBezTo>
                    <a:pt x="279" y="430"/>
                    <a:pt x="271" y="429"/>
                    <a:pt x="262" y="432"/>
                  </a:cubicBezTo>
                  <a:cubicBezTo>
                    <a:pt x="253" y="436"/>
                    <a:pt x="245" y="438"/>
                    <a:pt x="236" y="439"/>
                  </a:cubicBezTo>
                  <a:cubicBezTo>
                    <a:pt x="219" y="441"/>
                    <a:pt x="203" y="443"/>
                    <a:pt x="186" y="446"/>
                  </a:cubicBezTo>
                  <a:cubicBezTo>
                    <a:pt x="173" y="448"/>
                    <a:pt x="161" y="446"/>
                    <a:pt x="148" y="447"/>
                  </a:cubicBezTo>
                  <a:cubicBezTo>
                    <a:pt x="139" y="448"/>
                    <a:pt x="131" y="452"/>
                    <a:pt x="122" y="453"/>
                  </a:cubicBezTo>
                  <a:cubicBezTo>
                    <a:pt x="111" y="453"/>
                    <a:pt x="103" y="455"/>
                    <a:pt x="97" y="444"/>
                  </a:cubicBezTo>
                  <a:cubicBezTo>
                    <a:pt x="95" y="439"/>
                    <a:pt x="93" y="431"/>
                    <a:pt x="91" y="426"/>
                  </a:cubicBezTo>
                  <a:cubicBezTo>
                    <a:pt x="82" y="406"/>
                    <a:pt x="77" y="383"/>
                    <a:pt x="71" y="361"/>
                  </a:cubicBezTo>
                  <a:cubicBezTo>
                    <a:pt x="61" y="324"/>
                    <a:pt x="55" y="285"/>
                    <a:pt x="47" y="248"/>
                  </a:cubicBezTo>
                  <a:cubicBezTo>
                    <a:pt x="42" y="225"/>
                    <a:pt x="38" y="202"/>
                    <a:pt x="35" y="178"/>
                  </a:cubicBezTo>
                  <a:cubicBezTo>
                    <a:pt x="32" y="156"/>
                    <a:pt x="26" y="134"/>
                    <a:pt x="21" y="112"/>
                  </a:cubicBezTo>
                  <a:cubicBezTo>
                    <a:pt x="18" y="102"/>
                    <a:pt x="13" y="88"/>
                    <a:pt x="23" y="82"/>
                  </a:cubicBezTo>
                  <a:cubicBezTo>
                    <a:pt x="29" y="80"/>
                    <a:pt x="39" y="80"/>
                    <a:pt x="45" y="78"/>
                  </a:cubicBezTo>
                  <a:cubicBezTo>
                    <a:pt x="54" y="76"/>
                    <a:pt x="63" y="71"/>
                    <a:pt x="72" y="69"/>
                  </a:cubicBezTo>
                  <a:cubicBezTo>
                    <a:pt x="76" y="67"/>
                    <a:pt x="84" y="64"/>
                    <a:pt x="88" y="63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9"/>
                    <a:pt x="90" y="75"/>
                    <a:pt x="92" y="80"/>
                  </a:cubicBezTo>
                  <a:cubicBezTo>
                    <a:pt x="86" y="80"/>
                    <a:pt x="80" y="80"/>
                    <a:pt x="75" y="81"/>
                  </a:cubicBezTo>
                  <a:cubicBezTo>
                    <a:pt x="68" y="83"/>
                    <a:pt x="63" y="86"/>
                    <a:pt x="62" y="93"/>
                  </a:cubicBezTo>
                  <a:cubicBezTo>
                    <a:pt x="59" y="106"/>
                    <a:pt x="68" y="124"/>
                    <a:pt x="72" y="136"/>
                  </a:cubicBezTo>
                  <a:cubicBezTo>
                    <a:pt x="78" y="156"/>
                    <a:pt x="81" y="176"/>
                    <a:pt x="83" y="197"/>
                  </a:cubicBezTo>
                  <a:cubicBezTo>
                    <a:pt x="86" y="231"/>
                    <a:pt x="94" y="264"/>
                    <a:pt x="101" y="298"/>
                  </a:cubicBezTo>
                  <a:cubicBezTo>
                    <a:pt x="105" y="318"/>
                    <a:pt x="111" y="337"/>
                    <a:pt x="117" y="356"/>
                  </a:cubicBezTo>
                  <a:cubicBezTo>
                    <a:pt x="123" y="373"/>
                    <a:pt x="126" y="389"/>
                    <a:pt x="129" y="407"/>
                  </a:cubicBezTo>
                  <a:cubicBezTo>
                    <a:pt x="130" y="410"/>
                    <a:pt x="134" y="413"/>
                    <a:pt x="138" y="412"/>
                  </a:cubicBezTo>
                  <a:cubicBezTo>
                    <a:pt x="142" y="410"/>
                    <a:pt x="147" y="406"/>
                    <a:pt x="151" y="405"/>
                  </a:cubicBezTo>
                  <a:cubicBezTo>
                    <a:pt x="158" y="403"/>
                    <a:pt x="168" y="403"/>
                    <a:pt x="175" y="402"/>
                  </a:cubicBezTo>
                  <a:cubicBezTo>
                    <a:pt x="191" y="400"/>
                    <a:pt x="206" y="401"/>
                    <a:pt x="222" y="401"/>
                  </a:cubicBezTo>
                  <a:cubicBezTo>
                    <a:pt x="252" y="401"/>
                    <a:pt x="285" y="400"/>
                    <a:pt x="314" y="393"/>
                  </a:cubicBezTo>
                  <a:cubicBezTo>
                    <a:pt x="316" y="393"/>
                    <a:pt x="318" y="392"/>
                    <a:pt x="318" y="390"/>
                  </a:cubicBezTo>
                  <a:cubicBezTo>
                    <a:pt x="326" y="390"/>
                    <a:pt x="334" y="387"/>
                    <a:pt x="337" y="381"/>
                  </a:cubicBezTo>
                  <a:cubicBezTo>
                    <a:pt x="339" y="376"/>
                    <a:pt x="336" y="370"/>
                    <a:pt x="334" y="365"/>
                  </a:cubicBezTo>
                  <a:cubicBezTo>
                    <a:pt x="332" y="355"/>
                    <a:pt x="333" y="345"/>
                    <a:pt x="331" y="335"/>
                  </a:cubicBezTo>
                  <a:cubicBezTo>
                    <a:pt x="328" y="312"/>
                    <a:pt x="325" y="288"/>
                    <a:pt x="317" y="266"/>
                  </a:cubicBezTo>
                  <a:cubicBezTo>
                    <a:pt x="310" y="242"/>
                    <a:pt x="308" y="218"/>
                    <a:pt x="304" y="194"/>
                  </a:cubicBezTo>
                  <a:cubicBezTo>
                    <a:pt x="300" y="170"/>
                    <a:pt x="293" y="146"/>
                    <a:pt x="289" y="121"/>
                  </a:cubicBezTo>
                  <a:cubicBezTo>
                    <a:pt x="288" y="108"/>
                    <a:pt x="286" y="95"/>
                    <a:pt x="286" y="81"/>
                  </a:cubicBezTo>
                  <a:cubicBezTo>
                    <a:pt x="287" y="73"/>
                    <a:pt x="288" y="65"/>
                    <a:pt x="287" y="57"/>
                  </a:cubicBezTo>
                  <a:cubicBezTo>
                    <a:pt x="284" y="45"/>
                    <a:pt x="275" y="42"/>
                    <a:pt x="264" y="44"/>
                  </a:cubicBezTo>
                  <a:cubicBezTo>
                    <a:pt x="256" y="46"/>
                    <a:pt x="249" y="50"/>
                    <a:pt x="242" y="54"/>
                  </a:cubicBezTo>
                  <a:cubicBezTo>
                    <a:pt x="243" y="48"/>
                    <a:pt x="243" y="41"/>
                    <a:pt x="243" y="35"/>
                  </a:cubicBezTo>
                  <a:cubicBezTo>
                    <a:pt x="244" y="35"/>
                    <a:pt x="245" y="34"/>
                    <a:pt x="246" y="34"/>
                  </a:cubicBezTo>
                  <a:cubicBezTo>
                    <a:pt x="259" y="32"/>
                    <a:pt x="271" y="27"/>
                    <a:pt x="284" y="25"/>
                  </a:cubicBezTo>
                  <a:cubicBezTo>
                    <a:pt x="300" y="24"/>
                    <a:pt x="297" y="30"/>
                    <a:pt x="300" y="42"/>
                  </a:cubicBezTo>
                  <a:cubicBezTo>
                    <a:pt x="302" y="54"/>
                    <a:pt x="305" y="65"/>
                    <a:pt x="308" y="76"/>
                  </a:cubicBezTo>
                  <a:cubicBezTo>
                    <a:pt x="317" y="118"/>
                    <a:pt x="322" y="161"/>
                    <a:pt x="331" y="203"/>
                  </a:cubicBezTo>
                  <a:cubicBezTo>
                    <a:pt x="339" y="239"/>
                    <a:pt x="339" y="275"/>
                    <a:pt x="347" y="311"/>
                  </a:cubicBezTo>
                  <a:cubicBezTo>
                    <a:pt x="351" y="331"/>
                    <a:pt x="357" y="349"/>
                    <a:pt x="360" y="369"/>
                  </a:cubicBezTo>
                  <a:cubicBezTo>
                    <a:pt x="361" y="380"/>
                    <a:pt x="365" y="399"/>
                    <a:pt x="354" y="40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chenying0907 264"/>
            <p:cNvSpPr/>
            <p:nvPr/>
          </p:nvSpPr>
          <p:spPr bwMode="auto">
            <a:xfrm>
              <a:off x="4662489" y="3201989"/>
              <a:ext cx="290513" cy="58738"/>
            </a:xfrm>
            <a:custGeom>
              <a:avLst/>
              <a:gdLst>
                <a:gd name="T0" fmla="*/ 133 w 135"/>
                <a:gd name="T1" fmla="*/ 2 h 27"/>
                <a:gd name="T2" fmla="*/ 104 w 135"/>
                <a:gd name="T3" fmla="*/ 1 h 27"/>
                <a:gd name="T4" fmla="*/ 66 w 135"/>
                <a:gd name="T5" fmla="*/ 11 h 27"/>
                <a:gd name="T6" fmla="*/ 28 w 135"/>
                <a:gd name="T7" fmla="*/ 19 h 27"/>
                <a:gd name="T8" fmla="*/ 0 w 135"/>
                <a:gd name="T9" fmla="*/ 25 h 27"/>
                <a:gd name="T10" fmla="*/ 1 w 135"/>
                <a:gd name="T11" fmla="*/ 27 h 27"/>
                <a:gd name="T12" fmla="*/ 3 w 135"/>
                <a:gd name="T13" fmla="*/ 26 h 27"/>
                <a:gd name="T14" fmla="*/ 3 w 135"/>
                <a:gd name="T15" fmla="*/ 26 h 27"/>
                <a:gd name="T16" fmla="*/ 17 w 135"/>
                <a:gd name="T17" fmla="*/ 23 h 27"/>
                <a:gd name="T18" fmla="*/ 31 w 135"/>
                <a:gd name="T19" fmla="*/ 23 h 27"/>
                <a:gd name="T20" fmla="*/ 64 w 135"/>
                <a:gd name="T21" fmla="*/ 15 h 27"/>
                <a:gd name="T22" fmla="*/ 97 w 135"/>
                <a:gd name="T23" fmla="*/ 7 h 27"/>
                <a:gd name="T24" fmla="*/ 132 w 135"/>
                <a:gd name="T25" fmla="*/ 5 h 27"/>
                <a:gd name="T26" fmla="*/ 133 w 135"/>
                <a:gd name="T2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5" h="27">
                  <a:moveTo>
                    <a:pt x="133" y="2"/>
                  </a:moveTo>
                  <a:cubicBezTo>
                    <a:pt x="123" y="0"/>
                    <a:pt x="113" y="0"/>
                    <a:pt x="104" y="1"/>
                  </a:cubicBezTo>
                  <a:cubicBezTo>
                    <a:pt x="91" y="3"/>
                    <a:pt x="79" y="8"/>
                    <a:pt x="66" y="11"/>
                  </a:cubicBezTo>
                  <a:cubicBezTo>
                    <a:pt x="54" y="13"/>
                    <a:pt x="41" y="18"/>
                    <a:pt x="28" y="19"/>
                  </a:cubicBezTo>
                  <a:cubicBezTo>
                    <a:pt x="19" y="20"/>
                    <a:pt x="9" y="20"/>
                    <a:pt x="0" y="25"/>
                  </a:cubicBezTo>
                  <a:cubicBezTo>
                    <a:pt x="0" y="26"/>
                    <a:pt x="0" y="27"/>
                    <a:pt x="1" y="27"/>
                  </a:cubicBezTo>
                  <a:cubicBezTo>
                    <a:pt x="2" y="27"/>
                    <a:pt x="2" y="27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7" y="26"/>
                    <a:pt x="12" y="24"/>
                    <a:pt x="17" y="23"/>
                  </a:cubicBezTo>
                  <a:cubicBezTo>
                    <a:pt x="22" y="23"/>
                    <a:pt x="27" y="23"/>
                    <a:pt x="31" y="23"/>
                  </a:cubicBezTo>
                  <a:cubicBezTo>
                    <a:pt x="43" y="21"/>
                    <a:pt x="53" y="18"/>
                    <a:pt x="64" y="15"/>
                  </a:cubicBezTo>
                  <a:cubicBezTo>
                    <a:pt x="75" y="13"/>
                    <a:pt x="86" y="10"/>
                    <a:pt x="97" y="7"/>
                  </a:cubicBezTo>
                  <a:cubicBezTo>
                    <a:pt x="109" y="4"/>
                    <a:pt x="120" y="7"/>
                    <a:pt x="132" y="5"/>
                  </a:cubicBezTo>
                  <a:cubicBezTo>
                    <a:pt x="134" y="5"/>
                    <a:pt x="135" y="2"/>
                    <a:pt x="133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chenying0907 265"/>
            <p:cNvSpPr/>
            <p:nvPr/>
          </p:nvSpPr>
          <p:spPr bwMode="auto">
            <a:xfrm>
              <a:off x="4691064" y="3249614"/>
              <a:ext cx="273050" cy="55563"/>
            </a:xfrm>
            <a:custGeom>
              <a:avLst/>
              <a:gdLst>
                <a:gd name="T0" fmla="*/ 124 w 127"/>
                <a:gd name="T1" fmla="*/ 2 h 26"/>
                <a:gd name="T2" fmla="*/ 62 w 127"/>
                <a:gd name="T3" fmla="*/ 10 h 26"/>
                <a:gd name="T4" fmla="*/ 31 w 127"/>
                <a:gd name="T5" fmla="*/ 15 h 26"/>
                <a:gd name="T6" fmla="*/ 2 w 127"/>
                <a:gd name="T7" fmla="*/ 23 h 26"/>
                <a:gd name="T8" fmla="*/ 2 w 127"/>
                <a:gd name="T9" fmla="*/ 25 h 26"/>
                <a:gd name="T10" fmla="*/ 61 w 127"/>
                <a:gd name="T11" fmla="*/ 15 h 26"/>
                <a:gd name="T12" fmla="*/ 91 w 127"/>
                <a:gd name="T13" fmla="*/ 10 h 26"/>
                <a:gd name="T14" fmla="*/ 125 w 127"/>
                <a:gd name="T15" fmla="*/ 6 h 26"/>
                <a:gd name="T16" fmla="*/ 124 w 127"/>
                <a:gd name="T17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6">
                  <a:moveTo>
                    <a:pt x="124" y="2"/>
                  </a:moveTo>
                  <a:cubicBezTo>
                    <a:pt x="104" y="0"/>
                    <a:pt x="82" y="7"/>
                    <a:pt x="62" y="10"/>
                  </a:cubicBezTo>
                  <a:cubicBezTo>
                    <a:pt x="51" y="12"/>
                    <a:pt x="41" y="13"/>
                    <a:pt x="31" y="15"/>
                  </a:cubicBezTo>
                  <a:cubicBezTo>
                    <a:pt x="21" y="18"/>
                    <a:pt x="11" y="21"/>
                    <a:pt x="2" y="23"/>
                  </a:cubicBezTo>
                  <a:cubicBezTo>
                    <a:pt x="0" y="23"/>
                    <a:pt x="1" y="26"/>
                    <a:pt x="2" y="25"/>
                  </a:cubicBezTo>
                  <a:cubicBezTo>
                    <a:pt x="22" y="22"/>
                    <a:pt x="41" y="18"/>
                    <a:pt x="61" y="15"/>
                  </a:cubicBezTo>
                  <a:cubicBezTo>
                    <a:pt x="71" y="13"/>
                    <a:pt x="81" y="11"/>
                    <a:pt x="91" y="10"/>
                  </a:cubicBezTo>
                  <a:cubicBezTo>
                    <a:pt x="102" y="8"/>
                    <a:pt x="114" y="7"/>
                    <a:pt x="125" y="6"/>
                  </a:cubicBezTo>
                  <a:cubicBezTo>
                    <a:pt x="127" y="5"/>
                    <a:pt x="126" y="3"/>
                    <a:pt x="124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chenying0907 266"/>
            <p:cNvSpPr/>
            <p:nvPr/>
          </p:nvSpPr>
          <p:spPr bwMode="auto">
            <a:xfrm>
              <a:off x="4694239" y="3297239"/>
              <a:ext cx="260350" cy="61913"/>
            </a:xfrm>
            <a:custGeom>
              <a:avLst/>
              <a:gdLst>
                <a:gd name="T0" fmla="*/ 118 w 121"/>
                <a:gd name="T1" fmla="*/ 0 h 29"/>
                <a:gd name="T2" fmla="*/ 118 w 121"/>
                <a:gd name="T3" fmla="*/ 0 h 29"/>
                <a:gd name="T4" fmla="*/ 106 w 121"/>
                <a:gd name="T5" fmla="*/ 1 h 29"/>
                <a:gd name="T6" fmla="*/ 89 w 121"/>
                <a:gd name="T7" fmla="*/ 2 h 29"/>
                <a:gd name="T8" fmla="*/ 63 w 121"/>
                <a:gd name="T9" fmla="*/ 8 h 29"/>
                <a:gd name="T10" fmla="*/ 30 w 121"/>
                <a:gd name="T11" fmla="*/ 17 h 29"/>
                <a:gd name="T12" fmla="*/ 2 w 121"/>
                <a:gd name="T13" fmla="*/ 25 h 29"/>
                <a:gd name="T14" fmla="*/ 2 w 121"/>
                <a:gd name="T15" fmla="*/ 29 h 29"/>
                <a:gd name="T16" fmla="*/ 26 w 121"/>
                <a:gd name="T17" fmla="*/ 22 h 29"/>
                <a:gd name="T18" fmla="*/ 57 w 121"/>
                <a:gd name="T19" fmla="*/ 14 h 29"/>
                <a:gd name="T20" fmla="*/ 72 w 121"/>
                <a:gd name="T21" fmla="*/ 11 h 29"/>
                <a:gd name="T22" fmla="*/ 89 w 121"/>
                <a:gd name="T23" fmla="*/ 7 h 29"/>
                <a:gd name="T24" fmla="*/ 119 w 121"/>
                <a:gd name="T25" fmla="*/ 4 h 29"/>
                <a:gd name="T26" fmla="*/ 118 w 121"/>
                <a:gd name="T2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" h="29"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4" y="0"/>
                    <a:pt x="110" y="1"/>
                    <a:pt x="106" y="1"/>
                  </a:cubicBezTo>
                  <a:cubicBezTo>
                    <a:pt x="100" y="2"/>
                    <a:pt x="95" y="2"/>
                    <a:pt x="89" y="2"/>
                  </a:cubicBezTo>
                  <a:cubicBezTo>
                    <a:pt x="80" y="2"/>
                    <a:pt x="71" y="6"/>
                    <a:pt x="63" y="8"/>
                  </a:cubicBezTo>
                  <a:cubicBezTo>
                    <a:pt x="52" y="10"/>
                    <a:pt x="41" y="14"/>
                    <a:pt x="30" y="17"/>
                  </a:cubicBezTo>
                  <a:cubicBezTo>
                    <a:pt x="21" y="19"/>
                    <a:pt x="12" y="25"/>
                    <a:pt x="2" y="25"/>
                  </a:cubicBezTo>
                  <a:cubicBezTo>
                    <a:pt x="0" y="25"/>
                    <a:pt x="0" y="29"/>
                    <a:pt x="2" y="29"/>
                  </a:cubicBezTo>
                  <a:cubicBezTo>
                    <a:pt x="11" y="29"/>
                    <a:pt x="18" y="25"/>
                    <a:pt x="26" y="22"/>
                  </a:cubicBezTo>
                  <a:cubicBezTo>
                    <a:pt x="36" y="19"/>
                    <a:pt x="47" y="17"/>
                    <a:pt x="57" y="14"/>
                  </a:cubicBezTo>
                  <a:cubicBezTo>
                    <a:pt x="62" y="13"/>
                    <a:pt x="67" y="12"/>
                    <a:pt x="72" y="11"/>
                  </a:cubicBezTo>
                  <a:cubicBezTo>
                    <a:pt x="78" y="9"/>
                    <a:pt x="83" y="7"/>
                    <a:pt x="89" y="7"/>
                  </a:cubicBezTo>
                  <a:cubicBezTo>
                    <a:pt x="99" y="6"/>
                    <a:pt x="108" y="5"/>
                    <a:pt x="119" y="4"/>
                  </a:cubicBezTo>
                  <a:cubicBezTo>
                    <a:pt x="121" y="4"/>
                    <a:pt x="118" y="0"/>
                    <a:pt x="11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chenying0907 267"/>
            <p:cNvSpPr/>
            <p:nvPr/>
          </p:nvSpPr>
          <p:spPr bwMode="auto">
            <a:xfrm>
              <a:off x="4703764" y="3321051"/>
              <a:ext cx="295275" cy="84138"/>
            </a:xfrm>
            <a:custGeom>
              <a:avLst/>
              <a:gdLst>
                <a:gd name="T0" fmla="*/ 136 w 137"/>
                <a:gd name="T1" fmla="*/ 5 h 39"/>
                <a:gd name="T2" fmla="*/ 64 w 137"/>
                <a:gd name="T3" fmla="*/ 15 h 39"/>
                <a:gd name="T4" fmla="*/ 27 w 137"/>
                <a:gd name="T5" fmla="*/ 25 h 39"/>
                <a:gd name="T6" fmla="*/ 2 w 137"/>
                <a:gd name="T7" fmla="*/ 35 h 39"/>
                <a:gd name="T8" fmla="*/ 5 w 137"/>
                <a:gd name="T9" fmla="*/ 37 h 39"/>
                <a:gd name="T10" fmla="*/ 34 w 137"/>
                <a:gd name="T11" fmla="*/ 27 h 39"/>
                <a:gd name="T12" fmla="*/ 68 w 137"/>
                <a:gd name="T13" fmla="*/ 18 h 39"/>
                <a:gd name="T14" fmla="*/ 103 w 137"/>
                <a:gd name="T15" fmla="*/ 10 h 39"/>
                <a:gd name="T16" fmla="*/ 136 w 137"/>
                <a:gd name="T17" fmla="*/ 7 h 39"/>
                <a:gd name="T18" fmla="*/ 136 w 137"/>
                <a:gd name="T19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39">
                  <a:moveTo>
                    <a:pt x="136" y="5"/>
                  </a:moveTo>
                  <a:cubicBezTo>
                    <a:pt x="111" y="0"/>
                    <a:pt x="88" y="9"/>
                    <a:pt x="64" y="15"/>
                  </a:cubicBezTo>
                  <a:cubicBezTo>
                    <a:pt x="52" y="17"/>
                    <a:pt x="40" y="22"/>
                    <a:pt x="27" y="25"/>
                  </a:cubicBezTo>
                  <a:cubicBezTo>
                    <a:pt x="18" y="27"/>
                    <a:pt x="10" y="29"/>
                    <a:pt x="2" y="35"/>
                  </a:cubicBezTo>
                  <a:cubicBezTo>
                    <a:pt x="0" y="36"/>
                    <a:pt x="3" y="39"/>
                    <a:pt x="5" y="37"/>
                  </a:cubicBezTo>
                  <a:cubicBezTo>
                    <a:pt x="13" y="31"/>
                    <a:pt x="24" y="29"/>
                    <a:pt x="34" y="27"/>
                  </a:cubicBezTo>
                  <a:cubicBezTo>
                    <a:pt x="46" y="24"/>
                    <a:pt x="57" y="21"/>
                    <a:pt x="68" y="18"/>
                  </a:cubicBezTo>
                  <a:cubicBezTo>
                    <a:pt x="80" y="16"/>
                    <a:pt x="91" y="12"/>
                    <a:pt x="103" y="10"/>
                  </a:cubicBezTo>
                  <a:cubicBezTo>
                    <a:pt x="114" y="7"/>
                    <a:pt x="125" y="9"/>
                    <a:pt x="136" y="7"/>
                  </a:cubicBezTo>
                  <a:cubicBezTo>
                    <a:pt x="137" y="7"/>
                    <a:pt x="137" y="5"/>
                    <a:pt x="136" y="5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chenying0907 268"/>
            <p:cNvSpPr/>
            <p:nvPr/>
          </p:nvSpPr>
          <p:spPr bwMode="auto">
            <a:xfrm>
              <a:off x="4679951" y="3384551"/>
              <a:ext cx="320675" cy="69850"/>
            </a:xfrm>
            <a:custGeom>
              <a:avLst/>
              <a:gdLst>
                <a:gd name="T0" fmla="*/ 146 w 149"/>
                <a:gd name="T1" fmla="*/ 2 h 32"/>
                <a:gd name="T2" fmla="*/ 146 w 149"/>
                <a:gd name="T3" fmla="*/ 2 h 32"/>
                <a:gd name="T4" fmla="*/ 76 w 149"/>
                <a:gd name="T5" fmla="*/ 14 h 32"/>
                <a:gd name="T6" fmla="*/ 38 w 149"/>
                <a:gd name="T7" fmla="*/ 22 h 32"/>
                <a:gd name="T8" fmla="*/ 21 w 149"/>
                <a:gd name="T9" fmla="*/ 26 h 32"/>
                <a:gd name="T10" fmla="*/ 2 w 149"/>
                <a:gd name="T11" fmla="*/ 30 h 32"/>
                <a:gd name="T12" fmla="*/ 2 w 149"/>
                <a:gd name="T13" fmla="*/ 32 h 32"/>
                <a:gd name="T14" fmla="*/ 32 w 149"/>
                <a:gd name="T15" fmla="*/ 26 h 32"/>
                <a:gd name="T16" fmla="*/ 70 w 149"/>
                <a:gd name="T17" fmla="*/ 19 h 32"/>
                <a:gd name="T18" fmla="*/ 146 w 149"/>
                <a:gd name="T19" fmla="*/ 5 h 32"/>
                <a:gd name="T20" fmla="*/ 146 w 149"/>
                <a:gd name="T21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9" h="32">
                  <a:moveTo>
                    <a:pt x="146" y="2"/>
                  </a:moveTo>
                  <a:cubicBezTo>
                    <a:pt x="146" y="2"/>
                    <a:pt x="146" y="2"/>
                    <a:pt x="146" y="2"/>
                  </a:cubicBezTo>
                  <a:cubicBezTo>
                    <a:pt x="122" y="0"/>
                    <a:pt x="99" y="9"/>
                    <a:pt x="76" y="14"/>
                  </a:cubicBezTo>
                  <a:cubicBezTo>
                    <a:pt x="64" y="17"/>
                    <a:pt x="51" y="19"/>
                    <a:pt x="38" y="22"/>
                  </a:cubicBezTo>
                  <a:cubicBezTo>
                    <a:pt x="33" y="23"/>
                    <a:pt x="27" y="24"/>
                    <a:pt x="21" y="26"/>
                  </a:cubicBezTo>
                  <a:cubicBezTo>
                    <a:pt x="15" y="27"/>
                    <a:pt x="8" y="30"/>
                    <a:pt x="2" y="30"/>
                  </a:cubicBezTo>
                  <a:cubicBezTo>
                    <a:pt x="0" y="30"/>
                    <a:pt x="0" y="32"/>
                    <a:pt x="2" y="32"/>
                  </a:cubicBezTo>
                  <a:cubicBezTo>
                    <a:pt x="12" y="32"/>
                    <a:pt x="23" y="28"/>
                    <a:pt x="32" y="26"/>
                  </a:cubicBezTo>
                  <a:cubicBezTo>
                    <a:pt x="45" y="24"/>
                    <a:pt x="58" y="21"/>
                    <a:pt x="70" y="19"/>
                  </a:cubicBezTo>
                  <a:cubicBezTo>
                    <a:pt x="96" y="14"/>
                    <a:pt x="120" y="7"/>
                    <a:pt x="146" y="5"/>
                  </a:cubicBezTo>
                  <a:cubicBezTo>
                    <a:pt x="149" y="5"/>
                    <a:pt x="148" y="1"/>
                    <a:pt x="14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chenying0907 269"/>
            <p:cNvSpPr/>
            <p:nvPr/>
          </p:nvSpPr>
          <p:spPr bwMode="auto">
            <a:xfrm>
              <a:off x="4730751" y="3419476"/>
              <a:ext cx="284163" cy="85725"/>
            </a:xfrm>
            <a:custGeom>
              <a:avLst/>
              <a:gdLst>
                <a:gd name="T0" fmla="*/ 131 w 132"/>
                <a:gd name="T1" fmla="*/ 4 h 40"/>
                <a:gd name="T2" fmla="*/ 66 w 132"/>
                <a:gd name="T3" fmla="*/ 16 h 40"/>
                <a:gd name="T4" fmla="*/ 2 w 132"/>
                <a:gd name="T5" fmla="*/ 36 h 40"/>
                <a:gd name="T6" fmla="*/ 4 w 132"/>
                <a:gd name="T7" fmla="*/ 39 h 40"/>
                <a:gd name="T8" fmla="*/ 67 w 132"/>
                <a:gd name="T9" fmla="*/ 20 h 40"/>
                <a:gd name="T10" fmla="*/ 99 w 132"/>
                <a:gd name="T11" fmla="*/ 11 h 40"/>
                <a:gd name="T12" fmla="*/ 131 w 132"/>
                <a:gd name="T13" fmla="*/ 6 h 40"/>
                <a:gd name="T14" fmla="*/ 131 w 132"/>
                <a:gd name="T1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40">
                  <a:moveTo>
                    <a:pt x="131" y="4"/>
                  </a:moveTo>
                  <a:cubicBezTo>
                    <a:pt x="109" y="0"/>
                    <a:pt x="87" y="11"/>
                    <a:pt x="66" y="16"/>
                  </a:cubicBezTo>
                  <a:cubicBezTo>
                    <a:pt x="44" y="22"/>
                    <a:pt x="22" y="26"/>
                    <a:pt x="2" y="36"/>
                  </a:cubicBezTo>
                  <a:cubicBezTo>
                    <a:pt x="0" y="37"/>
                    <a:pt x="2" y="40"/>
                    <a:pt x="4" y="39"/>
                  </a:cubicBezTo>
                  <a:cubicBezTo>
                    <a:pt x="24" y="29"/>
                    <a:pt x="46" y="26"/>
                    <a:pt x="67" y="20"/>
                  </a:cubicBezTo>
                  <a:cubicBezTo>
                    <a:pt x="78" y="18"/>
                    <a:pt x="88" y="14"/>
                    <a:pt x="99" y="11"/>
                  </a:cubicBezTo>
                  <a:cubicBezTo>
                    <a:pt x="109" y="8"/>
                    <a:pt x="120" y="8"/>
                    <a:pt x="131" y="6"/>
                  </a:cubicBezTo>
                  <a:cubicBezTo>
                    <a:pt x="132" y="6"/>
                    <a:pt x="132" y="4"/>
                    <a:pt x="131" y="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chenying0907 270"/>
            <p:cNvSpPr/>
            <p:nvPr/>
          </p:nvSpPr>
          <p:spPr bwMode="auto">
            <a:xfrm>
              <a:off x="4746626" y="3463926"/>
              <a:ext cx="279400" cy="66675"/>
            </a:xfrm>
            <a:custGeom>
              <a:avLst/>
              <a:gdLst>
                <a:gd name="T0" fmla="*/ 128 w 130"/>
                <a:gd name="T1" fmla="*/ 2 h 31"/>
                <a:gd name="T2" fmla="*/ 101 w 130"/>
                <a:gd name="T3" fmla="*/ 4 h 31"/>
                <a:gd name="T4" fmla="*/ 67 w 130"/>
                <a:gd name="T5" fmla="*/ 12 h 31"/>
                <a:gd name="T6" fmla="*/ 36 w 130"/>
                <a:gd name="T7" fmla="*/ 19 h 31"/>
                <a:gd name="T8" fmla="*/ 19 w 130"/>
                <a:gd name="T9" fmla="*/ 24 h 31"/>
                <a:gd name="T10" fmla="*/ 1 w 130"/>
                <a:gd name="T11" fmla="*/ 28 h 31"/>
                <a:gd name="T12" fmla="*/ 1 w 130"/>
                <a:gd name="T13" fmla="*/ 30 h 31"/>
                <a:gd name="T14" fmla="*/ 27 w 130"/>
                <a:gd name="T15" fmla="*/ 25 h 31"/>
                <a:gd name="T16" fmla="*/ 59 w 130"/>
                <a:gd name="T17" fmla="*/ 17 h 31"/>
                <a:gd name="T18" fmla="*/ 92 w 130"/>
                <a:gd name="T19" fmla="*/ 10 h 31"/>
                <a:gd name="T20" fmla="*/ 124 w 130"/>
                <a:gd name="T21" fmla="*/ 6 h 31"/>
                <a:gd name="T22" fmla="*/ 121 w 130"/>
                <a:gd name="T23" fmla="*/ 8 h 31"/>
                <a:gd name="T24" fmla="*/ 121 w 130"/>
                <a:gd name="T25" fmla="*/ 10 h 31"/>
                <a:gd name="T26" fmla="*/ 129 w 130"/>
                <a:gd name="T27" fmla="*/ 6 h 31"/>
                <a:gd name="T28" fmla="*/ 128 w 130"/>
                <a:gd name="T29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31">
                  <a:moveTo>
                    <a:pt x="128" y="2"/>
                  </a:moveTo>
                  <a:cubicBezTo>
                    <a:pt x="119" y="0"/>
                    <a:pt x="110" y="3"/>
                    <a:pt x="101" y="4"/>
                  </a:cubicBezTo>
                  <a:cubicBezTo>
                    <a:pt x="90" y="6"/>
                    <a:pt x="79" y="9"/>
                    <a:pt x="67" y="12"/>
                  </a:cubicBezTo>
                  <a:cubicBezTo>
                    <a:pt x="57" y="14"/>
                    <a:pt x="46" y="16"/>
                    <a:pt x="36" y="19"/>
                  </a:cubicBezTo>
                  <a:cubicBezTo>
                    <a:pt x="30" y="21"/>
                    <a:pt x="25" y="23"/>
                    <a:pt x="19" y="24"/>
                  </a:cubicBezTo>
                  <a:cubicBezTo>
                    <a:pt x="13" y="25"/>
                    <a:pt x="7" y="28"/>
                    <a:pt x="1" y="28"/>
                  </a:cubicBezTo>
                  <a:cubicBezTo>
                    <a:pt x="0" y="28"/>
                    <a:pt x="0" y="30"/>
                    <a:pt x="1" y="30"/>
                  </a:cubicBezTo>
                  <a:cubicBezTo>
                    <a:pt x="9" y="31"/>
                    <a:pt x="19" y="27"/>
                    <a:pt x="27" y="25"/>
                  </a:cubicBezTo>
                  <a:cubicBezTo>
                    <a:pt x="38" y="23"/>
                    <a:pt x="48" y="19"/>
                    <a:pt x="59" y="17"/>
                  </a:cubicBezTo>
                  <a:cubicBezTo>
                    <a:pt x="70" y="15"/>
                    <a:pt x="81" y="12"/>
                    <a:pt x="92" y="10"/>
                  </a:cubicBezTo>
                  <a:cubicBezTo>
                    <a:pt x="102" y="8"/>
                    <a:pt x="114" y="5"/>
                    <a:pt x="124" y="6"/>
                  </a:cubicBezTo>
                  <a:cubicBezTo>
                    <a:pt x="123" y="7"/>
                    <a:pt x="122" y="8"/>
                    <a:pt x="121" y="8"/>
                  </a:cubicBezTo>
                  <a:cubicBezTo>
                    <a:pt x="120" y="9"/>
                    <a:pt x="120" y="10"/>
                    <a:pt x="121" y="10"/>
                  </a:cubicBezTo>
                  <a:cubicBezTo>
                    <a:pt x="124" y="9"/>
                    <a:pt x="126" y="7"/>
                    <a:pt x="129" y="6"/>
                  </a:cubicBezTo>
                  <a:cubicBezTo>
                    <a:pt x="130" y="5"/>
                    <a:pt x="130" y="3"/>
                    <a:pt x="12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chenying0907 271"/>
            <p:cNvSpPr/>
            <p:nvPr/>
          </p:nvSpPr>
          <p:spPr bwMode="auto">
            <a:xfrm>
              <a:off x="4630739" y="3516314"/>
              <a:ext cx="374650" cy="355600"/>
            </a:xfrm>
            <a:custGeom>
              <a:avLst/>
              <a:gdLst>
                <a:gd name="T0" fmla="*/ 172 w 174"/>
                <a:gd name="T1" fmla="*/ 1 h 166"/>
                <a:gd name="T2" fmla="*/ 140 w 174"/>
                <a:gd name="T3" fmla="*/ 7 h 166"/>
                <a:gd name="T4" fmla="*/ 108 w 174"/>
                <a:gd name="T5" fmla="*/ 17 h 166"/>
                <a:gd name="T6" fmla="*/ 76 w 174"/>
                <a:gd name="T7" fmla="*/ 24 h 166"/>
                <a:gd name="T8" fmla="*/ 49 w 174"/>
                <a:gd name="T9" fmla="*/ 34 h 166"/>
                <a:gd name="T10" fmla="*/ 51 w 174"/>
                <a:gd name="T11" fmla="*/ 28 h 166"/>
                <a:gd name="T12" fmla="*/ 49 w 174"/>
                <a:gd name="T13" fmla="*/ 27 h 166"/>
                <a:gd name="T14" fmla="*/ 46 w 174"/>
                <a:gd name="T15" fmla="*/ 35 h 166"/>
                <a:gd name="T16" fmla="*/ 42 w 174"/>
                <a:gd name="T17" fmla="*/ 36 h 166"/>
                <a:gd name="T18" fmla="*/ 43 w 174"/>
                <a:gd name="T19" fmla="*/ 39 h 166"/>
                <a:gd name="T20" fmla="*/ 44 w 174"/>
                <a:gd name="T21" fmla="*/ 38 h 166"/>
                <a:gd name="T22" fmla="*/ 23 w 174"/>
                <a:gd name="T23" fmla="*/ 98 h 166"/>
                <a:gd name="T24" fmla="*/ 8 w 174"/>
                <a:gd name="T25" fmla="*/ 136 h 166"/>
                <a:gd name="T26" fmla="*/ 1 w 174"/>
                <a:gd name="T27" fmla="*/ 165 h 166"/>
                <a:gd name="T28" fmla="*/ 4 w 174"/>
                <a:gd name="T29" fmla="*/ 165 h 166"/>
                <a:gd name="T30" fmla="*/ 15 w 174"/>
                <a:gd name="T31" fmla="*/ 129 h 166"/>
                <a:gd name="T32" fmla="*/ 27 w 174"/>
                <a:gd name="T33" fmla="*/ 97 h 166"/>
                <a:gd name="T34" fmla="*/ 48 w 174"/>
                <a:gd name="T35" fmla="*/ 37 h 166"/>
                <a:gd name="T36" fmla="*/ 76 w 174"/>
                <a:gd name="T37" fmla="*/ 28 h 166"/>
                <a:gd name="T38" fmla="*/ 107 w 174"/>
                <a:gd name="T39" fmla="*/ 21 h 166"/>
                <a:gd name="T40" fmla="*/ 172 w 174"/>
                <a:gd name="T41" fmla="*/ 4 h 166"/>
                <a:gd name="T42" fmla="*/ 172 w 174"/>
                <a:gd name="T43" fmla="*/ 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4" h="166">
                  <a:moveTo>
                    <a:pt x="172" y="1"/>
                  </a:moveTo>
                  <a:cubicBezTo>
                    <a:pt x="161" y="0"/>
                    <a:pt x="150" y="4"/>
                    <a:pt x="140" y="7"/>
                  </a:cubicBezTo>
                  <a:cubicBezTo>
                    <a:pt x="129" y="11"/>
                    <a:pt x="118" y="14"/>
                    <a:pt x="108" y="17"/>
                  </a:cubicBezTo>
                  <a:cubicBezTo>
                    <a:pt x="97" y="20"/>
                    <a:pt x="86" y="21"/>
                    <a:pt x="76" y="24"/>
                  </a:cubicBezTo>
                  <a:cubicBezTo>
                    <a:pt x="67" y="28"/>
                    <a:pt x="58" y="31"/>
                    <a:pt x="49" y="34"/>
                  </a:cubicBezTo>
                  <a:cubicBezTo>
                    <a:pt x="50" y="32"/>
                    <a:pt x="51" y="30"/>
                    <a:pt x="51" y="28"/>
                  </a:cubicBezTo>
                  <a:cubicBezTo>
                    <a:pt x="52" y="26"/>
                    <a:pt x="49" y="25"/>
                    <a:pt x="49" y="27"/>
                  </a:cubicBezTo>
                  <a:cubicBezTo>
                    <a:pt x="48" y="30"/>
                    <a:pt x="47" y="32"/>
                    <a:pt x="46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0" y="36"/>
                    <a:pt x="41" y="39"/>
                    <a:pt x="43" y="39"/>
                  </a:cubicBezTo>
                  <a:cubicBezTo>
                    <a:pt x="43" y="39"/>
                    <a:pt x="44" y="38"/>
                    <a:pt x="44" y="38"/>
                  </a:cubicBezTo>
                  <a:cubicBezTo>
                    <a:pt x="37" y="58"/>
                    <a:pt x="29" y="78"/>
                    <a:pt x="23" y="98"/>
                  </a:cubicBezTo>
                  <a:cubicBezTo>
                    <a:pt x="19" y="111"/>
                    <a:pt x="13" y="123"/>
                    <a:pt x="8" y="136"/>
                  </a:cubicBezTo>
                  <a:cubicBezTo>
                    <a:pt x="4" y="145"/>
                    <a:pt x="0" y="155"/>
                    <a:pt x="1" y="165"/>
                  </a:cubicBezTo>
                  <a:cubicBezTo>
                    <a:pt x="2" y="166"/>
                    <a:pt x="3" y="166"/>
                    <a:pt x="4" y="165"/>
                  </a:cubicBezTo>
                  <a:cubicBezTo>
                    <a:pt x="6" y="152"/>
                    <a:pt x="10" y="141"/>
                    <a:pt x="15" y="129"/>
                  </a:cubicBezTo>
                  <a:cubicBezTo>
                    <a:pt x="20" y="118"/>
                    <a:pt x="24" y="108"/>
                    <a:pt x="27" y="97"/>
                  </a:cubicBezTo>
                  <a:cubicBezTo>
                    <a:pt x="32" y="77"/>
                    <a:pt x="41" y="57"/>
                    <a:pt x="48" y="37"/>
                  </a:cubicBezTo>
                  <a:cubicBezTo>
                    <a:pt x="58" y="35"/>
                    <a:pt x="67" y="31"/>
                    <a:pt x="76" y="28"/>
                  </a:cubicBezTo>
                  <a:cubicBezTo>
                    <a:pt x="86" y="25"/>
                    <a:pt x="97" y="24"/>
                    <a:pt x="107" y="21"/>
                  </a:cubicBezTo>
                  <a:cubicBezTo>
                    <a:pt x="129" y="15"/>
                    <a:pt x="150" y="8"/>
                    <a:pt x="172" y="4"/>
                  </a:cubicBezTo>
                  <a:cubicBezTo>
                    <a:pt x="174" y="4"/>
                    <a:pt x="174" y="1"/>
                    <a:pt x="17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chenying0907 272"/>
            <p:cNvSpPr/>
            <p:nvPr/>
          </p:nvSpPr>
          <p:spPr bwMode="auto">
            <a:xfrm>
              <a:off x="4784726" y="3530601"/>
              <a:ext cx="204788" cy="69850"/>
            </a:xfrm>
            <a:custGeom>
              <a:avLst/>
              <a:gdLst>
                <a:gd name="T0" fmla="*/ 93 w 95"/>
                <a:gd name="T1" fmla="*/ 4 h 32"/>
                <a:gd name="T2" fmla="*/ 54 w 95"/>
                <a:gd name="T3" fmla="*/ 14 h 32"/>
                <a:gd name="T4" fmla="*/ 2 w 95"/>
                <a:gd name="T5" fmla="*/ 29 h 32"/>
                <a:gd name="T6" fmla="*/ 3 w 95"/>
                <a:gd name="T7" fmla="*/ 32 h 32"/>
                <a:gd name="T8" fmla="*/ 93 w 95"/>
                <a:gd name="T9" fmla="*/ 7 h 32"/>
                <a:gd name="T10" fmla="*/ 93 w 95"/>
                <a:gd name="T11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32">
                  <a:moveTo>
                    <a:pt x="93" y="4"/>
                  </a:moveTo>
                  <a:cubicBezTo>
                    <a:pt x="81" y="0"/>
                    <a:pt x="66" y="10"/>
                    <a:pt x="54" y="14"/>
                  </a:cubicBezTo>
                  <a:cubicBezTo>
                    <a:pt x="37" y="20"/>
                    <a:pt x="20" y="26"/>
                    <a:pt x="2" y="29"/>
                  </a:cubicBezTo>
                  <a:cubicBezTo>
                    <a:pt x="0" y="29"/>
                    <a:pt x="1" y="32"/>
                    <a:pt x="3" y="32"/>
                  </a:cubicBezTo>
                  <a:cubicBezTo>
                    <a:pt x="34" y="28"/>
                    <a:pt x="63" y="12"/>
                    <a:pt x="93" y="7"/>
                  </a:cubicBezTo>
                  <a:cubicBezTo>
                    <a:pt x="95" y="7"/>
                    <a:pt x="95" y="4"/>
                    <a:pt x="93" y="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chenying0907 273"/>
            <p:cNvSpPr/>
            <p:nvPr/>
          </p:nvSpPr>
          <p:spPr bwMode="auto">
            <a:xfrm>
              <a:off x="4684714" y="3663951"/>
              <a:ext cx="260350" cy="279400"/>
            </a:xfrm>
            <a:custGeom>
              <a:avLst/>
              <a:gdLst>
                <a:gd name="T0" fmla="*/ 120 w 121"/>
                <a:gd name="T1" fmla="*/ 0 h 130"/>
                <a:gd name="T2" fmla="*/ 102 w 121"/>
                <a:gd name="T3" fmla="*/ 6 h 130"/>
                <a:gd name="T4" fmla="*/ 97 w 121"/>
                <a:gd name="T5" fmla="*/ 11 h 130"/>
                <a:gd name="T6" fmla="*/ 88 w 121"/>
                <a:gd name="T7" fmla="*/ 11 h 130"/>
                <a:gd name="T8" fmla="*/ 87 w 121"/>
                <a:gd name="T9" fmla="*/ 10 h 130"/>
                <a:gd name="T10" fmla="*/ 82 w 121"/>
                <a:gd name="T11" fmla="*/ 7 h 130"/>
                <a:gd name="T12" fmla="*/ 71 w 121"/>
                <a:gd name="T13" fmla="*/ 14 h 130"/>
                <a:gd name="T14" fmla="*/ 56 w 121"/>
                <a:gd name="T15" fmla="*/ 3 h 130"/>
                <a:gd name="T16" fmla="*/ 54 w 121"/>
                <a:gd name="T17" fmla="*/ 3 h 130"/>
                <a:gd name="T18" fmla="*/ 41 w 121"/>
                <a:gd name="T19" fmla="*/ 14 h 130"/>
                <a:gd name="T20" fmla="*/ 31 w 121"/>
                <a:gd name="T21" fmla="*/ 14 h 130"/>
                <a:gd name="T22" fmla="*/ 33 w 121"/>
                <a:gd name="T23" fmla="*/ 6 h 130"/>
                <a:gd name="T24" fmla="*/ 32 w 121"/>
                <a:gd name="T25" fmla="*/ 6 h 130"/>
                <a:gd name="T26" fmla="*/ 35 w 121"/>
                <a:gd name="T27" fmla="*/ 22 h 130"/>
                <a:gd name="T28" fmla="*/ 41 w 121"/>
                <a:gd name="T29" fmla="*/ 19 h 130"/>
                <a:gd name="T30" fmla="*/ 20 w 121"/>
                <a:gd name="T31" fmla="*/ 74 h 130"/>
                <a:gd name="T32" fmla="*/ 0 w 121"/>
                <a:gd name="T33" fmla="*/ 127 h 130"/>
                <a:gd name="T34" fmla="*/ 4 w 121"/>
                <a:gd name="T35" fmla="*/ 128 h 130"/>
                <a:gd name="T36" fmla="*/ 6 w 121"/>
                <a:gd name="T37" fmla="*/ 124 h 130"/>
                <a:gd name="T38" fmla="*/ 5 w 121"/>
                <a:gd name="T39" fmla="*/ 122 h 130"/>
                <a:gd name="T40" fmla="*/ 24 w 121"/>
                <a:gd name="T41" fmla="*/ 75 h 130"/>
                <a:gd name="T42" fmla="*/ 46 w 121"/>
                <a:gd name="T43" fmla="*/ 15 h 130"/>
                <a:gd name="T44" fmla="*/ 48 w 121"/>
                <a:gd name="T45" fmla="*/ 12 h 130"/>
                <a:gd name="T46" fmla="*/ 56 w 121"/>
                <a:gd name="T47" fmla="*/ 11 h 130"/>
                <a:gd name="T48" fmla="*/ 57 w 121"/>
                <a:gd name="T49" fmla="*/ 17 h 130"/>
                <a:gd name="T50" fmla="*/ 60 w 121"/>
                <a:gd name="T51" fmla="*/ 19 h 130"/>
                <a:gd name="T52" fmla="*/ 41 w 121"/>
                <a:gd name="T53" fmla="*/ 65 h 130"/>
                <a:gd name="T54" fmla="*/ 23 w 121"/>
                <a:gd name="T55" fmla="*/ 114 h 130"/>
                <a:gd name="T56" fmla="*/ 23 w 121"/>
                <a:gd name="T57" fmla="*/ 114 h 130"/>
                <a:gd name="T58" fmla="*/ 26 w 121"/>
                <a:gd name="T59" fmla="*/ 116 h 130"/>
                <a:gd name="T60" fmla="*/ 44 w 121"/>
                <a:gd name="T61" fmla="*/ 69 h 130"/>
                <a:gd name="T62" fmla="*/ 64 w 121"/>
                <a:gd name="T63" fmla="*/ 20 h 130"/>
                <a:gd name="T64" fmla="*/ 69 w 121"/>
                <a:gd name="T65" fmla="*/ 20 h 130"/>
                <a:gd name="T66" fmla="*/ 86 w 121"/>
                <a:gd name="T67" fmla="*/ 15 h 130"/>
                <a:gd name="T68" fmla="*/ 97 w 121"/>
                <a:gd name="T69" fmla="*/ 15 h 130"/>
                <a:gd name="T70" fmla="*/ 104 w 121"/>
                <a:gd name="T71" fmla="*/ 8 h 130"/>
                <a:gd name="T72" fmla="*/ 120 w 121"/>
                <a:gd name="T73" fmla="*/ 2 h 130"/>
                <a:gd name="T74" fmla="*/ 120 w 121"/>
                <a:gd name="T7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1" h="130">
                  <a:moveTo>
                    <a:pt x="120" y="0"/>
                  </a:moveTo>
                  <a:cubicBezTo>
                    <a:pt x="113" y="0"/>
                    <a:pt x="107" y="1"/>
                    <a:pt x="102" y="6"/>
                  </a:cubicBezTo>
                  <a:cubicBezTo>
                    <a:pt x="101" y="7"/>
                    <a:pt x="99" y="10"/>
                    <a:pt x="97" y="11"/>
                  </a:cubicBezTo>
                  <a:cubicBezTo>
                    <a:pt x="94" y="11"/>
                    <a:pt x="91" y="11"/>
                    <a:pt x="88" y="11"/>
                  </a:cubicBezTo>
                  <a:cubicBezTo>
                    <a:pt x="88" y="11"/>
                    <a:pt x="88" y="10"/>
                    <a:pt x="87" y="10"/>
                  </a:cubicBezTo>
                  <a:cubicBezTo>
                    <a:pt x="85" y="9"/>
                    <a:pt x="85" y="7"/>
                    <a:pt x="82" y="7"/>
                  </a:cubicBezTo>
                  <a:cubicBezTo>
                    <a:pt x="77" y="7"/>
                    <a:pt x="75" y="11"/>
                    <a:pt x="71" y="14"/>
                  </a:cubicBezTo>
                  <a:cubicBezTo>
                    <a:pt x="60" y="23"/>
                    <a:pt x="60" y="9"/>
                    <a:pt x="56" y="3"/>
                  </a:cubicBezTo>
                  <a:cubicBezTo>
                    <a:pt x="55" y="3"/>
                    <a:pt x="54" y="2"/>
                    <a:pt x="54" y="3"/>
                  </a:cubicBezTo>
                  <a:cubicBezTo>
                    <a:pt x="48" y="5"/>
                    <a:pt x="46" y="11"/>
                    <a:pt x="41" y="14"/>
                  </a:cubicBezTo>
                  <a:cubicBezTo>
                    <a:pt x="37" y="18"/>
                    <a:pt x="31" y="22"/>
                    <a:pt x="31" y="14"/>
                  </a:cubicBezTo>
                  <a:cubicBezTo>
                    <a:pt x="31" y="11"/>
                    <a:pt x="33" y="8"/>
                    <a:pt x="33" y="6"/>
                  </a:cubicBezTo>
                  <a:cubicBezTo>
                    <a:pt x="33" y="5"/>
                    <a:pt x="32" y="5"/>
                    <a:pt x="32" y="6"/>
                  </a:cubicBezTo>
                  <a:cubicBezTo>
                    <a:pt x="30" y="11"/>
                    <a:pt x="24" y="24"/>
                    <a:pt x="35" y="22"/>
                  </a:cubicBezTo>
                  <a:cubicBezTo>
                    <a:pt x="37" y="22"/>
                    <a:pt x="39" y="21"/>
                    <a:pt x="41" y="19"/>
                  </a:cubicBezTo>
                  <a:cubicBezTo>
                    <a:pt x="33" y="37"/>
                    <a:pt x="27" y="55"/>
                    <a:pt x="20" y="74"/>
                  </a:cubicBezTo>
                  <a:cubicBezTo>
                    <a:pt x="14" y="92"/>
                    <a:pt x="2" y="108"/>
                    <a:pt x="0" y="127"/>
                  </a:cubicBezTo>
                  <a:cubicBezTo>
                    <a:pt x="0" y="130"/>
                    <a:pt x="4" y="130"/>
                    <a:pt x="4" y="128"/>
                  </a:cubicBezTo>
                  <a:cubicBezTo>
                    <a:pt x="5" y="127"/>
                    <a:pt x="5" y="125"/>
                    <a:pt x="6" y="124"/>
                  </a:cubicBezTo>
                  <a:cubicBezTo>
                    <a:pt x="6" y="123"/>
                    <a:pt x="6" y="122"/>
                    <a:pt x="5" y="122"/>
                  </a:cubicBezTo>
                  <a:cubicBezTo>
                    <a:pt x="8" y="106"/>
                    <a:pt x="18" y="91"/>
                    <a:pt x="24" y="75"/>
                  </a:cubicBezTo>
                  <a:cubicBezTo>
                    <a:pt x="31" y="55"/>
                    <a:pt x="37" y="35"/>
                    <a:pt x="46" y="15"/>
                  </a:cubicBezTo>
                  <a:cubicBezTo>
                    <a:pt x="47" y="14"/>
                    <a:pt x="48" y="13"/>
                    <a:pt x="48" y="12"/>
                  </a:cubicBezTo>
                  <a:cubicBezTo>
                    <a:pt x="51" y="10"/>
                    <a:pt x="53" y="6"/>
                    <a:pt x="56" y="11"/>
                  </a:cubicBezTo>
                  <a:cubicBezTo>
                    <a:pt x="57" y="13"/>
                    <a:pt x="56" y="15"/>
                    <a:pt x="57" y="17"/>
                  </a:cubicBezTo>
                  <a:cubicBezTo>
                    <a:pt x="58" y="18"/>
                    <a:pt x="59" y="19"/>
                    <a:pt x="60" y="19"/>
                  </a:cubicBezTo>
                  <a:cubicBezTo>
                    <a:pt x="55" y="35"/>
                    <a:pt x="47" y="49"/>
                    <a:pt x="41" y="65"/>
                  </a:cubicBezTo>
                  <a:cubicBezTo>
                    <a:pt x="35" y="81"/>
                    <a:pt x="31" y="99"/>
                    <a:pt x="23" y="114"/>
                  </a:cubicBezTo>
                  <a:cubicBezTo>
                    <a:pt x="23" y="114"/>
                    <a:pt x="23" y="114"/>
                    <a:pt x="23" y="114"/>
                  </a:cubicBezTo>
                  <a:cubicBezTo>
                    <a:pt x="22" y="116"/>
                    <a:pt x="25" y="118"/>
                    <a:pt x="26" y="116"/>
                  </a:cubicBezTo>
                  <a:cubicBezTo>
                    <a:pt x="35" y="101"/>
                    <a:pt x="38" y="84"/>
                    <a:pt x="44" y="69"/>
                  </a:cubicBezTo>
                  <a:cubicBezTo>
                    <a:pt x="49" y="52"/>
                    <a:pt x="59" y="37"/>
                    <a:pt x="64" y="20"/>
                  </a:cubicBezTo>
                  <a:cubicBezTo>
                    <a:pt x="65" y="20"/>
                    <a:pt x="67" y="20"/>
                    <a:pt x="69" y="20"/>
                  </a:cubicBezTo>
                  <a:cubicBezTo>
                    <a:pt x="76" y="17"/>
                    <a:pt x="76" y="8"/>
                    <a:pt x="86" y="15"/>
                  </a:cubicBezTo>
                  <a:cubicBezTo>
                    <a:pt x="90" y="17"/>
                    <a:pt x="92" y="18"/>
                    <a:pt x="97" y="15"/>
                  </a:cubicBezTo>
                  <a:cubicBezTo>
                    <a:pt x="100" y="13"/>
                    <a:pt x="102" y="10"/>
                    <a:pt x="104" y="8"/>
                  </a:cubicBezTo>
                  <a:cubicBezTo>
                    <a:pt x="110" y="4"/>
                    <a:pt x="114" y="4"/>
                    <a:pt x="120" y="2"/>
                  </a:cubicBezTo>
                  <a:cubicBezTo>
                    <a:pt x="121" y="2"/>
                    <a:pt x="121" y="0"/>
                    <a:pt x="12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chenying0907 274"/>
            <p:cNvSpPr/>
            <p:nvPr/>
          </p:nvSpPr>
          <p:spPr bwMode="auto">
            <a:xfrm>
              <a:off x="4491039" y="3101976"/>
              <a:ext cx="76200" cy="176213"/>
            </a:xfrm>
            <a:custGeom>
              <a:avLst/>
              <a:gdLst>
                <a:gd name="T0" fmla="*/ 36 w 36"/>
                <a:gd name="T1" fmla="*/ 1 h 82"/>
                <a:gd name="T2" fmla="*/ 35 w 36"/>
                <a:gd name="T3" fmla="*/ 1 h 82"/>
                <a:gd name="T4" fmla="*/ 29 w 36"/>
                <a:gd name="T5" fmla="*/ 12 h 82"/>
                <a:gd name="T6" fmla="*/ 23 w 36"/>
                <a:gd name="T7" fmla="*/ 24 h 82"/>
                <a:gd name="T8" fmla="*/ 11 w 36"/>
                <a:gd name="T9" fmla="*/ 48 h 82"/>
                <a:gd name="T10" fmla="*/ 2 w 36"/>
                <a:gd name="T11" fmla="*/ 81 h 82"/>
                <a:gd name="T12" fmla="*/ 3 w 36"/>
                <a:gd name="T13" fmla="*/ 80 h 82"/>
                <a:gd name="T14" fmla="*/ 20 w 36"/>
                <a:gd name="T15" fmla="*/ 36 h 82"/>
                <a:gd name="T16" fmla="*/ 30 w 36"/>
                <a:gd name="T17" fmla="*/ 13 h 82"/>
                <a:gd name="T18" fmla="*/ 36 w 36"/>
                <a:gd name="T19" fmla="*/ 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82">
                  <a:moveTo>
                    <a:pt x="36" y="1"/>
                  </a:moveTo>
                  <a:cubicBezTo>
                    <a:pt x="35" y="0"/>
                    <a:pt x="35" y="0"/>
                    <a:pt x="35" y="1"/>
                  </a:cubicBezTo>
                  <a:cubicBezTo>
                    <a:pt x="34" y="5"/>
                    <a:pt x="31" y="9"/>
                    <a:pt x="29" y="12"/>
                  </a:cubicBezTo>
                  <a:cubicBezTo>
                    <a:pt x="26" y="16"/>
                    <a:pt x="25" y="20"/>
                    <a:pt x="23" y="24"/>
                  </a:cubicBezTo>
                  <a:cubicBezTo>
                    <a:pt x="19" y="32"/>
                    <a:pt x="15" y="40"/>
                    <a:pt x="11" y="48"/>
                  </a:cubicBezTo>
                  <a:cubicBezTo>
                    <a:pt x="7" y="57"/>
                    <a:pt x="0" y="70"/>
                    <a:pt x="2" y="81"/>
                  </a:cubicBezTo>
                  <a:cubicBezTo>
                    <a:pt x="2" y="82"/>
                    <a:pt x="3" y="81"/>
                    <a:pt x="3" y="80"/>
                  </a:cubicBezTo>
                  <a:cubicBezTo>
                    <a:pt x="4" y="65"/>
                    <a:pt x="14" y="50"/>
                    <a:pt x="20" y="36"/>
                  </a:cubicBezTo>
                  <a:cubicBezTo>
                    <a:pt x="23" y="29"/>
                    <a:pt x="26" y="21"/>
                    <a:pt x="30" y="13"/>
                  </a:cubicBezTo>
                  <a:cubicBezTo>
                    <a:pt x="33" y="9"/>
                    <a:pt x="36" y="6"/>
                    <a:pt x="3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chenying0907 275"/>
            <p:cNvSpPr/>
            <p:nvPr/>
          </p:nvSpPr>
          <p:spPr bwMode="auto">
            <a:xfrm>
              <a:off x="4481514" y="3119439"/>
              <a:ext cx="120650" cy="227013"/>
            </a:xfrm>
            <a:custGeom>
              <a:avLst/>
              <a:gdLst>
                <a:gd name="T0" fmla="*/ 53 w 56"/>
                <a:gd name="T1" fmla="*/ 2 h 106"/>
                <a:gd name="T2" fmla="*/ 24 w 56"/>
                <a:gd name="T3" fmla="*/ 54 h 106"/>
                <a:gd name="T4" fmla="*/ 1 w 56"/>
                <a:gd name="T5" fmla="*/ 105 h 106"/>
                <a:gd name="T6" fmla="*/ 2 w 56"/>
                <a:gd name="T7" fmla="*/ 105 h 106"/>
                <a:gd name="T8" fmla="*/ 14 w 56"/>
                <a:gd name="T9" fmla="*/ 80 h 106"/>
                <a:gd name="T10" fmla="*/ 27 w 56"/>
                <a:gd name="T11" fmla="*/ 54 h 106"/>
                <a:gd name="T12" fmla="*/ 55 w 56"/>
                <a:gd name="T13" fmla="*/ 3 h 106"/>
                <a:gd name="T14" fmla="*/ 53 w 56"/>
                <a:gd name="T15" fmla="*/ 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106">
                  <a:moveTo>
                    <a:pt x="53" y="2"/>
                  </a:moveTo>
                  <a:cubicBezTo>
                    <a:pt x="41" y="18"/>
                    <a:pt x="33" y="36"/>
                    <a:pt x="24" y="54"/>
                  </a:cubicBezTo>
                  <a:cubicBezTo>
                    <a:pt x="15" y="70"/>
                    <a:pt x="6" y="87"/>
                    <a:pt x="1" y="105"/>
                  </a:cubicBezTo>
                  <a:cubicBezTo>
                    <a:pt x="0" y="106"/>
                    <a:pt x="2" y="106"/>
                    <a:pt x="2" y="105"/>
                  </a:cubicBezTo>
                  <a:cubicBezTo>
                    <a:pt x="7" y="97"/>
                    <a:pt x="10" y="88"/>
                    <a:pt x="14" y="80"/>
                  </a:cubicBezTo>
                  <a:cubicBezTo>
                    <a:pt x="18" y="71"/>
                    <a:pt x="23" y="62"/>
                    <a:pt x="27" y="54"/>
                  </a:cubicBezTo>
                  <a:cubicBezTo>
                    <a:pt x="36" y="37"/>
                    <a:pt x="44" y="19"/>
                    <a:pt x="55" y="3"/>
                  </a:cubicBezTo>
                  <a:cubicBezTo>
                    <a:pt x="56" y="2"/>
                    <a:pt x="54" y="0"/>
                    <a:pt x="53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chenying0907 276"/>
            <p:cNvSpPr/>
            <p:nvPr/>
          </p:nvSpPr>
          <p:spPr bwMode="auto">
            <a:xfrm>
              <a:off x="4516439" y="3168651"/>
              <a:ext cx="96838" cy="220663"/>
            </a:xfrm>
            <a:custGeom>
              <a:avLst/>
              <a:gdLst>
                <a:gd name="T0" fmla="*/ 42 w 45"/>
                <a:gd name="T1" fmla="*/ 1 h 103"/>
                <a:gd name="T2" fmla="*/ 20 w 45"/>
                <a:gd name="T3" fmla="*/ 54 h 103"/>
                <a:gd name="T4" fmla="*/ 8 w 45"/>
                <a:gd name="T5" fmla="*/ 80 h 103"/>
                <a:gd name="T6" fmla="*/ 0 w 45"/>
                <a:gd name="T7" fmla="*/ 102 h 103"/>
                <a:gd name="T8" fmla="*/ 1 w 45"/>
                <a:gd name="T9" fmla="*/ 102 h 103"/>
                <a:gd name="T10" fmla="*/ 13 w 45"/>
                <a:gd name="T11" fmla="*/ 76 h 103"/>
                <a:gd name="T12" fmla="*/ 24 w 45"/>
                <a:gd name="T13" fmla="*/ 52 h 103"/>
                <a:gd name="T14" fmla="*/ 44 w 45"/>
                <a:gd name="T15" fmla="*/ 3 h 103"/>
                <a:gd name="T16" fmla="*/ 42 w 45"/>
                <a:gd name="T17" fmla="*/ 1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103">
                  <a:moveTo>
                    <a:pt x="42" y="1"/>
                  </a:moveTo>
                  <a:cubicBezTo>
                    <a:pt x="34" y="18"/>
                    <a:pt x="28" y="37"/>
                    <a:pt x="20" y="54"/>
                  </a:cubicBezTo>
                  <a:cubicBezTo>
                    <a:pt x="16" y="62"/>
                    <a:pt x="12" y="71"/>
                    <a:pt x="8" y="80"/>
                  </a:cubicBezTo>
                  <a:cubicBezTo>
                    <a:pt x="5" y="87"/>
                    <a:pt x="1" y="94"/>
                    <a:pt x="0" y="102"/>
                  </a:cubicBezTo>
                  <a:cubicBezTo>
                    <a:pt x="0" y="103"/>
                    <a:pt x="1" y="103"/>
                    <a:pt x="1" y="102"/>
                  </a:cubicBezTo>
                  <a:cubicBezTo>
                    <a:pt x="4" y="93"/>
                    <a:pt x="9" y="85"/>
                    <a:pt x="13" y="76"/>
                  </a:cubicBezTo>
                  <a:cubicBezTo>
                    <a:pt x="17" y="68"/>
                    <a:pt x="20" y="60"/>
                    <a:pt x="24" y="52"/>
                  </a:cubicBezTo>
                  <a:cubicBezTo>
                    <a:pt x="31" y="36"/>
                    <a:pt x="37" y="19"/>
                    <a:pt x="44" y="3"/>
                  </a:cubicBezTo>
                  <a:cubicBezTo>
                    <a:pt x="45" y="1"/>
                    <a:pt x="43" y="0"/>
                    <a:pt x="4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chenying0907 277"/>
            <p:cNvSpPr/>
            <p:nvPr/>
          </p:nvSpPr>
          <p:spPr bwMode="auto">
            <a:xfrm>
              <a:off x="4541839" y="3200401"/>
              <a:ext cx="103188" cy="254000"/>
            </a:xfrm>
            <a:custGeom>
              <a:avLst/>
              <a:gdLst>
                <a:gd name="T0" fmla="*/ 45 w 48"/>
                <a:gd name="T1" fmla="*/ 2 h 118"/>
                <a:gd name="T2" fmla="*/ 31 w 48"/>
                <a:gd name="T3" fmla="*/ 35 h 118"/>
                <a:gd name="T4" fmla="*/ 19 w 48"/>
                <a:gd name="T5" fmla="*/ 64 h 118"/>
                <a:gd name="T6" fmla="*/ 0 w 48"/>
                <a:gd name="T7" fmla="*/ 117 h 118"/>
                <a:gd name="T8" fmla="*/ 2 w 48"/>
                <a:gd name="T9" fmla="*/ 117 h 118"/>
                <a:gd name="T10" fmla="*/ 24 w 48"/>
                <a:gd name="T11" fmla="*/ 61 h 118"/>
                <a:gd name="T12" fmla="*/ 47 w 48"/>
                <a:gd name="T13" fmla="*/ 2 h 118"/>
                <a:gd name="T14" fmla="*/ 45 w 48"/>
                <a:gd name="T15" fmla="*/ 2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118">
                  <a:moveTo>
                    <a:pt x="45" y="2"/>
                  </a:moveTo>
                  <a:cubicBezTo>
                    <a:pt x="41" y="13"/>
                    <a:pt x="35" y="24"/>
                    <a:pt x="31" y="35"/>
                  </a:cubicBezTo>
                  <a:cubicBezTo>
                    <a:pt x="26" y="44"/>
                    <a:pt x="23" y="54"/>
                    <a:pt x="19" y="64"/>
                  </a:cubicBezTo>
                  <a:cubicBezTo>
                    <a:pt x="11" y="81"/>
                    <a:pt x="2" y="98"/>
                    <a:pt x="0" y="117"/>
                  </a:cubicBezTo>
                  <a:cubicBezTo>
                    <a:pt x="0" y="118"/>
                    <a:pt x="2" y="118"/>
                    <a:pt x="2" y="117"/>
                  </a:cubicBezTo>
                  <a:cubicBezTo>
                    <a:pt x="6" y="97"/>
                    <a:pt x="16" y="79"/>
                    <a:pt x="24" y="61"/>
                  </a:cubicBezTo>
                  <a:cubicBezTo>
                    <a:pt x="32" y="41"/>
                    <a:pt x="40" y="22"/>
                    <a:pt x="47" y="2"/>
                  </a:cubicBezTo>
                  <a:cubicBezTo>
                    <a:pt x="48" y="1"/>
                    <a:pt x="45" y="0"/>
                    <a:pt x="4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chenying0907 278"/>
            <p:cNvSpPr/>
            <p:nvPr/>
          </p:nvSpPr>
          <p:spPr bwMode="auto">
            <a:xfrm>
              <a:off x="4548189" y="3265489"/>
              <a:ext cx="101600" cy="263525"/>
            </a:xfrm>
            <a:custGeom>
              <a:avLst/>
              <a:gdLst>
                <a:gd name="T0" fmla="*/ 44 w 47"/>
                <a:gd name="T1" fmla="*/ 2 h 123"/>
                <a:gd name="T2" fmla="*/ 33 w 47"/>
                <a:gd name="T3" fmla="*/ 34 h 123"/>
                <a:gd name="T4" fmla="*/ 20 w 47"/>
                <a:gd name="T5" fmla="*/ 67 h 123"/>
                <a:gd name="T6" fmla="*/ 9 w 47"/>
                <a:gd name="T7" fmla="*/ 93 h 123"/>
                <a:gd name="T8" fmla="*/ 4 w 47"/>
                <a:gd name="T9" fmla="*/ 108 h 123"/>
                <a:gd name="T10" fmla="*/ 0 w 47"/>
                <a:gd name="T11" fmla="*/ 122 h 123"/>
                <a:gd name="T12" fmla="*/ 1 w 47"/>
                <a:gd name="T13" fmla="*/ 122 h 123"/>
                <a:gd name="T14" fmla="*/ 7 w 47"/>
                <a:gd name="T15" fmla="*/ 109 h 123"/>
                <a:gd name="T16" fmla="*/ 12 w 47"/>
                <a:gd name="T17" fmla="*/ 94 h 123"/>
                <a:gd name="T18" fmla="*/ 26 w 47"/>
                <a:gd name="T19" fmla="*/ 59 h 123"/>
                <a:gd name="T20" fmla="*/ 37 w 47"/>
                <a:gd name="T21" fmla="*/ 31 h 123"/>
                <a:gd name="T22" fmla="*/ 47 w 47"/>
                <a:gd name="T23" fmla="*/ 2 h 123"/>
                <a:gd name="T24" fmla="*/ 44 w 47"/>
                <a:gd name="T25" fmla="*/ 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123">
                  <a:moveTo>
                    <a:pt x="44" y="2"/>
                  </a:moveTo>
                  <a:cubicBezTo>
                    <a:pt x="43" y="14"/>
                    <a:pt x="37" y="24"/>
                    <a:pt x="33" y="34"/>
                  </a:cubicBezTo>
                  <a:cubicBezTo>
                    <a:pt x="29" y="45"/>
                    <a:pt x="25" y="56"/>
                    <a:pt x="20" y="67"/>
                  </a:cubicBezTo>
                  <a:cubicBezTo>
                    <a:pt x="16" y="75"/>
                    <a:pt x="13" y="84"/>
                    <a:pt x="9" y="93"/>
                  </a:cubicBezTo>
                  <a:cubicBezTo>
                    <a:pt x="7" y="98"/>
                    <a:pt x="6" y="103"/>
                    <a:pt x="4" y="108"/>
                  </a:cubicBezTo>
                  <a:cubicBezTo>
                    <a:pt x="3" y="113"/>
                    <a:pt x="1" y="117"/>
                    <a:pt x="0" y="122"/>
                  </a:cubicBezTo>
                  <a:cubicBezTo>
                    <a:pt x="0" y="123"/>
                    <a:pt x="1" y="123"/>
                    <a:pt x="1" y="122"/>
                  </a:cubicBezTo>
                  <a:cubicBezTo>
                    <a:pt x="3" y="118"/>
                    <a:pt x="5" y="114"/>
                    <a:pt x="7" y="109"/>
                  </a:cubicBezTo>
                  <a:cubicBezTo>
                    <a:pt x="8" y="104"/>
                    <a:pt x="10" y="99"/>
                    <a:pt x="12" y="94"/>
                  </a:cubicBezTo>
                  <a:cubicBezTo>
                    <a:pt x="16" y="82"/>
                    <a:pt x="21" y="70"/>
                    <a:pt x="26" y="59"/>
                  </a:cubicBezTo>
                  <a:cubicBezTo>
                    <a:pt x="30" y="49"/>
                    <a:pt x="34" y="40"/>
                    <a:pt x="37" y="31"/>
                  </a:cubicBezTo>
                  <a:cubicBezTo>
                    <a:pt x="41" y="21"/>
                    <a:pt x="46" y="12"/>
                    <a:pt x="47" y="2"/>
                  </a:cubicBezTo>
                  <a:cubicBezTo>
                    <a:pt x="47" y="0"/>
                    <a:pt x="44" y="0"/>
                    <a:pt x="44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chenying0907 279"/>
            <p:cNvSpPr/>
            <p:nvPr/>
          </p:nvSpPr>
          <p:spPr bwMode="auto">
            <a:xfrm>
              <a:off x="4557714" y="3302001"/>
              <a:ext cx="127000" cy="301625"/>
            </a:xfrm>
            <a:custGeom>
              <a:avLst/>
              <a:gdLst>
                <a:gd name="T0" fmla="*/ 55 w 59"/>
                <a:gd name="T1" fmla="*/ 2 h 141"/>
                <a:gd name="T2" fmla="*/ 42 w 59"/>
                <a:gd name="T3" fmla="*/ 40 h 141"/>
                <a:gd name="T4" fmla="*/ 35 w 59"/>
                <a:gd name="T5" fmla="*/ 60 h 141"/>
                <a:gd name="T6" fmla="*/ 26 w 59"/>
                <a:gd name="T7" fmla="*/ 76 h 141"/>
                <a:gd name="T8" fmla="*/ 14 w 59"/>
                <a:gd name="T9" fmla="*/ 110 h 141"/>
                <a:gd name="T10" fmla="*/ 1 w 59"/>
                <a:gd name="T11" fmla="*/ 140 h 141"/>
                <a:gd name="T12" fmla="*/ 3 w 59"/>
                <a:gd name="T13" fmla="*/ 140 h 141"/>
                <a:gd name="T14" fmla="*/ 18 w 59"/>
                <a:gd name="T15" fmla="*/ 108 h 141"/>
                <a:gd name="T16" fmla="*/ 33 w 59"/>
                <a:gd name="T17" fmla="*/ 71 h 141"/>
                <a:gd name="T18" fmla="*/ 45 w 59"/>
                <a:gd name="T19" fmla="*/ 41 h 141"/>
                <a:gd name="T20" fmla="*/ 58 w 59"/>
                <a:gd name="T21" fmla="*/ 3 h 141"/>
                <a:gd name="T22" fmla="*/ 55 w 59"/>
                <a:gd name="T23" fmla="*/ 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141">
                  <a:moveTo>
                    <a:pt x="55" y="2"/>
                  </a:moveTo>
                  <a:cubicBezTo>
                    <a:pt x="51" y="15"/>
                    <a:pt x="46" y="28"/>
                    <a:pt x="42" y="40"/>
                  </a:cubicBezTo>
                  <a:cubicBezTo>
                    <a:pt x="40" y="47"/>
                    <a:pt x="38" y="54"/>
                    <a:pt x="35" y="60"/>
                  </a:cubicBezTo>
                  <a:cubicBezTo>
                    <a:pt x="33" y="65"/>
                    <a:pt x="29" y="71"/>
                    <a:pt x="26" y="76"/>
                  </a:cubicBezTo>
                  <a:cubicBezTo>
                    <a:pt x="21" y="87"/>
                    <a:pt x="18" y="98"/>
                    <a:pt x="14" y="110"/>
                  </a:cubicBezTo>
                  <a:cubicBezTo>
                    <a:pt x="10" y="120"/>
                    <a:pt x="2" y="129"/>
                    <a:pt x="1" y="140"/>
                  </a:cubicBezTo>
                  <a:cubicBezTo>
                    <a:pt x="0" y="141"/>
                    <a:pt x="2" y="141"/>
                    <a:pt x="3" y="140"/>
                  </a:cubicBezTo>
                  <a:cubicBezTo>
                    <a:pt x="6" y="129"/>
                    <a:pt x="14" y="119"/>
                    <a:pt x="18" y="108"/>
                  </a:cubicBezTo>
                  <a:cubicBezTo>
                    <a:pt x="22" y="95"/>
                    <a:pt x="26" y="83"/>
                    <a:pt x="33" y="71"/>
                  </a:cubicBezTo>
                  <a:cubicBezTo>
                    <a:pt x="38" y="61"/>
                    <a:pt x="41" y="52"/>
                    <a:pt x="45" y="41"/>
                  </a:cubicBezTo>
                  <a:cubicBezTo>
                    <a:pt x="49" y="28"/>
                    <a:pt x="54" y="16"/>
                    <a:pt x="58" y="3"/>
                  </a:cubicBezTo>
                  <a:cubicBezTo>
                    <a:pt x="59" y="1"/>
                    <a:pt x="56" y="0"/>
                    <a:pt x="5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chenying0907 280"/>
            <p:cNvSpPr/>
            <p:nvPr/>
          </p:nvSpPr>
          <p:spPr bwMode="auto">
            <a:xfrm>
              <a:off x="4573589" y="3387726"/>
              <a:ext cx="119063" cy="269875"/>
            </a:xfrm>
            <a:custGeom>
              <a:avLst/>
              <a:gdLst>
                <a:gd name="T0" fmla="*/ 52 w 55"/>
                <a:gd name="T1" fmla="*/ 2 h 126"/>
                <a:gd name="T2" fmla="*/ 36 w 55"/>
                <a:gd name="T3" fmla="*/ 35 h 126"/>
                <a:gd name="T4" fmla="*/ 24 w 55"/>
                <a:gd name="T5" fmla="*/ 65 h 126"/>
                <a:gd name="T6" fmla="*/ 11 w 55"/>
                <a:gd name="T7" fmla="*/ 96 h 126"/>
                <a:gd name="T8" fmla="*/ 5 w 55"/>
                <a:gd name="T9" fmla="*/ 112 h 126"/>
                <a:gd name="T10" fmla="*/ 0 w 55"/>
                <a:gd name="T11" fmla="*/ 125 h 126"/>
                <a:gd name="T12" fmla="*/ 2 w 55"/>
                <a:gd name="T13" fmla="*/ 125 h 126"/>
                <a:gd name="T14" fmla="*/ 13 w 55"/>
                <a:gd name="T15" fmla="*/ 100 h 126"/>
                <a:gd name="T16" fmla="*/ 26 w 55"/>
                <a:gd name="T17" fmla="*/ 67 h 126"/>
                <a:gd name="T18" fmla="*/ 40 w 55"/>
                <a:gd name="T19" fmla="*/ 33 h 126"/>
                <a:gd name="T20" fmla="*/ 55 w 55"/>
                <a:gd name="T21" fmla="*/ 3 h 126"/>
                <a:gd name="T22" fmla="*/ 52 w 55"/>
                <a:gd name="T23" fmla="*/ 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126">
                  <a:moveTo>
                    <a:pt x="52" y="2"/>
                  </a:moveTo>
                  <a:cubicBezTo>
                    <a:pt x="48" y="13"/>
                    <a:pt x="42" y="24"/>
                    <a:pt x="36" y="35"/>
                  </a:cubicBezTo>
                  <a:cubicBezTo>
                    <a:pt x="32" y="44"/>
                    <a:pt x="28" y="55"/>
                    <a:pt x="24" y="65"/>
                  </a:cubicBezTo>
                  <a:cubicBezTo>
                    <a:pt x="20" y="75"/>
                    <a:pt x="15" y="85"/>
                    <a:pt x="11" y="96"/>
                  </a:cubicBezTo>
                  <a:cubicBezTo>
                    <a:pt x="9" y="101"/>
                    <a:pt x="7" y="107"/>
                    <a:pt x="5" y="112"/>
                  </a:cubicBezTo>
                  <a:cubicBezTo>
                    <a:pt x="4" y="116"/>
                    <a:pt x="1" y="120"/>
                    <a:pt x="0" y="125"/>
                  </a:cubicBezTo>
                  <a:cubicBezTo>
                    <a:pt x="0" y="125"/>
                    <a:pt x="1" y="126"/>
                    <a:pt x="2" y="125"/>
                  </a:cubicBezTo>
                  <a:cubicBezTo>
                    <a:pt x="7" y="117"/>
                    <a:pt x="10" y="109"/>
                    <a:pt x="13" y="100"/>
                  </a:cubicBezTo>
                  <a:cubicBezTo>
                    <a:pt x="17" y="89"/>
                    <a:pt x="22" y="78"/>
                    <a:pt x="26" y="67"/>
                  </a:cubicBezTo>
                  <a:cubicBezTo>
                    <a:pt x="31" y="56"/>
                    <a:pt x="35" y="44"/>
                    <a:pt x="40" y="33"/>
                  </a:cubicBezTo>
                  <a:cubicBezTo>
                    <a:pt x="45" y="23"/>
                    <a:pt x="51" y="13"/>
                    <a:pt x="55" y="3"/>
                  </a:cubicBezTo>
                  <a:cubicBezTo>
                    <a:pt x="55" y="1"/>
                    <a:pt x="53" y="0"/>
                    <a:pt x="52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chenying0907 281"/>
            <p:cNvSpPr/>
            <p:nvPr/>
          </p:nvSpPr>
          <p:spPr bwMode="auto">
            <a:xfrm>
              <a:off x="4579939" y="3460751"/>
              <a:ext cx="112713" cy="298450"/>
            </a:xfrm>
            <a:custGeom>
              <a:avLst/>
              <a:gdLst>
                <a:gd name="T0" fmla="*/ 52 w 52"/>
                <a:gd name="T1" fmla="*/ 1 h 139"/>
                <a:gd name="T2" fmla="*/ 49 w 52"/>
                <a:gd name="T3" fmla="*/ 1 h 139"/>
                <a:gd name="T4" fmla="*/ 41 w 52"/>
                <a:gd name="T5" fmla="*/ 30 h 139"/>
                <a:gd name="T6" fmla="*/ 27 w 52"/>
                <a:gd name="T7" fmla="*/ 60 h 139"/>
                <a:gd name="T8" fmla="*/ 14 w 52"/>
                <a:gd name="T9" fmla="*/ 98 h 139"/>
                <a:gd name="T10" fmla="*/ 6 w 52"/>
                <a:gd name="T11" fmla="*/ 121 h 139"/>
                <a:gd name="T12" fmla="*/ 0 w 52"/>
                <a:gd name="T13" fmla="*/ 138 h 139"/>
                <a:gd name="T14" fmla="*/ 1 w 52"/>
                <a:gd name="T15" fmla="*/ 139 h 139"/>
                <a:gd name="T16" fmla="*/ 10 w 52"/>
                <a:gd name="T17" fmla="*/ 118 h 139"/>
                <a:gd name="T18" fmla="*/ 18 w 52"/>
                <a:gd name="T19" fmla="*/ 96 h 139"/>
                <a:gd name="T20" fmla="*/ 35 w 52"/>
                <a:gd name="T21" fmla="*/ 51 h 139"/>
                <a:gd name="T22" fmla="*/ 45 w 52"/>
                <a:gd name="T23" fmla="*/ 26 h 139"/>
                <a:gd name="T24" fmla="*/ 52 w 52"/>
                <a:gd name="T25" fmla="*/ 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139">
                  <a:moveTo>
                    <a:pt x="52" y="1"/>
                  </a:moveTo>
                  <a:cubicBezTo>
                    <a:pt x="51" y="0"/>
                    <a:pt x="49" y="0"/>
                    <a:pt x="49" y="1"/>
                  </a:cubicBezTo>
                  <a:cubicBezTo>
                    <a:pt x="50" y="11"/>
                    <a:pt x="44" y="22"/>
                    <a:pt x="41" y="30"/>
                  </a:cubicBezTo>
                  <a:cubicBezTo>
                    <a:pt x="36" y="40"/>
                    <a:pt x="32" y="50"/>
                    <a:pt x="27" y="60"/>
                  </a:cubicBezTo>
                  <a:cubicBezTo>
                    <a:pt x="22" y="72"/>
                    <a:pt x="18" y="85"/>
                    <a:pt x="14" y="98"/>
                  </a:cubicBezTo>
                  <a:cubicBezTo>
                    <a:pt x="11" y="106"/>
                    <a:pt x="8" y="113"/>
                    <a:pt x="6" y="121"/>
                  </a:cubicBezTo>
                  <a:cubicBezTo>
                    <a:pt x="4" y="127"/>
                    <a:pt x="0" y="132"/>
                    <a:pt x="0" y="138"/>
                  </a:cubicBezTo>
                  <a:cubicBezTo>
                    <a:pt x="0" y="139"/>
                    <a:pt x="1" y="139"/>
                    <a:pt x="1" y="139"/>
                  </a:cubicBezTo>
                  <a:cubicBezTo>
                    <a:pt x="4" y="132"/>
                    <a:pt x="8" y="125"/>
                    <a:pt x="10" y="118"/>
                  </a:cubicBezTo>
                  <a:cubicBezTo>
                    <a:pt x="12" y="111"/>
                    <a:pt x="15" y="103"/>
                    <a:pt x="18" y="96"/>
                  </a:cubicBezTo>
                  <a:cubicBezTo>
                    <a:pt x="23" y="80"/>
                    <a:pt x="28" y="65"/>
                    <a:pt x="35" y="51"/>
                  </a:cubicBezTo>
                  <a:cubicBezTo>
                    <a:pt x="38" y="42"/>
                    <a:pt x="42" y="34"/>
                    <a:pt x="45" y="26"/>
                  </a:cubicBezTo>
                  <a:cubicBezTo>
                    <a:pt x="48" y="18"/>
                    <a:pt x="52" y="9"/>
                    <a:pt x="5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chenying0907 282"/>
            <p:cNvSpPr/>
            <p:nvPr/>
          </p:nvSpPr>
          <p:spPr bwMode="auto">
            <a:xfrm>
              <a:off x="4597401" y="3475039"/>
              <a:ext cx="136525" cy="354013"/>
            </a:xfrm>
            <a:custGeom>
              <a:avLst/>
              <a:gdLst>
                <a:gd name="T0" fmla="*/ 61 w 63"/>
                <a:gd name="T1" fmla="*/ 1 h 165"/>
                <a:gd name="T2" fmla="*/ 59 w 63"/>
                <a:gd name="T3" fmla="*/ 2 h 165"/>
                <a:gd name="T4" fmla="*/ 48 w 63"/>
                <a:gd name="T5" fmla="*/ 33 h 165"/>
                <a:gd name="T6" fmla="*/ 41 w 63"/>
                <a:gd name="T7" fmla="*/ 49 h 165"/>
                <a:gd name="T8" fmla="*/ 26 w 63"/>
                <a:gd name="T9" fmla="*/ 92 h 165"/>
                <a:gd name="T10" fmla="*/ 10 w 63"/>
                <a:gd name="T11" fmla="*/ 128 h 165"/>
                <a:gd name="T12" fmla="*/ 1 w 63"/>
                <a:gd name="T13" fmla="*/ 163 h 165"/>
                <a:gd name="T14" fmla="*/ 4 w 63"/>
                <a:gd name="T15" fmla="*/ 164 h 165"/>
                <a:gd name="T16" fmla="*/ 6 w 63"/>
                <a:gd name="T17" fmla="*/ 162 h 165"/>
                <a:gd name="T18" fmla="*/ 5 w 63"/>
                <a:gd name="T19" fmla="*/ 160 h 165"/>
                <a:gd name="T20" fmla="*/ 4 w 63"/>
                <a:gd name="T21" fmla="*/ 160 h 165"/>
                <a:gd name="T22" fmla="*/ 19 w 63"/>
                <a:gd name="T23" fmla="*/ 118 h 165"/>
                <a:gd name="T24" fmla="*/ 34 w 63"/>
                <a:gd name="T25" fmla="*/ 81 h 165"/>
                <a:gd name="T26" fmla="*/ 48 w 63"/>
                <a:gd name="T27" fmla="*/ 41 h 165"/>
                <a:gd name="T28" fmla="*/ 58 w 63"/>
                <a:gd name="T29" fmla="*/ 17 h 165"/>
                <a:gd name="T30" fmla="*/ 61 w 63"/>
                <a:gd name="T31" fmla="*/ 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" h="165">
                  <a:moveTo>
                    <a:pt x="61" y="1"/>
                  </a:moveTo>
                  <a:cubicBezTo>
                    <a:pt x="61" y="0"/>
                    <a:pt x="59" y="0"/>
                    <a:pt x="59" y="2"/>
                  </a:cubicBezTo>
                  <a:cubicBezTo>
                    <a:pt x="61" y="10"/>
                    <a:pt x="51" y="25"/>
                    <a:pt x="48" y="33"/>
                  </a:cubicBezTo>
                  <a:cubicBezTo>
                    <a:pt x="46" y="38"/>
                    <a:pt x="44" y="44"/>
                    <a:pt x="41" y="49"/>
                  </a:cubicBezTo>
                  <a:cubicBezTo>
                    <a:pt x="36" y="63"/>
                    <a:pt x="32" y="78"/>
                    <a:pt x="26" y="92"/>
                  </a:cubicBezTo>
                  <a:cubicBezTo>
                    <a:pt x="21" y="104"/>
                    <a:pt x="15" y="116"/>
                    <a:pt x="10" y="128"/>
                  </a:cubicBezTo>
                  <a:cubicBezTo>
                    <a:pt x="6" y="139"/>
                    <a:pt x="0" y="152"/>
                    <a:pt x="1" y="163"/>
                  </a:cubicBezTo>
                  <a:cubicBezTo>
                    <a:pt x="1" y="165"/>
                    <a:pt x="3" y="165"/>
                    <a:pt x="4" y="164"/>
                  </a:cubicBezTo>
                  <a:cubicBezTo>
                    <a:pt x="4" y="163"/>
                    <a:pt x="5" y="163"/>
                    <a:pt x="6" y="162"/>
                  </a:cubicBezTo>
                  <a:cubicBezTo>
                    <a:pt x="7" y="162"/>
                    <a:pt x="6" y="160"/>
                    <a:pt x="5" y="160"/>
                  </a:cubicBezTo>
                  <a:cubicBezTo>
                    <a:pt x="5" y="160"/>
                    <a:pt x="5" y="160"/>
                    <a:pt x="4" y="160"/>
                  </a:cubicBezTo>
                  <a:cubicBezTo>
                    <a:pt x="6" y="146"/>
                    <a:pt x="13" y="131"/>
                    <a:pt x="19" y="118"/>
                  </a:cubicBezTo>
                  <a:cubicBezTo>
                    <a:pt x="25" y="106"/>
                    <a:pt x="30" y="94"/>
                    <a:pt x="34" y="81"/>
                  </a:cubicBezTo>
                  <a:cubicBezTo>
                    <a:pt x="39" y="68"/>
                    <a:pt x="43" y="54"/>
                    <a:pt x="48" y="41"/>
                  </a:cubicBezTo>
                  <a:cubicBezTo>
                    <a:pt x="51" y="33"/>
                    <a:pt x="54" y="25"/>
                    <a:pt x="58" y="17"/>
                  </a:cubicBezTo>
                  <a:cubicBezTo>
                    <a:pt x="61" y="11"/>
                    <a:pt x="63" y="8"/>
                    <a:pt x="6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chenying0907 283"/>
            <p:cNvSpPr/>
            <p:nvPr/>
          </p:nvSpPr>
          <p:spPr bwMode="auto">
            <a:xfrm>
              <a:off x="4656139" y="3640139"/>
              <a:ext cx="107950" cy="261938"/>
            </a:xfrm>
            <a:custGeom>
              <a:avLst/>
              <a:gdLst>
                <a:gd name="T0" fmla="*/ 47 w 50"/>
                <a:gd name="T1" fmla="*/ 1 h 122"/>
                <a:gd name="T2" fmla="*/ 20 w 50"/>
                <a:gd name="T3" fmla="*/ 64 h 122"/>
                <a:gd name="T4" fmla="*/ 9 w 50"/>
                <a:gd name="T5" fmla="*/ 93 h 122"/>
                <a:gd name="T6" fmla="*/ 1 w 50"/>
                <a:gd name="T7" fmla="*/ 119 h 122"/>
                <a:gd name="T8" fmla="*/ 5 w 50"/>
                <a:gd name="T9" fmla="*/ 118 h 122"/>
                <a:gd name="T10" fmla="*/ 5 w 50"/>
                <a:gd name="T11" fmla="*/ 118 h 122"/>
                <a:gd name="T12" fmla="*/ 14 w 50"/>
                <a:gd name="T13" fmla="*/ 89 h 122"/>
                <a:gd name="T14" fmla="*/ 25 w 50"/>
                <a:gd name="T15" fmla="*/ 62 h 122"/>
                <a:gd name="T16" fmla="*/ 49 w 50"/>
                <a:gd name="T17" fmla="*/ 2 h 122"/>
                <a:gd name="T18" fmla="*/ 47 w 50"/>
                <a:gd name="T19" fmla="*/ 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122">
                  <a:moveTo>
                    <a:pt x="47" y="1"/>
                  </a:moveTo>
                  <a:cubicBezTo>
                    <a:pt x="38" y="22"/>
                    <a:pt x="29" y="43"/>
                    <a:pt x="20" y="64"/>
                  </a:cubicBezTo>
                  <a:cubicBezTo>
                    <a:pt x="16" y="74"/>
                    <a:pt x="13" y="83"/>
                    <a:pt x="9" y="93"/>
                  </a:cubicBezTo>
                  <a:cubicBezTo>
                    <a:pt x="6" y="102"/>
                    <a:pt x="0" y="110"/>
                    <a:pt x="1" y="119"/>
                  </a:cubicBezTo>
                  <a:cubicBezTo>
                    <a:pt x="2" y="122"/>
                    <a:pt x="5" y="122"/>
                    <a:pt x="5" y="118"/>
                  </a:cubicBezTo>
                  <a:cubicBezTo>
                    <a:pt x="5" y="118"/>
                    <a:pt x="5" y="118"/>
                    <a:pt x="5" y="118"/>
                  </a:cubicBezTo>
                  <a:cubicBezTo>
                    <a:pt x="5" y="110"/>
                    <a:pt x="11" y="99"/>
                    <a:pt x="14" y="89"/>
                  </a:cubicBezTo>
                  <a:cubicBezTo>
                    <a:pt x="18" y="80"/>
                    <a:pt x="21" y="71"/>
                    <a:pt x="25" y="62"/>
                  </a:cubicBezTo>
                  <a:cubicBezTo>
                    <a:pt x="32" y="41"/>
                    <a:pt x="42" y="22"/>
                    <a:pt x="49" y="2"/>
                  </a:cubicBezTo>
                  <a:cubicBezTo>
                    <a:pt x="50" y="1"/>
                    <a:pt x="48" y="0"/>
                    <a:pt x="4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chenying0907 284"/>
            <p:cNvSpPr/>
            <p:nvPr/>
          </p:nvSpPr>
          <p:spPr bwMode="auto">
            <a:xfrm>
              <a:off x="4778376" y="3719514"/>
              <a:ext cx="85725" cy="185738"/>
            </a:xfrm>
            <a:custGeom>
              <a:avLst/>
              <a:gdLst>
                <a:gd name="T0" fmla="*/ 37 w 40"/>
                <a:gd name="T1" fmla="*/ 2 h 86"/>
                <a:gd name="T2" fmla="*/ 18 w 40"/>
                <a:gd name="T3" fmla="*/ 47 h 86"/>
                <a:gd name="T4" fmla="*/ 9 w 40"/>
                <a:gd name="T5" fmla="*/ 64 h 86"/>
                <a:gd name="T6" fmla="*/ 0 w 40"/>
                <a:gd name="T7" fmla="*/ 84 h 86"/>
                <a:gd name="T8" fmla="*/ 1 w 40"/>
                <a:gd name="T9" fmla="*/ 86 h 86"/>
                <a:gd name="T10" fmla="*/ 3 w 40"/>
                <a:gd name="T11" fmla="*/ 86 h 86"/>
                <a:gd name="T12" fmla="*/ 4 w 40"/>
                <a:gd name="T13" fmla="*/ 84 h 86"/>
                <a:gd name="T14" fmla="*/ 24 w 40"/>
                <a:gd name="T15" fmla="*/ 44 h 86"/>
                <a:gd name="T16" fmla="*/ 40 w 40"/>
                <a:gd name="T17" fmla="*/ 3 h 86"/>
                <a:gd name="T18" fmla="*/ 37 w 40"/>
                <a:gd name="T19" fmla="*/ 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86">
                  <a:moveTo>
                    <a:pt x="37" y="2"/>
                  </a:moveTo>
                  <a:cubicBezTo>
                    <a:pt x="33" y="18"/>
                    <a:pt x="26" y="33"/>
                    <a:pt x="18" y="47"/>
                  </a:cubicBezTo>
                  <a:cubicBezTo>
                    <a:pt x="15" y="53"/>
                    <a:pt x="12" y="58"/>
                    <a:pt x="9" y="64"/>
                  </a:cubicBezTo>
                  <a:cubicBezTo>
                    <a:pt x="6" y="70"/>
                    <a:pt x="2" y="77"/>
                    <a:pt x="0" y="84"/>
                  </a:cubicBezTo>
                  <a:cubicBezTo>
                    <a:pt x="0" y="85"/>
                    <a:pt x="0" y="86"/>
                    <a:pt x="1" y="86"/>
                  </a:cubicBezTo>
                  <a:cubicBezTo>
                    <a:pt x="2" y="86"/>
                    <a:pt x="3" y="86"/>
                    <a:pt x="3" y="86"/>
                  </a:cubicBezTo>
                  <a:cubicBezTo>
                    <a:pt x="4" y="86"/>
                    <a:pt x="5" y="84"/>
                    <a:pt x="4" y="84"/>
                  </a:cubicBezTo>
                  <a:cubicBezTo>
                    <a:pt x="2" y="83"/>
                    <a:pt x="22" y="47"/>
                    <a:pt x="24" y="44"/>
                  </a:cubicBezTo>
                  <a:cubicBezTo>
                    <a:pt x="31" y="31"/>
                    <a:pt x="36" y="17"/>
                    <a:pt x="40" y="3"/>
                  </a:cubicBezTo>
                  <a:cubicBezTo>
                    <a:pt x="40" y="1"/>
                    <a:pt x="37" y="0"/>
                    <a:pt x="3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chenying0907 285"/>
            <p:cNvSpPr/>
            <p:nvPr/>
          </p:nvSpPr>
          <p:spPr bwMode="auto">
            <a:xfrm>
              <a:off x="4819651" y="3705226"/>
              <a:ext cx="92075" cy="206375"/>
            </a:xfrm>
            <a:custGeom>
              <a:avLst/>
              <a:gdLst>
                <a:gd name="T0" fmla="*/ 40 w 43"/>
                <a:gd name="T1" fmla="*/ 2 h 96"/>
                <a:gd name="T2" fmla="*/ 34 w 43"/>
                <a:gd name="T3" fmla="*/ 16 h 96"/>
                <a:gd name="T4" fmla="*/ 28 w 43"/>
                <a:gd name="T5" fmla="*/ 29 h 96"/>
                <a:gd name="T6" fmla="*/ 18 w 43"/>
                <a:gd name="T7" fmla="*/ 54 h 96"/>
                <a:gd name="T8" fmla="*/ 7 w 43"/>
                <a:gd name="T9" fmla="*/ 76 h 96"/>
                <a:gd name="T10" fmla="*/ 0 w 43"/>
                <a:gd name="T11" fmla="*/ 93 h 96"/>
                <a:gd name="T12" fmla="*/ 3 w 43"/>
                <a:gd name="T13" fmla="*/ 94 h 96"/>
                <a:gd name="T14" fmla="*/ 5 w 43"/>
                <a:gd name="T15" fmla="*/ 90 h 96"/>
                <a:gd name="T16" fmla="*/ 5 w 43"/>
                <a:gd name="T17" fmla="*/ 89 h 96"/>
                <a:gd name="T18" fmla="*/ 14 w 43"/>
                <a:gd name="T19" fmla="*/ 70 h 96"/>
                <a:gd name="T20" fmla="*/ 24 w 43"/>
                <a:gd name="T21" fmla="*/ 47 h 96"/>
                <a:gd name="T22" fmla="*/ 37 w 43"/>
                <a:gd name="T23" fmla="*/ 18 h 96"/>
                <a:gd name="T24" fmla="*/ 43 w 43"/>
                <a:gd name="T25" fmla="*/ 2 h 96"/>
                <a:gd name="T26" fmla="*/ 40 w 43"/>
                <a:gd name="T27" fmla="*/ 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" h="96">
                  <a:moveTo>
                    <a:pt x="40" y="2"/>
                  </a:moveTo>
                  <a:cubicBezTo>
                    <a:pt x="40" y="5"/>
                    <a:pt x="35" y="13"/>
                    <a:pt x="34" y="16"/>
                  </a:cubicBezTo>
                  <a:cubicBezTo>
                    <a:pt x="32" y="21"/>
                    <a:pt x="30" y="25"/>
                    <a:pt x="28" y="29"/>
                  </a:cubicBezTo>
                  <a:cubicBezTo>
                    <a:pt x="25" y="37"/>
                    <a:pt x="21" y="46"/>
                    <a:pt x="18" y="54"/>
                  </a:cubicBezTo>
                  <a:cubicBezTo>
                    <a:pt x="14" y="62"/>
                    <a:pt x="11" y="69"/>
                    <a:pt x="7" y="76"/>
                  </a:cubicBezTo>
                  <a:cubicBezTo>
                    <a:pt x="3" y="82"/>
                    <a:pt x="1" y="87"/>
                    <a:pt x="0" y="93"/>
                  </a:cubicBezTo>
                  <a:cubicBezTo>
                    <a:pt x="0" y="95"/>
                    <a:pt x="3" y="96"/>
                    <a:pt x="3" y="94"/>
                  </a:cubicBezTo>
                  <a:cubicBezTo>
                    <a:pt x="4" y="92"/>
                    <a:pt x="4" y="91"/>
                    <a:pt x="5" y="90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7" y="82"/>
                    <a:pt x="11" y="77"/>
                    <a:pt x="14" y="70"/>
                  </a:cubicBezTo>
                  <a:cubicBezTo>
                    <a:pt x="18" y="63"/>
                    <a:pt x="21" y="55"/>
                    <a:pt x="24" y="47"/>
                  </a:cubicBezTo>
                  <a:cubicBezTo>
                    <a:pt x="28" y="37"/>
                    <a:pt x="32" y="27"/>
                    <a:pt x="37" y="18"/>
                  </a:cubicBezTo>
                  <a:cubicBezTo>
                    <a:pt x="39" y="12"/>
                    <a:pt x="43" y="8"/>
                    <a:pt x="43" y="2"/>
                  </a:cubicBezTo>
                  <a:cubicBezTo>
                    <a:pt x="43" y="0"/>
                    <a:pt x="40" y="0"/>
                    <a:pt x="4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chenying0907 286"/>
            <p:cNvSpPr/>
            <p:nvPr/>
          </p:nvSpPr>
          <p:spPr bwMode="auto">
            <a:xfrm>
              <a:off x="4848226" y="3756026"/>
              <a:ext cx="73025" cy="149225"/>
            </a:xfrm>
            <a:custGeom>
              <a:avLst/>
              <a:gdLst>
                <a:gd name="T0" fmla="*/ 30 w 34"/>
                <a:gd name="T1" fmla="*/ 2 h 69"/>
                <a:gd name="T2" fmla="*/ 10 w 34"/>
                <a:gd name="T3" fmla="*/ 46 h 69"/>
                <a:gd name="T4" fmla="*/ 0 w 34"/>
                <a:gd name="T5" fmla="*/ 68 h 69"/>
                <a:gd name="T6" fmla="*/ 2 w 34"/>
                <a:gd name="T7" fmla="*/ 69 h 69"/>
                <a:gd name="T8" fmla="*/ 7 w 34"/>
                <a:gd name="T9" fmla="*/ 66 h 69"/>
                <a:gd name="T10" fmla="*/ 6 w 34"/>
                <a:gd name="T11" fmla="*/ 65 h 69"/>
                <a:gd name="T12" fmla="*/ 7 w 34"/>
                <a:gd name="T13" fmla="*/ 59 h 69"/>
                <a:gd name="T14" fmla="*/ 10 w 34"/>
                <a:gd name="T15" fmla="*/ 53 h 69"/>
                <a:gd name="T16" fmla="*/ 18 w 34"/>
                <a:gd name="T17" fmla="*/ 38 h 69"/>
                <a:gd name="T18" fmla="*/ 33 w 34"/>
                <a:gd name="T19" fmla="*/ 3 h 69"/>
                <a:gd name="T20" fmla="*/ 30 w 34"/>
                <a:gd name="T21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69">
                  <a:moveTo>
                    <a:pt x="30" y="2"/>
                  </a:moveTo>
                  <a:cubicBezTo>
                    <a:pt x="24" y="17"/>
                    <a:pt x="18" y="32"/>
                    <a:pt x="10" y="46"/>
                  </a:cubicBezTo>
                  <a:cubicBezTo>
                    <a:pt x="7" y="53"/>
                    <a:pt x="1" y="60"/>
                    <a:pt x="0" y="68"/>
                  </a:cubicBezTo>
                  <a:cubicBezTo>
                    <a:pt x="0" y="69"/>
                    <a:pt x="1" y="69"/>
                    <a:pt x="2" y="69"/>
                  </a:cubicBezTo>
                  <a:cubicBezTo>
                    <a:pt x="5" y="69"/>
                    <a:pt x="6" y="68"/>
                    <a:pt x="7" y="66"/>
                  </a:cubicBezTo>
                  <a:cubicBezTo>
                    <a:pt x="8" y="65"/>
                    <a:pt x="7" y="64"/>
                    <a:pt x="6" y="65"/>
                  </a:cubicBezTo>
                  <a:cubicBezTo>
                    <a:pt x="2" y="68"/>
                    <a:pt x="6" y="60"/>
                    <a:pt x="7" y="59"/>
                  </a:cubicBezTo>
                  <a:cubicBezTo>
                    <a:pt x="8" y="57"/>
                    <a:pt x="9" y="55"/>
                    <a:pt x="10" y="53"/>
                  </a:cubicBezTo>
                  <a:cubicBezTo>
                    <a:pt x="13" y="48"/>
                    <a:pt x="15" y="43"/>
                    <a:pt x="18" y="38"/>
                  </a:cubicBezTo>
                  <a:cubicBezTo>
                    <a:pt x="23" y="27"/>
                    <a:pt x="28" y="15"/>
                    <a:pt x="33" y="3"/>
                  </a:cubicBezTo>
                  <a:cubicBezTo>
                    <a:pt x="34" y="1"/>
                    <a:pt x="31" y="0"/>
                    <a:pt x="3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chenying0907 287"/>
            <p:cNvSpPr/>
            <p:nvPr/>
          </p:nvSpPr>
          <p:spPr bwMode="auto">
            <a:xfrm>
              <a:off x="4911726" y="3790951"/>
              <a:ext cx="28575" cy="84138"/>
            </a:xfrm>
            <a:custGeom>
              <a:avLst/>
              <a:gdLst>
                <a:gd name="T0" fmla="*/ 12 w 13"/>
                <a:gd name="T1" fmla="*/ 2 h 39"/>
                <a:gd name="T2" fmla="*/ 10 w 13"/>
                <a:gd name="T3" fmla="*/ 1 h 39"/>
                <a:gd name="T4" fmla="*/ 8 w 13"/>
                <a:gd name="T5" fmla="*/ 3 h 39"/>
                <a:gd name="T6" fmla="*/ 5 w 13"/>
                <a:gd name="T7" fmla="*/ 18 h 39"/>
                <a:gd name="T8" fmla="*/ 3 w 13"/>
                <a:gd name="T9" fmla="*/ 26 h 39"/>
                <a:gd name="T10" fmla="*/ 0 w 13"/>
                <a:gd name="T11" fmla="*/ 36 h 39"/>
                <a:gd name="T12" fmla="*/ 2 w 13"/>
                <a:gd name="T13" fmla="*/ 38 h 39"/>
                <a:gd name="T14" fmla="*/ 6 w 13"/>
                <a:gd name="T15" fmla="*/ 27 h 39"/>
                <a:gd name="T16" fmla="*/ 13 w 13"/>
                <a:gd name="T17" fmla="*/ 4 h 39"/>
                <a:gd name="T18" fmla="*/ 12 w 13"/>
                <a:gd name="T19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39">
                  <a:moveTo>
                    <a:pt x="12" y="2"/>
                  </a:moveTo>
                  <a:cubicBezTo>
                    <a:pt x="11" y="2"/>
                    <a:pt x="10" y="1"/>
                    <a:pt x="10" y="1"/>
                  </a:cubicBezTo>
                  <a:cubicBezTo>
                    <a:pt x="8" y="0"/>
                    <a:pt x="7" y="2"/>
                    <a:pt x="8" y="3"/>
                  </a:cubicBezTo>
                  <a:cubicBezTo>
                    <a:pt x="12" y="6"/>
                    <a:pt x="6" y="14"/>
                    <a:pt x="5" y="18"/>
                  </a:cubicBezTo>
                  <a:cubicBezTo>
                    <a:pt x="4" y="21"/>
                    <a:pt x="3" y="24"/>
                    <a:pt x="3" y="26"/>
                  </a:cubicBezTo>
                  <a:cubicBezTo>
                    <a:pt x="2" y="30"/>
                    <a:pt x="3" y="33"/>
                    <a:pt x="0" y="36"/>
                  </a:cubicBezTo>
                  <a:cubicBezTo>
                    <a:pt x="0" y="37"/>
                    <a:pt x="1" y="39"/>
                    <a:pt x="2" y="38"/>
                  </a:cubicBezTo>
                  <a:cubicBezTo>
                    <a:pt x="6" y="35"/>
                    <a:pt x="5" y="31"/>
                    <a:pt x="6" y="27"/>
                  </a:cubicBezTo>
                  <a:cubicBezTo>
                    <a:pt x="7" y="19"/>
                    <a:pt x="12" y="12"/>
                    <a:pt x="13" y="4"/>
                  </a:cubicBezTo>
                  <a:cubicBezTo>
                    <a:pt x="13" y="3"/>
                    <a:pt x="13" y="3"/>
                    <a:pt x="12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7" name="PA_组合 16"/>
          <p:cNvGrpSpPr/>
          <p:nvPr>
            <p:custDataLst>
              <p:tags r:id="rId2"/>
            </p:custDataLst>
          </p:nvPr>
        </p:nvGrpSpPr>
        <p:grpSpPr>
          <a:xfrm>
            <a:off x="1921714" y="453763"/>
            <a:ext cx="5375831" cy="822077"/>
            <a:chOff x="1786655" y="491683"/>
            <a:chExt cx="5375831" cy="822077"/>
          </a:xfrm>
        </p:grpSpPr>
        <p:sp>
          <p:nvSpPr>
            <p:cNvPr id="18" name="矩形 17"/>
            <p:cNvSpPr/>
            <p:nvPr/>
          </p:nvSpPr>
          <p:spPr>
            <a:xfrm>
              <a:off x="1786655" y="945460"/>
              <a:ext cx="5375831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786655" y="491683"/>
              <a:ext cx="444216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accent5"/>
                  </a:solidFill>
                  <a:latin typeface="+mj-ea"/>
                  <a:ea typeface="+mj-ea"/>
                </a:rPr>
                <a:t>文档分工</a:t>
              </a:r>
            </a:p>
          </p:txBody>
        </p:sp>
      </p:grpSp>
      <p:grpSp>
        <p:nvGrpSpPr>
          <p:cNvPr id="81" name="PA_组合 80"/>
          <p:cNvGrpSpPr/>
          <p:nvPr>
            <p:custDataLst>
              <p:tags r:id="rId3"/>
            </p:custDataLst>
          </p:nvPr>
        </p:nvGrpSpPr>
        <p:grpSpPr>
          <a:xfrm>
            <a:off x="4562505" y="2089157"/>
            <a:ext cx="3066990" cy="3073224"/>
            <a:chOff x="3198019" y="2203452"/>
            <a:chExt cx="2343150" cy="2347911"/>
          </a:xfrm>
        </p:grpSpPr>
        <p:grpSp>
          <p:nvGrpSpPr>
            <p:cNvPr id="79" name="组合 78"/>
            <p:cNvGrpSpPr/>
            <p:nvPr/>
          </p:nvGrpSpPr>
          <p:grpSpPr>
            <a:xfrm>
              <a:off x="3198019" y="2203452"/>
              <a:ext cx="2343150" cy="2347911"/>
              <a:chOff x="1474788" y="2162176"/>
              <a:chExt cx="2343150" cy="2347911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1474788" y="2162176"/>
                <a:ext cx="1447800" cy="1193800"/>
                <a:chOff x="1474788" y="2162176"/>
                <a:chExt cx="1447800" cy="1193800"/>
              </a:xfrm>
            </p:grpSpPr>
            <p:sp>
              <p:nvSpPr>
                <p:cNvPr id="7" name="chenying0907 5"/>
                <p:cNvSpPr/>
                <p:nvPr/>
              </p:nvSpPr>
              <p:spPr bwMode="auto">
                <a:xfrm>
                  <a:off x="2397125" y="2743200"/>
                  <a:ext cx="242888" cy="144462"/>
                </a:xfrm>
                <a:custGeom>
                  <a:avLst/>
                  <a:gdLst>
                    <a:gd name="T0" fmla="*/ 0 w 113"/>
                    <a:gd name="T1" fmla="*/ 66 h 67"/>
                    <a:gd name="T2" fmla="*/ 113 w 113"/>
                    <a:gd name="T3" fmla="*/ 1 h 67"/>
                    <a:gd name="T4" fmla="*/ 47 w 113"/>
                    <a:gd name="T5" fmla="*/ 47 h 67"/>
                    <a:gd name="T6" fmla="*/ 113 w 113"/>
                    <a:gd name="T7" fmla="*/ 8 h 67"/>
                    <a:gd name="T8" fmla="*/ 75 w 113"/>
                    <a:gd name="T9" fmla="*/ 40 h 67"/>
                    <a:gd name="T10" fmla="*/ 113 w 113"/>
                    <a:gd name="T11" fmla="*/ 18 h 67"/>
                    <a:gd name="T12" fmla="*/ 93 w 113"/>
                    <a:gd name="T13" fmla="*/ 38 h 67"/>
                    <a:gd name="T14" fmla="*/ 113 w 113"/>
                    <a:gd name="T15" fmla="*/ 26 h 67"/>
                    <a:gd name="T16" fmla="*/ 112 w 113"/>
                    <a:gd name="T17" fmla="*/ 36 h 67"/>
                    <a:gd name="T18" fmla="*/ 113 w 113"/>
                    <a:gd name="T19" fmla="*/ 36 h 67"/>
                    <a:gd name="T20" fmla="*/ 113 w 113"/>
                    <a:gd name="T21" fmla="*/ 36 h 67"/>
                    <a:gd name="T22" fmla="*/ 113 w 113"/>
                    <a:gd name="T23" fmla="*/ 36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13" h="67">
                      <a:moveTo>
                        <a:pt x="0" y="66"/>
                      </a:moveTo>
                      <a:cubicBezTo>
                        <a:pt x="1" y="67"/>
                        <a:pt x="112" y="0"/>
                        <a:pt x="113" y="1"/>
                      </a:cubicBezTo>
                      <a:cubicBezTo>
                        <a:pt x="113" y="1"/>
                        <a:pt x="46" y="46"/>
                        <a:pt x="47" y="47"/>
                      </a:cubicBezTo>
                      <a:cubicBezTo>
                        <a:pt x="47" y="47"/>
                        <a:pt x="112" y="7"/>
                        <a:pt x="113" y="8"/>
                      </a:cubicBezTo>
                      <a:cubicBezTo>
                        <a:pt x="113" y="9"/>
                        <a:pt x="75" y="40"/>
                        <a:pt x="75" y="40"/>
                      </a:cubicBezTo>
                      <a:cubicBezTo>
                        <a:pt x="75" y="41"/>
                        <a:pt x="113" y="18"/>
                        <a:pt x="113" y="18"/>
                      </a:cubicBezTo>
                      <a:cubicBezTo>
                        <a:pt x="113" y="18"/>
                        <a:pt x="93" y="37"/>
                        <a:pt x="93" y="38"/>
                      </a:cubicBezTo>
                      <a:cubicBezTo>
                        <a:pt x="93" y="38"/>
                        <a:pt x="113" y="26"/>
                        <a:pt x="113" y="26"/>
                      </a:cubicBezTo>
                      <a:cubicBezTo>
                        <a:pt x="113" y="26"/>
                        <a:pt x="112" y="36"/>
                        <a:pt x="112" y="36"/>
                      </a:cubicBezTo>
                      <a:cubicBezTo>
                        <a:pt x="112" y="36"/>
                        <a:pt x="113" y="36"/>
                        <a:pt x="113" y="36"/>
                      </a:cubicBezTo>
                      <a:cubicBezTo>
                        <a:pt x="113" y="36"/>
                        <a:pt x="112" y="36"/>
                        <a:pt x="113" y="36"/>
                      </a:cubicBezTo>
                      <a:cubicBezTo>
                        <a:pt x="113" y="36"/>
                        <a:pt x="113" y="36"/>
                        <a:pt x="113" y="36"/>
                      </a:cubicBezTo>
                    </a:path>
                  </a:pathLst>
                </a:custGeom>
                <a:noFill/>
                <a:ln w="1588" cap="rnd">
                  <a:solidFill>
                    <a:schemeClr val="accent3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" name="chenying0907 6"/>
                <p:cNvSpPr/>
                <p:nvPr/>
              </p:nvSpPr>
              <p:spPr bwMode="auto">
                <a:xfrm>
                  <a:off x="2640013" y="2482850"/>
                  <a:ext cx="282575" cy="217487"/>
                </a:xfrm>
                <a:custGeom>
                  <a:avLst/>
                  <a:gdLst>
                    <a:gd name="T0" fmla="*/ 0 w 131"/>
                    <a:gd name="T1" fmla="*/ 73 h 101"/>
                    <a:gd name="T2" fmla="*/ 125 w 131"/>
                    <a:gd name="T3" fmla="*/ 1 h 101"/>
                    <a:gd name="T4" fmla="*/ 3 w 131"/>
                    <a:gd name="T5" fmla="*/ 76 h 101"/>
                    <a:gd name="T6" fmla="*/ 127 w 131"/>
                    <a:gd name="T7" fmla="*/ 5 h 101"/>
                    <a:gd name="T8" fmla="*/ 9 w 131"/>
                    <a:gd name="T9" fmla="*/ 82 h 101"/>
                    <a:gd name="T10" fmla="*/ 129 w 131"/>
                    <a:gd name="T11" fmla="*/ 13 h 101"/>
                    <a:gd name="T12" fmla="*/ 13 w 131"/>
                    <a:gd name="T13" fmla="*/ 86 h 101"/>
                    <a:gd name="T14" fmla="*/ 130 w 131"/>
                    <a:gd name="T15" fmla="*/ 18 h 101"/>
                    <a:gd name="T16" fmla="*/ 15 w 131"/>
                    <a:gd name="T17" fmla="*/ 87 h 101"/>
                    <a:gd name="T18" fmla="*/ 130 w 131"/>
                    <a:gd name="T19" fmla="*/ 20 h 101"/>
                    <a:gd name="T20" fmla="*/ 15 w 131"/>
                    <a:gd name="T21" fmla="*/ 87 h 101"/>
                    <a:gd name="T22" fmla="*/ 130 w 131"/>
                    <a:gd name="T23" fmla="*/ 21 h 101"/>
                    <a:gd name="T24" fmla="*/ 16 w 131"/>
                    <a:gd name="T25" fmla="*/ 88 h 101"/>
                    <a:gd name="T26" fmla="*/ 130 w 131"/>
                    <a:gd name="T27" fmla="*/ 22 h 101"/>
                    <a:gd name="T28" fmla="*/ 22 w 131"/>
                    <a:gd name="T29" fmla="*/ 92 h 101"/>
                    <a:gd name="T30" fmla="*/ 131 w 131"/>
                    <a:gd name="T31" fmla="*/ 29 h 101"/>
                    <a:gd name="T32" fmla="*/ 27 w 131"/>
                    <a:gd name="T33" fmla="*/ 94 h 101"/>
                    <a:gd name="T34" fmla="*/ 130 w 131"/>
                    <a:gd name="T35" fmla="*/ 35 h 101"/>
                    <a:gd name="T36" fmla="*/ 29 w 131"/>
                    <a:gd name="T37" fmla="*/ 95 h 101"/>
                    <a:gd name="T38" fmla="*/ 130 w 131"/>
                    <a:gd name="T39" fmla="*/ 36 h 101"/>
                    <a:gd name="T40" fmla="*/ 31 w 131"/>
                    <a:gd name="T41" fmla="*/ 96 h 101"/>
                    <a:gd name="T42" fmla="*/ 130 w 131"/>
                    <a:gd name="T43" fmla="*/ 39 h 101"/>
                    <a:gd name="T44" fmla="*/ 37 w 131"/>
                    <a:gd name="T45" fmla="*/ 98 h 101"/>
                    <a:gd name="T46" fmla="*/ 128 w 131"/>
                    <a:gd name="T47" fmla="*/ 45 h 101"/>
                    <a:gd name="T48" fmla="*/ 47 w 131"/>
                    <a:gd name="T49" fmla="*/ 100 h 101"/>
                    <a:gd name="T50" fmla="*/ 124 w 131"/>
                    <a:gd name="T51" fmla="*/ 55 h 101"/>
                    <a:gd name="T52" fmla="*/ 64 w 131"/>
                    <a:gd name="T53" fmla="*/ 100 h 101"/>
                    <a:gd name="T54" fmla="*/ 115 w 131"/>
                    <a:gd name="T55" fmla="*/ 70 h 101"/>
                    <a:gd name="T56" fmla="*/ 86 w 131"/>
                    <a:gd name="T57" fmla="*/ 94 h 101"/>
                    <a:gd name="T58" fmla="*/ 98 w 131"/>
                    <a:gd name="T59" fmla="*/ 88 h 101"/>
                    <a:gd name="T60" fmla="*/ 89 w 131"/>
                    <a:gd name="T61" fmla="*/ 93 h 101"/>
                    <a:gd name="T62" fmla="*/ 93 w 131"/>
                    <a:gd name="T63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31" h="101">
                      <a:moveTo>
                        <a:pt x="0" y="73"/>
                      </a:moveTo>
                      <a:cubicBezTo>
                        <a:pt x="1" y="74"/>
                        <a:pt x="124" y="0"/>
                        <a:pt x="125" y="1"/>
                      </a:cubicBezTo>
                      <a:cubicBezTo>
                        <a:pt x="126" y="2"/>
                        <a:pt x="3" y="75"/>
                        <a:pt x="3" y="76"/>
                      </a:cubicBezTo>
                      <a:cubicBezTo>
                        <a:pt x="4" y="77"/>
                        <a:pt x="126" y="4"/>
                        <a:pt x="127" y="5"/>
                      </a:cubicBezTo>
                      <a:cubicBezTo>
                        <a:pt x="128" y="6"/>
                        <a:pt x="8" y="80"/>
                        <a:pt x="9" y="82"/>
                      </a:cubicBezTo>
                      <a:cubicBezTo>
                        <a:pt x="10" y="84"/>
                        <a:pt x="128" y="11"/>
                        <a:pt x="129" y="13"/>
                      </a:cubicBezTo>
                      <a:cubicBezTo>
                        <a:pt x="130" y="14"/>
                        <a:pt x="12" y="84"/>
                        <a:pt x="13" y="86"/>
                      </a:cubicBezTo>
                      <a:cubicBezTo>
                        <a:pt x="14" y="86"/>
                        <a:pt x="129" y="17"/>
                        <a:pt x="130" y="18"/>
                      </a:cubicBezTo>
                      <a:cubicBezTo>
                        <a:pt x="130" y="19"/>
                        <a:pt x="14" y="86"/>
                        <a:pt x="15" y="87"/>
                      </a:cubicBezTo>
                      <a:cubicBezTo>
                        <a:pt x="15" y="88"/>
                        <a:pt x="130" y="19"/>
                        <a:pt x="130" y="20"/>
                      </a:cubicBezTo>
                      <a:cubicBezTo>
                        <a:pt x="131" y="22"/>
                        <a:pt x="15" y="87"/>
                        <a:pt x="15" y="87"/>
                      </a:cubicBezTo>
                      <a:cubicBezTo>
                        <a:pt x="16" y="89"/>
                        <a:pt x="129" y="20"/>
                        <a:pt x="130" y="21"/>
                      </a:cubicBezTo>
                      <a:cubicBezTo>
                        <a:pt x="131" y="22"/>
                        <a:pt x="15" y="86"/>
                        <a:pt x="16" y="88"/>
                      </a:cubicBezTo>
                      <a:cubicBezTo>
                        <a:pt x="16" y="88"/>
                        <a:pt x="130" y="20"/>
                        <a:pt x="130" y="22"/>
                      </a:cubicBezTo>
                      <a:cubicBezTo>
                        <a:pt x="131" y="22"/>
                        <a:pt x="21" y="91"/>
                        <a:pt x="22" y="92"/>
                      </a:cubicBezTo>
                      <a:cubicBezTo>
                        <a:pt x="22" y="93"/>
                        <a:pt x="130" y="28"/>
                        <a:pt x="131" y="29"/>
                      </a:cubicBezTo>
                      <a:cubicBezTo>
                        <a:pt x="131" y="30"/>
                        <a:pt x="27" y="94"/>
                        <a:pt x="27" y="94"/>
                      </a:cubicBezTo>
                      <a:cubicBezTo>
                        <a:pt x="28" y="95"/>
                        <a:pt x="129" y="34"/>
                        <a:pt x="130" y="35"/>
                      </a:cubicBezTo>
                      <a:cubicBezTo>
                        <a:pt x="131" y="36"/>
                        <a:pt x="28" y="94"/>
                        <a:pt x="29" y="95"/>
                      </a:cubicBezTo>
                      <a:cubicBezTo>
                        <a:pt x="29" y="96"/>
                        <a:pt x="130" y="36"/>
                        <a:pt x="130" y="36"/>
                      </a:cubicBezTo>
                      <a:cubicBezTo>
                        <a:pt x="131" y="38"/>
                        <a:pt x="31" y="95"/>
                        <a:pt x="31" y="96"/>
                      </a:cubicBezTo>
                      <a:cubicBezTo>
                        <a:pt x="31" y="96"/>
                        <a:pt x="129" y="38"/>
                        <a:pt x="130" y="39"/>
                      </a:cubicBezTo>
                      <a:cubicBezTo>
                        <a:pt x="130" y="40"/>
                        <a:pt x="36" y="97"/>
                        <a:pt x="37" y="98"/>
                      </a:cubicBezTo>
                      <a:cubicBezTo>
                        <a:pt x="37" y="99"/>
                        <a:pt x="128" y="45"/>
                        <a:pt x="128" y="45"/>
                      </a:cubicBezTo>
                      <a:cubicBezTo>
                        <a:pt x="128" y="46"/>
                        <a:pt x="47" y="99"/>
                        <a:pt x="47" y="100"/>
                      </a:cubicBezTo>
                      <a:cubicBezTo>
                        <a:pt x="48" y="101"/>
                        <a:pt x="124" y="54"/>
                        <a:pt x="124" y="55"/>
                      </a:cubicBezTo>
                      <a:cubicBezTo>
                        <a:pt x="125" y="56"/>
                        <a:pt x="63" y="99"/>
                        <a:pt x="64" y="100"/>
                      </a:cubicBezTo>
                      <a:cubicBezTo>
                        <a:pt x="64" y="100"/>
                        <a:pt x="115" y="70"/>
                        <a:pt x="115" y="70"/>
                      </a:cubicBezTo>
                      <a:cubicBezTo>
                        <a:pt x="116" y="70"/>
                        <a:pt x="86" y="94"/>
                        <a:pt x="86" y="94"/>
                      </a:cubicBezTo>
                      <a:cubicBezTo>
                        <a:pt x="86" y="95"/>
                        <a:pt x="98" y="88"/>
                        <a:pt x="98" y="88"/>
                      </a:cubicBezTo>
                      <a:cubicBezTo>
                        <a:pt x="98" y="88"/>
                        <a:pt x="89" y="93"/>
                        <a:pt x="89" y="93"/>
                      </a:cubicBezTo>
                      <a:cubicBezTo>
                        <a:pt x="89" y="93"/>
                        <a:pt x="93" y="91"/>
                        <a:pt x="93" y="91"/>
                      </a:cubicBezTo>
                    </a:path>
                  </a:pathLst>
                </a:custGeom>
                <a:noFill/>
                <a:ln w="1588" cap="rnd">
                  <a:solidFill>
                    <a:schemeClr val="accent3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" name="chenying0907 7"/>
                <p:cNvSpPr/>
                <p:nvPr/>
              </p:nvSpPr>
              <p:spPr bwMode="auto">
                <a:xfrm>
                  <a:off x="1760538" y="2433638"/>
                  <a:ext cx="1150938" cy="922337"/>
                </a:xfrm>
                <a:custGeom>
                  <a:avLst/>
                  <a:gdLst>
                    <a:gd name="T0" fmla="*/ 522 w 534"/>
                    <a:gd name="T1" fmla="*/ 4 h 429"/>
                    <a:gd name="T2" fmla="*/ 523 w 534"/>
                    <a:gd name="T3" fmla="*/ 7 h 429"/>
                    <a:gd name="T4" fmla="*/ 527 w 534"/>
                    <a:gd name="T5" fmla="*/ 13 h 429"/>
                    <a:gd name="T6" fmla="*/ 529 w 534"/>
                    <a:gd name="T7" fmla="*/ 16 h 429"/>
                    <a:gd name="T8" fmla="*/ 531 w 534"/>
                    <a:gd name="T9" fmla="*/ 20 h 429"/>
                    <a:gd name="T10" fmla="*/ 408 w 534"/>
                    <a:gd name="T11" fmla="*/ 97 h 429"/>
                    <a:gd name="T12" fmla="*/ 408 w 534"/>
                    <a:gd name="T13" fmla="*/ 106 h 429"/>
                    <a:gd name="T14" fmla="*/ 408 w 534"/>
                    <a:gd name="T15" fmla="*/ 111 h 429"/>
                    <a:gd name="T16" fmla="*/ 408 w 534"/>
                    <a:gd name="T17" fmla="*/ 114 h 429"/>
                    <a:gd name="T18" fmla="*/ 408 w 534"/>
                    <a:gd name="T19" fmla="*/ 121 h 429"/>
                    <a:gd name="T20" fmla="*/ 408 w 534"/>
                    <a:gd name="T21" fmla="*/ 124 h 429"/>
                    <a:gd name="T22" fmla="*/ 408 w 534"/>
                    <a:gd name="T23" fmla="*/ 130 h 429"/>
                    <a:gd name="T24" fmla="*/ 408 w 534"/>
                    <a:gd name="T25" fmla="*/ 134 h 429"/>
                    <a:gd name="T26" fmla="*/ 408 w 534"/>
                    <a:gd name="T27" fmla="*/ 136 h 429"/>
                    <a:gd name="T28" fmla="*/ 408 w 534"/>
                    <a:gd name="T29" fmla="*/ 144 h 429"/>
                    <a:gd name="T30" fmla="*/ 272 w 534"/>
                    <a:gd name="T31" fmla="*/ 224 h 429"/>
                    <a:gd name="T32" fmla="*/ 243 w 534"/>
                    <a:gd name="T33" fmla="*/ 249 h 429"/>
                    <a:gd name="T34" fmla="*/ 224 w 534"/>
                    <a:gd name="T35" fmla="*/ 270 h 429"/>
                    <a:gd name="T36" fmla="*/ 214 w 534"/>
                    <a:gd name="T37" fmla="*/ 282 h 429"/>
                    <a:gd name="T38" fmla="*/ 210 w 534"/>
                    <a:gd name="T39" fmla="*/ 289 h 429"/>
                    <a:gd name="T40" fmla="*/ 204 w 534"/>
                    <a:gd name="T41" fmla="*/ 297 h 429"/>
                    <a:gd name="T42" fmla="*/ 198 w 534"/>
                    <a:gd name="T43" fmla="*/ 309 h 429"/>
                    <a:gd name="T44" fmla="*/ 196 w 534"/>
                    <a:gd name="T45" fmla="*/ 313 h 429"/>
                    <a:gd name="T46" fmla="*/ 191 w 534"/>
                    <a:gd name="T47" fmla="*/ 324 h 429"/>
                    <a:gd name="T48" fmla="*/ 187 w 534"/>
                    <a:gd name="T49" fmla="*/ 333 h 429"/>
                    <a:gd name="T50" fmla="*/ 186 w 534"/>
                    <a:gd name="T51" fmla="*/ 336 h 429"/>
                    <a:gd name="T52" fmla="*/ 186 w 534"/>
                    <a:gd name="T53" fmla="*/ 337 h 429"/>
                    <a:gd name="T54" fmla="*/ 186 w 534"/>
                    <a:gd name="T55" fmla="*/ 337 h 429"/>
                    <a:gd name="T56" fmla="*/ 184 w 534"/>
                    <a:gd name="T57" fmla="*/ 342 h 429"/>
                    <a:gd name="T58" fmla="*/ 181 w 534"/>
                    <a:gd name="T59" fmla="*/ 350 h 429"/>
                    <a:gd name="T60" fmla="*/ 181 w 534"/>
                    <a:gd name="T61" fmla="*/ 352 h 429"/>
                    <a:gd name="T62" fmla="*/ 178 w 534"/>
                    <a:gd name="T63" fmla="*/ 364 h 429"/>
                    <a:gd name="T64" fmla="*/ 176 w 534"/>
                    <a:gd name="T65" fmla="*/ 373 h 429"/>
                    <a:gd name="T66" fmla="*/ 176 w 534"/>
                    <a:gd name="T67" fmla="*/ 375 h 429"/>
                    <a:gd name="T68" fmla="*/ 175 w 534"/>
                    <a:gd name="T69" fmla="*/ 383 h 429"/>
                    <a:gd name="T70" fmla="*/ 175 w 534"/>
                    <a:gd name="T71" fmla="*/ 383 h 429"/>
                    <a:gd name="T72" fmla="*/ 174 w 534"/>
                    <a:gd name="T73" fmla="*/ 389 h 429"/>
                    <a:gd name="T74" fmla="*/ 174 w 534"/>
                    <a:gd name="T75" fmla="*/ 390 h 429"/>
                    <a:gd name="T76" fmla="*/ 173 w 534"/>
                    <a:gd name="T77" fmla="*/ 398 h 429"/>
                    <a:gd name="T78" fmla="*/ 172 w 534"/>
                    <a:gd name="T79" fmla="*/ 402 h 429"/>
                    <a:gd name="T80" fmla="*/ 172 w 534"/>
                    <a:gd name="T81" fmla="*/ 407 h 429"/>
                    <a:gd name="T82" fmla="*/ 172 w 534"/>
                    <a:gd name="T83" fmla="*/ 409 h 429"/>
                    <a:gd name="T84" fmla="*/ 172 w 534"/>
                    <a:gd name="T85" fmla="*/ 414 h 429"/>
                    <a:gd name="T86" fmla="*/ 172 w 534"/>
                    <a:gd name="T87" fmla="*/ 417 h 429"/>
                    <a:gd name="T88" fmla="*/ 172 w 534"/>
                    <a:gd name="T89" fmla="*/ 422 h 429"/>
                    <a:gd name="T90" fmla="*/ 172 w 534"/>
                    <a:gd name="T91" fmla="*/ 425 h 429"/>
                    <a:gd name="T92" fmla="*/ 172 w 534"/>
                    <a:gd name="T93" fmla="*/ 428 h 4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534" h="429">
                      <a:moveTo>
                        <a:pt x="0" y="305"/>
                      </a:moveTo>
                      <a:cubicBezTo>
                        <a:pt x="5" y="313"/>
                        <a:pt x="519" y="0"/>
                        <a:pt x="522" y="4"/>
                      </a:cubicBezTo>
                      <a:cubicBezTo>
                        <a:pt x="526" y="12"/>
                        <a:pt x="15" y="293"/>
                        <a:pt x="18" y="298"/>
                      </a:cubicBezTo>
                      <a:cubicBezTo>
                        <a:pt x="22" y="304"/>
                        <a:pt x="520" y="1"/>
                        <a:pt x="523" y="7"/>
                      </a:cubicBezTo>
                      <a:cubicBezTo>
                        <a:pt x="526" y="10"/>
                        <a:pt x="35" y="292"/>
                        <a:pt x="37" y="296"/>
                      </a:cubicBezTo>
                      <a:cubicBezTo>
                        <a:pt x="39" y="298"/>
                        <a:pt x="524" y="8"/>
                        <a:pt x="527" y="13"/>
                      </a:cubicBezTo>
                      <a:cubicBezTo>
                        <a:pt x="531" y="18"/>
                        <a:pt x="41" y="292"/>
                        <a:pt x="43" y="296"/>
                      </a:cubicBezTo>
                      <a:cubicBezTo>
                        <a:pt x="47" y="302"/>
                        <a:pt x="527" y="12"/>
                        <a:pt x="529" y="16"/>
                      </a:cubicBezTo>
                      <a:cubicBezTo>
                        <a:pt x="533" y="23"/>
                        <a:pt x="49" y="294"/>
                        <a:pt x="51" y="297"/>
                      </a:cubicBezTo>
                      <a:cubicBezTo>
                        <a:pt x="53" y="300"/>
                        <a:pt x="528" y="14"/>
                        <a:pt x="531" y="20"/>
                      </a:cubicBezTo>
                      <a:cubicBezTo>
                        <a:pt x="534" y="25"/>
                        <a:pt x="56" y="296"/>
                        <a:pt x="58" y="299"/>
                      </a:cubicBezTo>
                      <a:cubicBezTo>
                        <a:pt x="61" y="303"/>
                        <a:pt x="406" y="93"/>
                        <a:pt x="408" y="97"/>
                      </a:cubicBezTo>
                      <a:cubicBezTo>
                        <a:pt x="410" y="101"/>
                        <a:pt x="66" y="300"/>
                        <a:pt x="68" y="302"/>
                      </a:cubicBezTo>
                      <a:cubicBezTo>
                        <a:pt x="70" y="307"/>
                        <a:pt x="405" y="101"/>
                        <a:pt x="408" y="106"/>
                      </a:cubicBezTo>
                      <a:cubicBezTo>
                        <a:pt x="410" y="109"/>
                        <a:pt x="70" y="301"/>
                        <a:pt x="72" y="305"/>
                      </a:cubicBezTo>
                      <a:cubicBezTo>
                        <a:pt x="75" y="309"/>
                        <a:pt x="407" y="109"/>
                        <a:pt x="408" y="111"/>
                      </a:cubicBezTo>
                      <a:cubicBezTo>
                        <a:pt x="410" y="116"/>
                        <a:pt x="74" y="304"/>
                        <a:pt x="75" y="306"/>
                      </a:cubicBezTo>
                      <a:cubicBezTo>
                        <a:pt x="78" y="310"/>
                        <a:pt x="405" y="110"/>
                        <a:pt x="408" y="114"/>
                      </a:cubicBezTo>
                      <a:cubicBezTo>
                        <a:pt x="410" y="118"/>
                        <a:pt x="79" y="307"/>
                        <a:pt x="81" y="310"/>
                      </a:cubicBezTo>
                      <a:cubicBezTo>
                        <a:pt x="83" y="313"/>
                        <a:pt x="406" y="119"/>
                        <a:pt x="408" y="121"/>
                      </a:cubicBezTo>
                      <a:cubicBezTo>
                        <a:pt x="409" y="124"/>
                        <a:pt x="81" y="307"/>
                        <a:pt x="83" y="312"/>
                      </a:cubicBezTo>
                      <a:cubicBezTo>
                        <a:pt x="85" y="315"/>
                        <a:pt x="406" y="120"/>
                        <a:pt x="408" y="124"/>
                      </a:cubicBezTo>
                      <a:cubicBezTo>
                        <a:pt x="410" y="128"/>
                        <a:pt x="86" y="312"/>
                        <a:pt x="87" y="315"/>
                      </a:cubicBezTo>
                      <a:cubicBezTo>
                        <a:pt x="90" y="320"/>
                        <a:pt x="406" y="126"/>
                        <a:pt x="408" y="130"/>
                      </a:cubicBezTo>
                      <a:cubicBezTo>
                        <a:pt x="410" y="133"/>
                        <a:pt x="87" y="313"/>
                        <a:pt x="90" y="317"/>
                      </a:cubicBezTo>
                      <a:cubicBezTo>
                        <a:pt x="92" y="321"/>
                        <a:pt x="407" y="132"/>
                        <a:pt x="408" y="134"/>
                      </a:cubicBezTo>
                      <a:cubicBezTo>
                        <a:pt x="410" y="137"/>
                        <a:pt x="90" y="317"/>
                        <a:pt x="91" y="319"/>
                      </a:cubicBezTo>
                      <a:cubicBezTo>
                        <a:pt x="92" y="321"/>
                        <a:pt x="405" y="132"/>
                        <a:pt x="408" y="136"/>
                      </a:cubicBezTo>
                      <a:cubicBezTo>
                        <a:pt x="410" y="140"/>
                        <a:pt x="93" y="320"/>
                        <a:pt x="95" y="324"/>
                      </a:cubicBezTo>
                      <a:cubicBezTo>
                        <a:pt x="97" y="328"/>
                        <a:pt x="406" y="141"/>
                        <a:pt x="408" y="144"/>
                      </a:cubicBezTo>
                      <a:cubicBezTo>
                        <a:pt x="410" y="148"/>
                        <a:pt x="95" y="324"/>
                        <a:pt x="96" y="326"/>
                      </a:cubicBezTo>
                      <a:cubicBezTo>
                        <a:pt x="98" y="328"/>
                        <a:pt x="271" y="222"/>
                        <a:pt x="272" y="224"/>
                      </a:cubicBezTo>
                      <a:cubicBezTo>
                        <a:pt x="274" y="227"/>
                        <a:pt x="99" y="329"/>
                        <a:pt x="100" y="331"/>
                      </a:cubicBezTo>
                      <a:cubicBezTo>
                        <a:pt x="101" y="333"/>
                        <a:pt x="242" y="247"/>
                        <a:pt x="243" y="249"/>
                      </a:cubicBezTo>
                      <a:cubicBezTo>
                        <a:pt x="243" y="250"/>
                        <a:pt x="102" y="337"/>
                        <a:pt x="104" y="339"/>
                      </a:cubicBezTo>
                      <a:cubicBezTo>
                        <a:pt x="105" y="341"/>
                        <a:pt x="223" y="268"/>
                        <a:pt x="224" y="270"/>
                      </a:cubicBezTo>
                      <a:cubicBezTo>
                        <a:pt x="224" y="271"/>
                        <a:pt x="105" y="344"/>
                        <a:pt x="106" y="345"/>
                      </a:cubicBezTo>
                      <a:cubicBezTo>
                        <a:pt x="106" y="346"/>
                        <a:pt x="214" y="282"/>
                        <a:pt x="214" y="282"/>
                      </a:cubicBezTo>
                      <a:cubicBezTo>
                        <a:pt x="215" y="283"/>
                        <a:pt x="106" y="347"/>
                        <a:pt x="107" y="348"/>
                      </a:cubicBezTo>
                      <a:cubicBezTo>
                        <a:pt x="107" y="349"/>
                        <a:pt x="209" y="287"/>
                        <a:pt x="210" y="289"/>
                      </a:cubicBezTo>
                      <a:cubicBezTo>
                        <a:pt x="210" y="290"/>
                        <a:pt x="108" y="352"/>
                        <a:pt x="108" y="353"/>
                      </a:cubicBezTo>
                      <a:cubicBezTo>
                        <a:pt x="109" y="354"/>
                        <a:pt x="204" y="297"/>
                        <a:pt x="204" y="297"/>
                      </a:cubicBezTo>
                      <a:cubicBezTo>
                        <a:pt x="205" y="299"/>
                        <a:pt x="108" y="358"/>
                        <a:pt x="109" y="360"/>
                      </a:cubicBezTo>
                      <a:cubicBezTo>
                        <a:pt x="110" y="361"/>
                        <a:pt x="197" y="308"/>
                        <a:pt x="198" y="309"/>
                      </a:cubicBezTo>
                      <a:cubicBezTo>
                        <a:pt x="198" y="309"/>
                        <a:pt x="109" y="362"/>
                        <a:pt x="109" y="363"/>
                      </a:cubicBezTo>
                      <a:cubicBezTo>
                        <a:pt x="110" y="364"/>
                        <a:pt x="196" y="312"/>
                        <a:pt x="196" y="313"/>
                      </a:cubicBezTo>
                      <a:cubicBezTo>
                        <a:pt x="197" y="314"/>
                        <a:pt x="109" y="370"/>
                        <a:pt x="110" y="371"/>
                      </a:cubicBezTo>
                      <a:cubicBezTo>
                        <a:pt x="110" y="371"/>
                        <a:pt x="190" y="324"/>
                        <a:pt x="191" y="324"/>
                      </a:cubicBezTo>
                      <a:cubicBezTo>
                        <a:pt x="191" y="325"/>
                        <a:pt x="109" y="378"/>
                        <a:pt x="109" y="378"/>
                      </a:cubicBezTo>
                      <a:cubicBezTo>
                        <a:pt x="110" y="380"/>
                        <a:pt x="187" y="333"/>
                        <a:pt x="187" y="333"/>
                      </a:cubicBezTo>
                      <a:cubicBezTo>
                        <a:pt x="187" y="334"/>
                        <a:pt x="108" y="380"/>
                        <a:pt x="109" y="381"/>
                      </a:cubicBezTo>
                      <a:cubicBezTo>
                        <a:pt x="109" y="382"/>
                        <a:pt x="186" y="336"/>
                        <a:pt x="186" y="336"/>
                      </a:cubicBezTo>
                      <a:cubicBezTo>
                        <a:pt x="186" y="337"/>
                        <a:pt x="108" y="381"/>
                        <a:pt x="109" y="381"/>
                      </a:cubicBezTo>
                      <a:cubicBezTo>
                        <a:pt x="109" y="382"/>
                        <a:pt x="186" y="336"/>
                        <a:pt x="186" y="337"/>
                      </a:cubicBezTo>
                      <a:cubicBezTo>
                        <a:pt x="186" y="338"/>
                        <a:pt x="108" y="381"/>
                        <a:pt x="109" y="382"/>
                      </a:cubicBezTo>
                      <a:cubicBezTo>
                        <a:pt x="109" y="383"/>
                        <a:pt x="185" y="337"/>
                        <a:pt x="186" y="337"/>
                      </a:cubicBezTo>
                      <a:cubicBezTo>
                        <a:pt x="186" y="338"/>
                        <a:pt x="107" y="385"/>
                        <a:pt x="108" y="386"/>
                      </a:cubicBezTo>
                      <a:cubicBezTo>
                        <a:pt x="108" y="386"/>
                        <a:pt x="184" y="341"/>
                        <a:pt x="184" y="342"/>
                      </a:cubicBezTo>
                      <a:cubicBezTo>
                        <a:pt x="185" y="343"/>
                        <a:pt x="105" y="393"/>
                        <a:pt x="106" y="394"/>
                      </a:cubicBezTo>
                      <a:cubicBezTo>
                        <a:pt x="106" y="395"/>
                        <a:pt x="181" y="349"/>
                        <a:pt x="181" y="350"/>
                      </a:cubicBezTo>
                      <a:cubicBezTo>
                        <a:pt x="182" y="351"/>
                        <a:pt x="104" y="395"/>
                        <a:pt x="105" y="396"/>
                      </a:cubicBezTo>
                      <a:cubicBezTo>
                        <a:pt x="105" y="396"/>
                        <a:pt x="180" y="351"/>
                        <a:pt x="181" y="352"/>
                      </a:cubicBezTo>
                      <a:cubicBezTo>
                        <a:pt x="181" y="353"/>
                        <a:pt x="97" y="409"/>
                        <a:pt x="98" y="410"/>
                      </a:cubicBezTo>
                      <a:cubicBezTo>
                        <a:pt x="98" y="411"/>
                        <a:pt x="178" y="363"/>
                        <a:pt x="178" y="364"/>
                      </a:cubicBezTo>
                      <a:cubicBezTo>
                        <a:pt x="178" y="364"/>
                        <a:pt x="82" y="426"/>
                        <a:pt x="82" y="427"/>
                      </a:cubicBezTo>
                      <a:cubicBezTo>
                        <a:pt x="82" y="428"/>
                        <a:pt x="175" y="372"/>
                        <a:pt x="176" y="373"/>
                      </a:cubicBezTo>
                      <a:cubicBezTo>
                        <a:pt x="176" y="373"/>
                        <a:pt x="83" y="427"/>
                        <a:pt x="83" y="428"/>
                      </a:cubicBezTo>
                      <a:cubicBezTo>
                        <a:pt x="84" y="429"/>
                        <a:pt x="175" y="374"/>
                        <a:pt x="176" y="375"/>
                      </a:cubicBezTo>
                      <a:cubicBezTo>
                        <a:pt x="176" y="376"/>
                        <a:pt x="96" y="428"/>
                        <a:pt x="96" y="428"/>
                      </a:cubicBezTo>
                      <a:cubicBezTo>
                        <a:pt x="97" y="429"/>
                        <a:pt x="174" y="382"/>
                        <a:pt x="175" y="383"/>
                      </a:cubicBezTo>
                      <a:cubicBezTo>
                        <a:pt x="175" y="384"/>
                        <a:pt x="96" y="427"/>
                        <a:pt x="97" y="428"/>
                      </a:cubicBezTo>
                      <a:cubicBezTo>
                        <a:pt x="97" y="429"/>
                        <a:pt x="174" y="382"/>
                        <a:pt x="175" y="383"/>
                      </a:cubicBezTo>
                      <a:cubicBezTo>
                        <a:pt x="175" y="384"/>
                        <a:pt x="105" y="427"/>
                        <a:pt x="106" y="428"/>
                      </a:cubicBezTo>
                      <a:cubicBezTo>
                        <a:pt x="106" y="429"/>
                        <a:pt x="173" y="388"/>
                        <a:pt x="174" y="389"/>
                      </a:cubicBezTo>
                      <a:cubicBezTo>
                        <a:pt x="174" y="390"/>
                        <a:pt x="108" y="428"/>
                        <a:pt x="108" y="428"/>
                      </a:cubicBezTo>
                      <a:cubicBezTo>
                        <a:pt x="109" y="429"/>
                        <a:pt x="173" y="390"/>
                        <a:pt x="174" y="390"/>
                      </a:cubicBezTo>
                      <a:cubicBezTo>
                        <a:pt x="174" y="391"/>
                        <a:pt x="121" y="428"/>
                        <a:pt x="121" y="428"/>
                      </a:cubicBezTo>
                      <a:cubicBezTo>
                        <a:pt x="121" y="429"/>
                        <a:pt x="172" y="398"/>
                        <a:pt x="173" y="398"/>
                      </a:cubicBezTo>
                      <a:cubicBezTo>
                        <a:pt x="173" y="399"/>
                        <a:pt x="128" y="428"/>
                        <a:pt x="128" y="428"/>
                      </a:cubicBezTo>
                      <a:cubicBezTo>
                        <a:pt x="128" y="429"/>
                        <a:pt x="172" y="402"/>
                        <a:pt x="172" y="402"/>
                      </a:cubicBezTo>
                      <a:cubicBezTo>
                        <a:pt x="173" y="403"/>
                        <a:pt x="135" y="428"/>
                        <a:pt x="135" y="428"/>
                      </a:cubicBezTo>
                      <a:cubicBezTo>
                        <a:pt x="136" y="429"/>
                        <a:pt x="172" y="406"/>
                        <a:pt x="172" y="407"/>
                      </a:cubicBezTo>
                      <a:cubicBezTo>
                        <a:pt x="173" y="407"/>
                        <a:pt x="139" y="428"/>
                        <a:pt x="139" y="428"/>
                      </a:cubicBezTo>
                      <a:cubicBezTo>
                        <a:pt x="139" y="428"/>
                        <a:pt x="172" y="408"/>
                        <a:pt x="172" y="409"/>
                      </a:cubicBezTo>
                      <a:cubicBezTo>
                        <a:pt x="172" y="409"/>
                        <a:pt x="148" y="428"/>
                        <a:pt x="148" y="428"/>
                      </a:cubicBezTo>
                      <a:cubicBezTo>
                        <a:pt x="148" y="428"/>
                        <a:pt x="172" y="414"/>
                        <a:pt x="172" y="414"/>
                      </a:cubicBezTo>
                      <a:cubicBezTo>
                        <a:pt x="172" y="415"/>
                        <a:pt x="153" y="428"/>
                        <a:pt x="153" y="428"/>
                      </a:cubicBezTo>
                      <a:cubicBezTo>
                        <a:pt x="153" y="428"/>
                        <a:pt x="172" y="417"/>
                        <a:pt x="172" y="417"/>
                      </a:cubicBezTo>
                      <a:cubicBezTo>
                        <a:pt x="172" y="417"/>
                        <a:pt x="160" y="428"/>
                        <a:pt x="160" y="428"/>
                      </a:cubicBezTo>
                      <a:cubicBezTo>
                        <a:pt x="160" y="428"/>
                        <a:pt x="172" y="421"/>
                        <a:pt x="172" y="422"/>
                      </a:cubicBezTo>
                      <a:cubicBezTo>
                        <a:pt x="172" y="422"/>
                        <a:pt x="167" y="428"/>
                        <a:pt x="167" y="428"/>
                      </a:cubicBezTo>
                      <a:cubicBezTo>
                        <a:pt x="167" y="428"/>
                        <a:pt x="172" y="425"/>
                        <a:pt x="172" y="425"/>
                      </a:cubicBezTo>
                      <a:cubicBezTo>
                        <a:pt x="172" y="425"/>
                        <a:pt x="171" y="428"/>
                        <a:pt x="171" y="428"/>
                      </a:cubicBezTo>
                      <a:cubicBezTo>
                        <a:pt x="171" y="428"/>
                        <a:pt x="172" y="428"/>
                        <a:pt x="172" y="428"/>
                      </a:cubicBezTo>
                    </a:path>
                  </a:pathLst>
                </a:custGeom>
                <a:noFill/>
                <a:ln w="1588" cap="rnd">
                  <a:solidFill>
                    <a:schemeClr val="accent3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" name="chenying0907 8"/>
                <p:cNvSpPr/>
                <p:nvPr/>
              </p:nvSpPr>
              <p:spPr bwMode="auto">
                <a:xfrm>
                  <a:off x="2640013" y="2386013"/>
                  <a:ext cx="98425" cy="58737"/>
                </a:xfrm>
                <a:custGeom>
                  <a:avLst/>
                  <a:gdLst>
                    <a:gd name="T0" fmla="*/ 15 w 46"/>
                    <a:gd name="T1" fmla="*/ 12 h 27"/>
                    <a:gd name="T2" fmla="*/ 20 w 46"/>
                    <a:gd name="T3" fmla="*/ 9 h 27"/>
                    <a:gd name="T4" fmla="*/ 11 w 46"/>
                    <a:gd name="T5" fmla="*/ 15 h 27"/>
                    <a:gd name="T6" fmla="*/ 30 w 46"/>
                    <a:gd name="T7" fmla="*/ 4 h 27"/>
                    <a:gd name="T8" fmla="*/ 0 w 46"/>
                    <a:gd name="T9" fmla="*/ 27 h 27"/>
                    <a:gd name="T10" fmla="*/ 46 w 46"/>
                    <a:gd name="T11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6" h="27">
                      <a:moveTo>
                        <a:pt x="15" y="12"/>
                      </a:moveTo>
                      <a:cubicBezTo>
                        <a:pt x="15" y="12"/>
                        <a:pt x="20" y="9"/>
                        <a:pt x="20" y="9"/>
                      </a:cubicBezTo>
                      <a:cubicBezTo>
                        <a:pt x="20" y="9"/>
                        <a:pt x="11" y="15"/>
                        <a:pt x="11" y="15"/>
                      </a:cubicBezTo>
                      <a:cubicBezTo>
                        <a:pt x="12" y="15"/>
                        <a:pt x="30" y="4"/>
                        <a:pt x="30" y="4"/>
                      </a:cubicBezTo>
                      <a:cubicBezTo>
                        <a:pt x="30" y="4"/>
                        <a:pt x="0" y="27"/>
                        <a:pt x="0" y="27"/>
                      </a:cubicBezTo>
                      <a:cubicBezTo>
                        <a:pt x="0" y="27"/>
                        <a:pt x="46" y="0"/>
                        <a:pt x="46" y="0"/>
                      </a:cubicBezTo>
                    </a:path>
                  </a:pathLst>
                </a:custGeom>
                <a:noFill/>
                <a:ln w="1588" cap="rnd">
                  <a:solidFill>
                    <a:schemeClr val="accent3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" name="chenying0907 9"/>
                <p:cNvSpPr/>
                <p:nvPr/>
              </p:nvSpPr>
              <p:spPr bwMode="auto">
                <a:xfrm>
                  <a:off x="1474788" y="2162176"/>
                  <a:ext cx="1417638" cy="1193800"/>
                </a:xfrm>
                <a:custGeom>
                  <a:avLst/>
                  <a:gdLst>
                    <a:gd name="T0" fmla="*/ 198 w 658"/>
                    <a:gd name="T1" fmla="*/ 130 h 555"/>
                    <a:gd name="T2" fmla="*/ 385 w 658"/>
                    <a:gd name="T3" fmla="*/ 29 h 555"/>
                    <a:gd name="T4" fmla="*/ 147 w 658"/>
                    <a:gd name="T5" fmla="*/ 178 h 555"/>
                    <a:gd name="T6" fmla="*/ 438 w 658"/>
                    <a:gd name="T7" fmla="*/ 16 h 555"/>
                    <a:gd name="T8" fmla="*/ 126 w 658"/>
                    <a:gd name="T9" fmla="*/ 202 h 555"/>
                    <a:gd name="T10" fmla="*/ 475 w 658"/>
                    <a:gd name="T11" fmla="*/ 10 h 555"/>
                    <a:gd name="T12" fmla="*/ 98 w 658"/>
                    <a:gd name="T13" fmla="*/ 238 h 555"/>
                    <a:gd name="T14" fmla="*/ 511 w 658"/>
                    <a:gd name="T15" fmla="*/ 6 h 555"/>
                    <a:gd name="T16" fmla="*/ 75 w 658"/>
                    <a:gd name="T17" fmla="*/ 273 h 555"/>
                    <a:gd name="T18" fmla="*/ 541 w 658"/>
                    <a:gd name="T19" fmla="*/ 12 h 555"/>
                    <a:gd name="T20" fmla="*/ 59 w 658"/>
                    <a:gd name="T21" fmla="*/ 302 h 555"/>
                    <a:gd name="T22" fmla="*/ 541 w 658"/>
                    <a:gd name="T23" fmla="*/ 27 h 555"/>
                    <a:gd name="T24" fmla="*/ 53 w 658"/>
                    <a:gd name="T25" fmla="*/ 314 h 555"/>
                    <a:gd name="T26" fmla="*/ 541 w 658"/>
                    <a:gd name="T27" fmla="*/ 33 h 555"/>
                    <a:gd name="T28" fmla="*/ 44 w 658"/>
                    <a:gd name="T29" fmla="*/ 334 h 555"/>
                    <a:gd name="T30" fmla="*/ 541 w 658"/>
                    <a:gd name="T31" fmla="*/ 51 h 555"/>
                    <a:gd name="T32" fmla="*/ 34 w 658"/>
                    <a:gd name="T33" fmla="*/ 359 h 555"/>
                    <a:gd name="T34" fmla="*/ 541 w 658"/>
                    <a:gd name="T35" fmla="*/ 72 h 555"/>
                    <a:gd name="T36" fmla="*/ 26 w 658"/>
                    <a:gd name="T37" fmla="*/ 382 h 555"/>
                    <a:gd name="T38" fmla="*/ 541 w 658"/>
                    <a:gd name="T39" fmla="*/ 88 h 555"/>
                    <a:gd name="T40" fmla="*/ 22 w 658"/>
                    <a:gd name="T41" fmla="*/ 395 h 555"/>
                    <a:gd name="T42" fmla="*/ 541 w 658"/>
                    <a:gd name="T43" fmla="*/ 106 h 555"/>
                    <a:gd name="T44" fmla="*/ 18 w 658"/>
                    <a:gd name="T45" fmla="*/ 412 h 555"/>
                    <a:gd name="T46" fmla="*/ 541 w 658"/>
                    <a:gd name="T47" fmla="*/ 115 h 555"/>
                    <a:gd name="T48" fmla="*/ 13 w 658"/>
                    <a:gd name="T49" fmla="*/ 434 h 555"/>
                    <a:gd name="T50" fmla="*/ 593 w 658"/>
                    <a:gd name="T51" fmla="*/ 104 h 555"/>
                    <a:gd name="T52" fmla="*/ 11 w 658"/>
                    <a:gd name="T53" fmla="*/ 441 h 555"/>
                    <a:gd name="T54" fmla="*/ 599 w 658"/>
                    <a:gd name="T55" fmla="*/ 103 h 555"/>
                    <a:gd name="T56" fmla="*/ 8 w 658"/>
                    <a:gd name="T57" fmla="*/ 464 h 555"/>
                    <a:gd name="T58" fmla="*/ 632 w 658"/>
                    <a:gd name="T59" fmla="*/ 112 h 555"/>
                    <a:gd name="T60" fmla="*/ 5 w 658"/>
                    <a:gd name="T61" fmla="*/ 483 h 555"/>
                    <a:gd name="T62" fmla="*/ 646 w 658"/>
                    <a:gd name="T63" fmla="*/ 121 h 555"/>
                    <a:gd name="T64" fmla="*/ 3 w 658"/>
                    <a:gd name="T65" fmla="*/ 505 h 555"/>
                    <a:gd name="T66" fmla="*/ 123 w 658"/>
                    <a:gd name="T67" fmla="*/ 439 h 555"/>
                    <a:gd name="T68" fmla="*/ 2 w 658"/>
                    <a:gd name="T69" fmla="*/ 522 h 555"/>
                    <a:gd name="T70" fmla="*/ 99 w 658"/>
                    <a:gd name="T71" fmla="*/ 474 h 555"/>
                    <a:gd name="T72" fmla="*/ 2 w 658"/>
                    <a:gd name="T73" fmla="*/ 542 h 555"/>
                    <a:gd name="T74" fmla="*/ 96 w 658"/>
                    <a:gd name="T75" fmla="*/ 493 h 555"/>
                    <a:gd name="T76" fmla="*/ 11 w 658"/>
                    <a:gd name="T77" fmla="*/ 554 h 555"/>
                    <a:gd name="T78" fmla="*/ 98 w 658"/>
                    <a:gd name="T79" fmla="*/ 512 h 555"/>
                    <a:gd name="T80" fmla="*/ 56 w 658"/>
                    <a:gd name="T81" fmla="*/ 554 h 555"/>
                    <a:gd name="T82" fmla="*/ 107 w 658"/>
                    <a:gd name="T83" fmla="*/ 532 h 555"/>
                    <a:gd name="T84" fmla="*/ 88 w 658"/>
                    <a:gd name="T85" fmla="*/ 554 h 555"/>
                    <a:gd name="T86" fmla="*/ 117 w 658"/>
                    <a:gd name="T87" fmla="*/ 546 h 555"/>
                    <a:gd name="T88" fmla="*/ 116 w 658"/>
                    <a:gd name="T89" fmla="*/ 554 h 555"/>
                    <a:gd name="T90" fmla="*/ 123 w 658"/>
                    <a:gd name="T91" fmla="*/ 551 h 555"/>
                    <a:gd name="T92" fmla="*/ 125 w 658"/>
                    <a:gd name="T93" fmla="*/ 554 h 5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58" h="555">
                      <a:moveTo>
                        <a:pt x="255" y="88"/>
                      </a:moveTo>
                      <a:cubicBezTo>
                        <a:pt x="256" y="88"/>
                        <a:pt x="293" y="65"/>
                        <a:pt x="293" y="66"/>
                      </a:cubicBezTo>
                      <a:cubicBezTo>
                        <a:pt x="294" y="67"/>
                        <a:pt x="197" y="129"/>
                        <a:pt x="198" y="130"/>
                      </a:cubicBezTo>
                      <a:cubicBezTo>
                        <a:pt x="198" y="131"/>
                        <a:pt x="357" y="36"/>
                        <a:pt x="358" y="37"/>
                      </a:cubicBezTo>
                      <a:cubicBezTo>
                        <a:pt x="359" y="38"/>
                        <a:pt x="173" y="148"/>
                        <a:pt x="175" y="150"/>
                      </a:cubicBezTo>
                      <a:cubicBezTo>
                        <a:pt x="176" y="152"/>
                        <a:pt x="384" y="26"/>
                        <a:pt x="385" y="29"/>
                      </a:cubicBezTo>
                      <a:cubicBezTo>
                        <a:pt x="386" y="30"/>
                        <a:pt x="149" y="174"/>
                        <a:pt x="149" y="175"/>
                      </a:cubicBezTo>
                      <a:cubicBezTo>
                        <a:pt x="150" y="176"/>
                        <a:pt x="416" y="16"/>
                        <a:pt x="418" y="20"/>
                      </a:cubicBezTo>
                      <a:cubicBezTo>
                        <a:pt x="420" y="24"/>
                        <a:pt x="145" y="176"/>
                        <a:pt x="147" y="178"/>
                      </a:cubicBezTo>
                      <a:cubicBezTo>
                        <a:pt x="149" y="182"/>
                        <a:pt x="420" y="15"/>
                        <a:pt x="422" y="19"/>
                      </a:cubicBezTo>
                      <a:cubicBezTo>
                        <a:pt x="424" y="22"/>
                        <a:pt x="135" y="188"/>
                        <a:pt x="136" y="190"/>
                      </a:cubicBezTo>
                      <a:cubicBezTo>
                        <a:pt x="138" y="194"/>
                        <a:pt x="436" y="13"/>
                        <a:pt x="438" y="16"/>
                      </a:cubicBezTo>
                      <a:cubicBezTo>
                        <a:pt x="439" y="18"/>
                        <a:pt x="125" y="198"/>
                        <a:pt x="126" y="201"/>
                      </a:cubicBezTo>
                      <a:cubicBezTo>
                        <a:pt x="128" y="204"/>
                        <a:pt x="450" y="9"/>
                        <a:pt x="452" y="13"/>
                      </a:cubicBezTo>
                      <a:cubicBezTo>
                        <a:pt x="454" y="17"/>
                        <a:pt x="124" y="199"/>
                        <a:pt x="126" y="202"/>
                      </a:cubicBezTo>
                      <a:cubicBezTo>
                        <a:pt x="128" y="207"/>
                        <a:pt x="451" y="9"/>
                        <a:pt x="453" y="13"/>
                      </a:cubicBezTo>
                      <a:cubicBezTo>
                        <a:pt x="455" y="16"/>
                        <a:pt x="110" y="217"/>
                        <a:pt x="111" y="220"/>
                      </a:cubicBezTo>
                      <a:cubicBezTo>
                        <a:pt x="114" y="225"/>
                        <a:pt x="472" y="6"/>
                        <a:pt x="475" y="10"/>
                      </a:cubicBezTo>
                      <a:cubicBezTo>
                        <a:pt x="478" y="15"/>
                        <a:pt x="101" y="229"/>
                        <a:pt x="102" y="232"/>
                      </a:cubicBezTo>
                      <a:cubicBezTo>
                        <a:pt x="105" y="236"/>
                        <a:pt x="488" y="4"/>
                        <a:pt x="490" y="8"/>
                      </a:cubicBezTo>
                      <a:cubicBezTo>
                        <a:pt x="492" y="12"/>
                        <a:pt x="96" y="235"/>
                        <a:pt x="98" y="238"/>
                      </a:cubicBezTo>
                      <a:cubicBezTo>
                        <a:pt x="101" y="243"/>
                        <a:pt x="496" y="5"/>
                        <a:pt x="498" y="7"/>
                      </a:cubicBezTo>
                      <a:cubicBezTo>
                        <a:pt x="499" y="10"/>
                        <a:pt x="87" y="244"/>
                        <a:pt x="90" y="249"/>
                      </a:cubicBezTo>
                      <a:cubicBezTo>
                        <a:pt x="91" y="252"/>
                        <a:pt x="508" y="2"/>
                        <a:pt x="511" y="6"/>
                      </a:cubicBezTo>
                      <a:cubicBezTo>
                        <a:pt x="513" y="10"/>
                        <a:pt x="82" y="256"/>
                        <a:pt x="84" y="259"/>
                      </a:cubicBezTo>
                      <a:cubicBezTo>
                        <a:pt x="87" y="264"/>
                        <a:pt x="519" y="0"/>
                        <a:pt x="522" y="6"/>
                      </a:cubicBezTo>
                      <a:cubicBezTo>
                        <a:pt x="524" y="8"/>
                        <a:pt x="73" y="270"/>
                        <a:pt x="75" y="273"/>
                      </a:cubicBezTo>
                      <a:cubicBezTo>
                        <a:pt x="78" y="279"/>
                        <a:pt x="537" y="2"/>
                        <a:pt x="539" y="5"/>
                      </a:cubicBezTo>
                      <a:cubicBezTo>
                        <a:pt x="541" y="8"/>
                        <a:pt x="65" y="278"/>
                        <a:pt x="68" y="285"/>
                      </a:cubicBezTo>
                      <a:cubicBezTo>
                        <a:pt x="72" y="290"/>
                        <a:pt x="539" y="9"/>
                        <a:pt x="541" y="12"/>
                      </a:cubicBezTo>
                      <a:cubicBezTo>
                        <a:pt x="544" y="18"/>
                        <a:pt x="63" y="285"/>
                        <a:pt x="66" y="289"/>
                      </a:cubicBezTo>
                      <a:cubicBezTo>
                        <a:pt x="69" y="295"/>
                        <a:pt x="539" y="13"/>
                        <a:pt x="541" y="15"/>
                      </a:cubicBezTo>
                      <a:cubicBezTo>
                        <a:pt x="542" y="18"/>
                        <a:pt x="56" y="297"/>
                        <a:pt x="59" y="302"/>
                      </a:cubicBezTo>
                      <a:cubicBezTo>
                        <a:pt x="62" y="308"/>
                        <a:pt x="538" y="19"/>
                        <a:pt x="541" y="24"/>
                      </a:cubicBezTo>
                      <a:cubicBezTo>
                        <a:pt x="545" y="31"/>
                        <a:pt x="53" y="300"/>
                        <a:pt x="57" y="306"/>
                      </a:cubicBezTo>
                      <a:cubicBezTo>
                        <a:pt x="60" y="313"/>
                        <a:pt x="538" y="21"/>
                        <a:pt x="541" y="27"/>
                      </a:cubicBezTo>
                      <a:cubicBezTo>
                        <a:pt x="544" y="32"/>
                        <a:pt x="53" y="304"/>
                        <a:pt x="55" y="309"/>
                      </a:cubicBezTo>
                      <a:cubicBezTo>
                        <a:pt x="58" y="313"/>
                        <a:pt x="539" y="25"/>
                        <a:pt x="541" y="28"/>
                      </a:cubicBezTo>
                      <a:cubicBezTo>
                        <a:pt x="543" y="32"/>
                        <a:pt x="51" y="310"/>
                        <a:pt x="53" y="314"/>
                      </a:cubicBezTo>
                      <a:cubicBezTo>
                        <a:pt x="55" y="316"/>
                        <a:pt x="538" y="27"/>
                        <a:pt x="541" y="32"/>
                      </a:cubicBezTo>
                      <a:cubicBezTo>
                        <a:pt x="543" y="36"/>
                        <a:pt x="49" y="309"/>
                        <a:pt x="53" y="315"/>
                      </a:cubicBezTo>
                      <a:cubicBezTo>
                        <a:pt x="55" y="318"/>
                        <a:pt x="537" y="26"/>
                        <a:pt x="541" y="33"/>
                      </a:cubicBezTo>
                      <a:cubicBezTo>
                        <a:pt x="543" y="37"/>
                        <a:pt x="43" y="321"/>
                        <a:pt x="47" y="328"/>
                      </a:cubicBezTo>
                      <a:cubicBezTo>
                        <a:pt x="51" y="335"/>
                        <a:pt x="538" y="37"/>
                        <a:pt x="541" y="42"/>
                      </a:cubicBezTo>
                      <a:cubicBezTo>
                        <a:pt x="543" y="46"/>
                        <a:pt x="41" y="329"/>
                        <a:pt x="44" y="334"/>
                      </a:cubicBezTo>
                      <a:cubicBezTo>
                        <a:pt x="46" y="339"/>
                        <a:pt x="537" y="41"/>
                        <a:pt x="541" y="47"/>
                      </a:cubicBezTo>
                      <a:cubicBezTo>
                        <a:pt x="544" y="53"/>
                        <a:pt x="37" y="333"/>
                        <a:pt x="41" y="340"/>
                      </a:cubicBezTo>
                      <a:cubicBezTo>
                        <a:pt x="44" y="344"/>
                        <a:pt x="538" y="46"/>
                        <a:pt x="541" y="51"/>
                      </a:cubicBezTo>
                      <a:cubicBezTo>
                        <a:pt x="545" y="59"/>
                        <a:pt x="34" y="341"/>
                        <a:pt x="38" y="348"/>
                      </a:cubicBezTo>
                      <a:cubicBezTo>
                        <a:pt x="41" y="353"/>
                        <a:pt x="538" y="53"/>
                        <a:pt x="541" y="58"/>
                      </a:cubicBezTo>
                      <a:cubicBezTo>
                        <a:pt x="544" y="64"/>
                        <a:pt x="31" y="354"/>
                        <a:pt x="34" y="359"/>
                      </a:cubicBezTo>
                      <a:cubicBezTo>
                        <a:pt x="36" y="363"/>
                        <a:pt x="539" y="64"/>
                        <a:pt x="541" y="67"/>
                      </a:cubicBezTo>
                      <a:cubicBezTo>
                        <a:pt x="543" y="70"/>
                        <a:pt x="28" y="360"/>
                        <a:pt x="31" y="366"/>
                      </a:cubicBezTo>
                      <a:cubicBezTo>
                        <a:pt x="34" y="371"/>
                        <a:pt x="537" y="65"/>
                        <a:pt x="541" y="72"/>
                      </a:cubicBezTo>
                      <a:cubicBezTo>
                        <a:pt x="544" y="78"/>
                        <a:pt x="26" y="363"/>
                        <a:pt x="30" y="370"/>
                      </a:cubicBezTo>
                      <a:cubicBezTo>
                        <a:pt x="33" y="374"/>
                        <a:pt x="539" y="72"/>
                        <a:pt x="541" y="75"/>
                      </a:cubicBezTo>
                      <a:cubicBezTo>
                        <a:pt x="545" y="82"/>
                        <a:pt x="23" y="376"/>
                        <a:pt x="26" y="382"/>
                      </a:cubicBezTo>
                      <a:cubicBezTo>
                        <a:pt x="30" y="388"/>
                        <a:pt x="539" y="82"/>
                        <a:pt x="541" y="85"/>
                      </a:cubicBezTo>
                      <a:cubicBezTo>
                        <a:pt x="545" y="92"/>
                        <a:pt x="21" y="378"/>
                        <a:pt x="25" y="385"/>
                      </a:cubicBezTo>
                      <a:cubicBezTo>
                        <a:pt x="28" y="391"/>
                        <a:pt x="538" y="83"/>
                        <a:pt x="541" y="88"/>
                      </a:cubicBezTo>
                      <a:cubicBezTo>
                        <a:pt x="544" y="94"/>
                        <a:pt x="21" y="380"/>
                        <a:pt x="25" y="386"/>
                      </a:cubicBezTo>
                      <a:cubicBezTo>
                        <a:pt x="27" y="390"/>
                        <a:pt x="537" y="83"/>
                        <a:pt x="541" y="89"/>
                      </a:cubicBezTo>
                      <a:cubicBezTo>
                        <a:pt x="544" y="94"/>
                        <a:pt x="21" y="391"/>
                        <a:pt x="22" y="395"/>
                      </a:cubicBezTo>
                      <a:cubicBezTo>
                        <a:pt x="25" y="399"/>
                        <a:pt x="536" y="88"/>
                        <a:pt x="541" y="95"/>
                      </a:cubicBezTo>
                      <a:cubicBezTo>
                        <a:pt x="544" y="101"/>
                        <a:pt x="17" y="404"/>
                        <a:pt x="19" y="407"/>
                      </a:cubicBezTo>
                      <a:cubicBezTo>
                        <a:pt x="21" y="411"/>
                        <a:pt x="537" y="98"/>
                        <a:pt x="541" y="106"/>
                      </a:cubicBezTo>
                      <a:cubicBezTo>
                        <a:pt x="544" y="111"/>
                        <a:pt x="17" y="405"/>
                        <a:pt x="19" y="408"/>
                      </a:cubicBezTo>
                      <a:cubicBezTo>
                        <a:pt x="22" y="413"/>
                        <a:pt x="538" y="102"/>
                        <a:pt x="541" y="107"/>
                      </a:cubicBezTo>
                      <a:cubicBezTo>
                        <a:pt x="543" y="111"/>
                        <a:pt x="16" y="408"/>
                        <a:pt x="18" y="412"/>
                      </a:cubicBezTo>
                      <a:cubicBezTo>
                        <a:pt x="21" y="418"/>
                        <a:pt x="538" y="105"/>
                        <a:pt x="541" y="110"/>
                      </a:cubicBezTo>
                      <a:cubicBezTo>
                        <a:pt x="545" y="117"/>
                        <a:pt x="12" y="411"/>
                        <a:pt x="16" y="418"/>
                      </a:cubicBezTo>
                      <a:cubicBezTo>
                        <a:pt x="19" y="422"/>
                        <a:pt x="538" y="110"/>
                        <a:pt x="541" y="115"/>
                      </a:cubicBezTo>
                      <a:cubicBezTo>
                        <a:pt x="544" y="120"/>
                        <a:pt x="13" y="421"/>
                        <a:pt x="15" y="424"/>
                      </a:cubicBezTo>
                      <a:cubicBezTo>
                        <a:pt x="18" y="430"/>
                        <a:pt x="537" y="113"/>
                        <a:pt x="541" y="120"/>
                      </a:cubicBezTo>
                      <a:cubicBezTo>
                        <a:pt x="544" y="126"/>
                        <a:pt x="9" y="429"/>
                        <a:pt x="13" y="434"/>
                      </a:cubicBezTo>
                      <a:cubicBezTo>
                        <a:pt x="15" y="439"/>
                        <a:pt x="536" y="122"/>
                        <a:pt x="541" y="130"/>
                      </a:cubicBezTo>
                      <a:cubicBezTo>
                        <a:pt x="543" y="133"/>
                        <a:pt x="7" y="432"/>
                        <a:pt x="12" y="439"/>
                      </a:cubicBezTo>
                      <a:cubicBezTo>
                        <a:pt x="14" y="443"/>
                        <a:pt x="590" y="100"/>
                        <a:pt x="593" y="104"/>
                      </a:cubicBezTo>
                      <a:cubicBezTo>
                        <a:pt x="598" y="113"/>
                        <a:pt x="9" y="437"/>
                        <a:pt x="11" y="440"/>
                      </a:cubicBezTo>
                      <a:cubicBezTo>
                        <a:pt x="13" y="444"/>
                        <a:pt x="592" y="99"/>
                        <a:pt x="595" y="104"/>
                      </a:cubicBezTo>
                      <a:cubicBezTo>
                        <a:pt x="597" y="108"/>
                        <a:pt x="6" y="433"/>
                        <a:pt x="11" y="441"/>
                      </a:cubicBezTo>
                      <a:cubicBezTo>
                        <a:pt x="16" y="450"/>
                        <a:pt x="592" y="95"/>
                        <a:pt x="597" y="103"/>
                      </a:cubicBezTo>
                      <a:cubicBezTo>
                        <a:pt x="601" y="111"/>
                        <a:pt x="7" y="436"/>
                        <a:pt x="11" y="443"/>
                      </a:cubicBezTo>
                      <a:cubicBezTo>
                        <a:pt x="16" y="451"/>
                        <a:pt x="595" y="98"/>
                        <a:pt x="599" y="103"/>
                      </a:cubicBezTo>
                      <a:cubicBezTo>
                        <a:pt x="603" y="111"/>
                        <a:pt x="7" y="448"/>
                        <a:pt x="9" y="453"/>
                      </a:cubicBezTo>
                      <a:cubicBezTo>
                        <a:pt x="12" y="458"/>
                        <a:pt x="611" y="101"/>
                        <a:pt x="613" y="105"/>
                      </a:cubicBezTo>
                      <a:cubicBezTo>
                        <a:pt x="618" y="114"/>
                        <a:pt x="3" y="455"/>
                        <a:pt x="8" y="464"/>
                      </a:cubicBezTo>
                      <a:cubicBezTo>
                        <a:pt x="10" y="468"/>
                        <a:pt x="621" y="102"/>
                        <a:pt x="624" y="108"/>
                      </a:cubicBezTo>
                      <a:cubicBezTo>
                        <a:pt x="629" y="117"/>
                        <a:pt x="2" y="466"/>
                        <a:pt x="6" y="473"/>
                      </a:cubicBezTo>
                      <a:cubicBezTo>
                        <a:pt x="10" y="479"/>
                        <a:pt x="630" y="108"/>
                        <a:pt x="632" y="112"/>
                      </a:cubicBezTo>
                      <a:cubicBezTo>
                        <a:pt x="635" y="117"/>
                        <a:pt x="1" y="474"/>
                        <a:pt x="5" y="482"/>
                      </a:cubicBezTo>
                      <a:cubicBezTo>
                        <a:pt x="9" y="489"/>
                        <a:pt x="635" y="108"/>
                        <a:pt x="640" y="116"/>
                      </a:cubicBezTo>
                      <a:cubicBezTo>
                        <a:pt x="642" y="120"/>
                        <a:pt x="2" y="477"/>
                        <a:pt x="5" y="483"/>
                      </a:cubicBezTo>
                      <a:cubicBezTo>
                        <a:pt x="9" y="489"/>
                        <a:pt x="637" y="111"/>
                        <a:pt x="640" y="116"/>
                      </a:cubicBezTo>
                      <a:cubicBezTo>
                        <a:pt x="642" y="119"/>
                        <a:pt x="2" y="488"/>
                        <a:pt x="4" y="492"/>
                      </a:cubicBezTo>
                      <a:cubicBezTo>
                        <a:pt x="6" y="495"/>
                        <a:pt x="641" y="112"/>
                        <a:pt x="646" y="121"/>
                      </a:cubicBezTo>
                      <a:cubicBezTo>
                        <a:pt x="650" y="129"/>
                        <a:pt x="0" y="495"/>
                        <a:pt x="4" y="502"/>
                      </a:cubicBezTo>
                      <a:cubicBezTo>
                        <a:pt x="9" y="510"/>
                        <a:pt x="648" y="120"/>
                        <a:pt x="652" y="127"/>
                      </a:cubicBezTo>
                      <a:cubicBezTo>
                        <a:pt x="654" y="131"/>
                        <a:pt x="0" y="500"/>
                        <a:pt x="3" y="505"/>
                      </a:cubicBezTo>
                      <a:cubicBezTo>
                        <a:pt x="7" y="511"/>
                        <a:pt x="649" y="122"/>
                        <a:pt x="654" y="129"/>
                      </a:cubicBezTo>
                      <a:cubicBezTo>
                        <a:pt x="658" y="136"/>
                        <a:pt x="0" y="502"/>
                        <a:pt x="3" y="508"/>
                      </a:cubicBezTo>
                      <a:cubicBezTo>
                        <a:pt x="3" y="509"/>
                        <a:pt x="122" y="437"/>
                        <a:pt x="123" y="439"/>
                      </a:cubicBezTo>
                      <a:cubicBezTo>
                        <a:pt x="124" y="439"/>
                        <a:pt x="2" y="513"/>
                        <a:pt x="3" y="514"/>
                      </a:cubicBezTo>
                      <a:cubicBezTo>
                        <a:pt x="3" y="515"/>
                        <a:pt x="110" y="451"/>
                        <a:pt x="110" y="452"/>
                      </a:cubicBezTo>
                      <a:cubicBezTo>
                        <a:pt x="111" y="453"/>
                        <a:pt x="2" y="521"/>
                        <a:pt x="2" y="522"/>
                      </a:cubicBezTo>
                      <a:cubicBezTo>
                        <a:pt x="3" y="523"/>
                        <a:pt x="103" y="463"/>
                        <a:pt x="103" y="464"/>
                      </a:cubicBezTo>
                      <a:cubicBezTo>
                        <a:pt x="104" y="465"/>
                        <a:pt x="2" y="530"/>
                        <a:pt x="2" y="530"/>
                      </a:cubicBezTo>
                      <a:cubicBezTo>
                        <a:pt x="2" y="531"/>
                        <a:pt x="98" y="473"/>
                        <a:pt x="99" y="474"/>
                      </a:cubicBezTo>
                      <a:cubicBezTo>
                        <a:pt x="100" y="476"/>
                        <a:pt x="2" y="532"/>
                        <a:pt x="2" y="533"/>
                      </a:cubicBezTo>
                      <a:cubicBezTo>
                        <a:pt x="3" y="534"/>
                        <a:pt x="98" y="476"/>
                        <a:pt x="98" y="477"/>
                      </a:cubicBezTo>
                      <a:cubicBezTo>
                        <a:pt x="99" y="478"/>
                        <a:pt x="1" y="541"/>
                        <a:pt x="2" y="542"/>
                      </a:cubicBezTo>
                      <a:cubicBezTo>
                        <a:pt x="2" y="543"/>
                        <a:pt x="96" y="487"/>
                        <a:pt x="97" y="488"/>
                      </a:cubicBezTo>
                      <a:cubicBezTo>
                        <a:pt x="97" y="488"/>
                        <a:pt x="1" y="547"/>
                        <a:pt x="2" y="548"/>
                      </a:cubicBezTo>
                      <a:cubicBezTo>
                        <a:pt x="2" y="549"/>
                        <a:pt x="96" y="493"/>
                        <a:pt x="96" y="493"/>
                      </a:cubicBezTo>
                      <a:cubicBezTo>
                        <a:pt x="97" y="494"/>
                        <a:pt x="1" y="551"/>
                        <a:pt x="2" y="551"/>
                      </a:cubicBezTo>
                      <a:cubicBezTo>
                        <a:pt x="2" y="553"/>
                        <a:pt x="96" y="496"/>
                        <a:pt x="96" y="497"/>
                      </a:cubicBezTo>
                      <a:cubicBezTo>
                        <a:pt x="97" y="498"/>
                        <a:pt x="11" y="553"/>
                        <a:pt x="11" y="554"/>
                      </a:cubicBezTo>
                      <a:cubicBezTo>
                        <a:pt x="12" y="555"/>
                        <a:pt x="96" y="504"/>
                        <a:pt x="97" y="505"/>
                      </a:cubicBezTo>
                      <a:cubicBezTo>
                        <a:pt x="97" y="505"/>
                        <a:pt x="25" y="553"/>
                        <a:pt x="26" y="554"/>
                      </a:cubicBezTo>
                      <a:cubicBezTo>
                        <a:pt x="26" y="555"/>
                        <a:pt x="98" y="511"/>
                        <a:pt x="98" y="512"/>
                      </a:cubicBezTo>
                      <a:cubicBezTo>
                        <a:pt x="99" y="513"/>
                        <a:pt x="38" y="553"/>
                        <a:pt x="38" y="554"/>
                      </a:cubicBezTo>
                      <a:cubicBezTo>
                        <a:pt x="39" y="555"/>
                        <a:pt x="99" y="518"/>
                        <a:pt x="100" y="519"/>
                      </a:cubicBezTo>
                      <a:cubicBezTo>
                        <a:pt x="100" y="519"/>
                        <a:pt x="56" y="554"/>
                        <a:pt x="56" y="554"/>
                      </a:cubicBezTo>
                      <a:cubicBezTo>
                        <a:pt x="56" y="554"/>
                        <a:pt x="103" y="526"/>
                        <a:pt x="103" y="527"/>
                      </a:cubicBezTo>
                      <a:cubicBezTo>
                        <a:pt x="104" y="527"/>
                        <a:pt x="69" y="554"/>
                        <a:pt x="69" y="554"/>
                      </a:cubicBezTo>
                      <a:cubicBezTo>
                        <a:pt x="69" y="555"/>
                        <a:pt x="106" y="532"/>
                        <a:pt x="107" y="532"/>
                      </a:cubicBezTo>
                      <a:cubicBezTo>
                        <a:pt x="107" y="532"/>
                        <a:pt x="80" y="554"/>
                        <a:pt x="80" y="554"/>
                      </a:cubicBezTo>
                      <a:cubicBezTo>
                        <a:pt x="80" y="555"/>
                        <a:pt x="110" y="537"/>
                        <a:pt x="110" y="537"/>
                      </a:cubicBezTo>
                      <a:cubicBezTo>
                        <a:pt x="110" y="537"/>
                        <a:pt x="88" y="554"/>
                        <a:pt x="88" y="554"/>
                      </a:cubicBezTo>
                      <a:cubicBezTo>
                        <a:pt x="88" y="554"/>
                        <a:pt x="112" y="540"/>
                        <a:pt x="112" y="540"/>
                      </a:cubicBezTo>
                      <a:cubicBezTo>
                        <a:pt x="112" y="540"/>
                        <a:pt x="102" y="554"/>
                        <a:pt x="102" y="554"/>
                      </a:cubicBezTo>
                      <a:cubicBezTo>
                        <a:pt x="102" y="554"/>
                        <a:pt x="117" y="545"/>
                        <a:pt x="117" y="546"/>
                      </a:cubicBezTo>
                      <a:cubicBezTo>
                        <a:pt x="117" y="546"/>
                        <a:pt x="105" y="554"/>
                        <a:pt x="105" y="554"/>
                      </a:cubicBezTo>
                      <a:cubicBezTo>
                        <a:pt x="105" y="554"/>
                        <a:pt x="118" y="547"/>
                        <a:pt x="118" y="547"/>
                      </a:cubicBezTo>
                      <a:cubicBezTo>
                        <a:pt x="118" y="547"/>
                        <a:pt x="116" y="554"/>
                        <a:pt x="116" y="554"/>
                      </a:cubicBezTo>
                      <a:cubicBezTo>
                        <a:pt x="116" y="554"/>
                        <a:pt x="122" y="551"/>
                        <a:pt x="122" y="551"/>
                      </a:cubicBezTo>
                      <a:cubicBezTo>
                        <a:pt x="122" y="551"/>
                        <a:pt x="118" y="554"/>
                        <a:pt x="118" y="554"/>
                      </a:cubicBezTo>
                      <a:cubicBezTo>
                        <a:pt x="118" y="554"/>
                        <a:pt x="123" y="551"/>
                        <a:pt x="123" y="551"/>
                      </a:cubicBezTo>
                      <a:cubicBezTo>
                        <a:pt x="123" y="551"/>
                        <a:pt x="120" y="554"/>
                        <a:pt x="120" y="554"/>
                      </a:cubicBezTo>
                      <a:cubicBezTo>
                        <a:pt x="120" y="554"/>
                        <a:pt x="124" y="552"/>
                        <a:pt x="124" y="552"/>
                      </a:cubicBezTo>
                      <a:cubicBezTo>
                        <a:pt x="124" y="552"/>
                        <a:pt x="125" y="554"/>
                        <a:pt x="125" y="554"/>
                      </a:cubicBezTo>
                      <a:cubicBezTo>
                        <a:pt x="125" y="554"/>
                        <a:pt x="125" y="554"/>
                        <a:pt x="125" y="554"/>
                      </a:cubicBezTo>
                    </a:path>
                  </a:pathLst>
                </a:custGeom>
                <a:noFill/>
                <a:ln w="1588" cap="rnd">
                  <a:solidFill>
                    <a:schemeClr val="accent3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2633663" y="2173288"/>
                <a:ext cx="1181100" cy="1455737"/>
                <a:chOff x="2633663" y="2173288"/>
                <a:chExt cx="1181100" cy="1455737"/>
              </a:xfrm>
            </p:grpSpPr>
            <p:sp>
              <p:nvSpPr>
                <p:cNvPr id="12" name="chenying0907 10"/>
                <p:cNvSpPr/>
                <p:nvPr/>
              </p:nvSpPr>
              <p:spPr bwMode="auto">
                <a:xfrm>
                  <a:off x="3552825" y="3203575"/>
                  <a:ext cx="261938" cy="152400"/>
                </a:xfrm>
                <a:custGeom>
                  <a:avLst/>
                  <a:gdLst>
                    <a:gd name="T0" fmla="*/ 0 w 121"/>
                    <a:gd name="T1" fmla="*/ 69 h 71"/>
                    <a:gd name="T2" fmla="*/ 118 w 121"/>
                    <a:gd name="T3" fmla="*/ 1 h 71"/>
                    <a:gd name="T4" fmla="*/ 5 w 121"/>
                    <a:gd name="T5" fmla="*/ 69 h 71"/>
                    <a:gd name="T6" fmla="*/ 118 w 121"/>
                    <a:gd name="T7" fmla="*/ 4 h 71"/>
                    <a:gd name="T8" fmla="*/ 21 w 121"/>
                    <a:gd name="T9" fmla="*/ 69 h 71"/>
                    <a:gd name="T10" fmla="*/ 119 w 121"/>
                    <a:gd name="T11" fmla="*/ 13 h 71"/>
                    <a:gd name="T12" fmla="*/ 37 w 121"/>
                    <a:gd name="T13" fmla="*/ 69 h 71"/>
                    <a:gd name="T14" fmla="*/ 120 w 121"/>
                    <a:gd name="T15" fmla="*/ 21 h 71"/>
                    <a:gd name="T16" fmla="*/ 47 w 121"/>
                    <a:gd name="T17" fmla="*/ 69 h 71"/>
                    <a:gd name="T18" fmla="*/ 120 w 121"/>
                    <a:gd name="T19" fmla="*/ 26 h 71"/>
                    <a:gd name="T20" fmla="*/ 57 w 121"/>
                    <a:gd name="T21" fmla="*/ 69 h 71"/>
                    <a:gd name="T22" fmla="*/ 120 w 121"/>
                    <a:gd name="T23" fmla="*/ 33 h 71"/>
                    <a:gd name="T24" fmla="*/ 71 w 121"/>
                    <a:gd name="T25" fmla="*/ 69 h 71"/>
                    <a:gd name="T26" fmla="*/ 121 w 121"/>
                    <a:gd name="T27" fmla="*/ 40 h 71"/>
                    <a:gd name="T28" fmla="*/ 72 w 121"/>
                    <a:gd name="T29" fmla="*/ 69 h 71"/>
                    <a:gd name="T30" fmla="*/ 121 w 121"/>
                    <a:gd name="T31" fmla="*/ 41 h 71"/>
                    <a:gd name="T32" fmla="*/ 77 w 121"/>
                    <a:gd name="T33" fmla="*/ 69 h 71"/>
                    <a:gd name="T34" fmla="*/ 121 w 121"/>
                    <a:gd name="T35" fmla="*/ 44 h 71"/>
                    <a:gd name="T36" fmla="*/ 93 w 121"/>
                    <a:gd name="T37" fmla="*/ 69 h 71"/>
                    <a:gd name="T38" fmla="*/ 121 w 121"/>
                    <a:gd name="T39" fmla="*/ 53 h 71"/>
                    <a:gd name="T40" fmla="*/ 105 w 121"/>
                    <a:gd name="T41" fmla="*/ 69 h 71"/>
                    <a:gd name="T42" fmla="*/ 121 w 121"/>
                    <a:gd name="T43" fmla="*/ 60 h 71"/>
                    <a:gd name="T44" fmla="*/ 108 w 121"/>
                    <a:gd name="T45" fmla="*/ 69 h 71"/>
                    <a:gd name="T46" fmla="*/ 121 w 121"/>
                    <a:gd name="T47" fmla="*/ 61 h 71"/>
                    <a:gd name="T48" fmla="*/ 115 w 121"/>
                    <a:gd name="T49" fmla="*/ 69 h 71"/>
                    <a:gd name="T50" fmla="*/ 121 w 121"/>
                    <a:gd name="T51" fmla="*/ 65 h 71"/>
                    <a:gd name="T52" fmla="*/ 121 w 121"/>
                    <a:gd name="T53" fmla="*/ 69 h 71"/>
                    <a:gd name="T54" fmla="*/ 121 w 121"/>
                    <a:gd name="T55" fmla="*/ 69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21" h="71">
                      <a:moveTo>
                        <a:pt x="0" y="69"/>
                      </a:moveTo>
                      <a:cubicBezTo>
                        <a:pt x="1" y="71"/>
                        <a:pt x="117" y="0"/>
                        <a:pt x="118" y="1"/>
                      </a:cubicBezTo>
                      <a:cubicBezTo>
                        <a:pt x="118" y="2"/>
                        <a:pt x="5" y="68"/>
                        <a:pt x="5" y="69"/>
                      </a:cubicBezTo>
                      <a:cubicBezTo>
                        <a:pt x="6" y="71"/>
                        <a:pt x="117" y="2"/>
                        <a:pt x="118" y="4"/>
                      </a:cubicBezTo>
                      <a:cubicBezTo>
                        <a:pt x="119" y="5"/>
                        <a:pt x="20" y="68"/>
                        <a:pt x="21" y="69"/>
                      </a:cubicBezTo>
                      <a:cubicBezTo>
                        <a:pt x="22" y="70"/>
                        <a:pt x="118" y="12"/>
                        <a:pt x="119" y="13"/>
                      </a:cubicBezTo>
                      <a:cubicBezTo>
                        <a:pt x="119" y="13"/>
                        <a:pt x="37" y="68"/>
                        <a:pt x="37" y="69"/>
                      </a:cubicBezTo>
                      <a:cubicBezTo>
                        <a:pt x="38" y="70"/>
                        <a:pt x="119" y="21"/>
                        <a:pt x="120" y="21"/>
                      </a:cubicBezTo>
                      <a:cubicBezTo>
                        <a:pt x="120" y="22"/>
                        <a:pt x="46" y="68"/>
                        <a:pt x="47" y="69"/>
                      </a:cubicBezTo>
                      <a:cubicBezTo>
                        <a:pt x="47" y="70"/>
                        <a:pt x="120" y="26"/>
                        <a:pt x="120" y="26"/>
                      </a:cubicBezTo>
                      <a:cubicBezTo>
                        <a:pt x="120" y="27"/>
                        <a:pt x="57" y="68"/>
                        <a:pt x="57" y="69"/>
                      </a:cubicBezTo>
                      <a:cubicBezTo>
                        <a:pt x="57" y="69"/>
                        <a:pt x="120" y="32"/>
                        <a:pt x="120" y="33"/>
                      </a:cubicBezTo>
                      <a:cubicBezTo>
                        <a:pt x="121" y="33"/>
                        <a:pt x="71" y="68"/>
                        <a:pt x="71" y="69"/>
                      </a:cubicBezTo>
                      <a:cubicBezTo>
                        <a:pt x="71" y="69"/>
                        <a:pt x="120" y="40"/>
                        <a:pt x="121" y="40"/>
                      </a:cubicBezTo>
                      <a:cubicBezTo>
                        <a:pt x="121" y="41"/>
                        <a:pt x="72" y="69"/>
                        <a:pt x="72" y="69"/>
                      </a:cubicBezTo>
                      <a:cubicBezTo>
                        <a:pt x="72" y="70"/>
                        <a:pt x="120" y="40"/>
                        <a:pt x="121" y="41"/>
                      </a:cubicBezTo>
                      <a:cubicBezTo>
                        <a:pt x="121" y="41"/>
                        <a:pt x="77" y="68"/>
                        <a:pt x="77" y="69"/>
                      </a:cubicBezTo>
                      <a:cubicBezTo>
                        <a:pt x="78" y="70"/>
                        <a:pt x="120" y="44"/>
                        <a:pt x="121" y="44"/>
                      </a:cubicBezTo>
                      <a:cubicBezTo>
                        <a:pt x="121" y="44"/>
                        <a:pt x="92" y="69"/>
                        <a:pt x="93" y="69"/>
                      </a:cubicBezTo>
                      <a:cubicBezTo>
                        <a:pt x="93" y="69"/>
                        <a:pt x="121" y="52"/>
                        <a:pt x="121" y="53"/>
                      </a:cubicBezTo>
                      <a:cubicBezTo>
                        <a:pt x="121" y="53"/>
                        <a:pt x="105" y="69"/>
                        <a:pt x="105" y="69"/>
                      </a:cubicBezTo>
                      <a:cubicBezTo>
                        <a:pt x="105" y="69"/>
                        <a:pt x="121" y="60"/>
                        <a:pt x="121" y="60"/>
                      </a:cubicBezTo>
                      <a:cubicBezTo>
                        <a:pt x="121" y="60"/>
                        <a:pt x="108" y="69"/>
                        <a:pt x="108" y="69"/>
                      </a:cubicBezTo>
                      <a:cubicBezTo>
                        <a:pt x="108" y="69"/>
                        <a:pt x="121" y="61"/>
                        <a:pt x="121" y="61"/>
                      </a:cubicBezTo>
                      <a:cubicBezTo>
                        <a:pt x="121" y="61"/>
                        <a:pt x="115" y="69"/>
                        <a:pt x="115" y="69"/>
                      </a:cubicBezTo>
                      <a:cubicBezTo>
                        <a:pt x="115" y="69"/>
                        <a:pt x="121" y="65"/>
                        <a:pt x="121" y="65"/>
                      </a:cubicBezTo>
                      <a:cubicBezTo>
                        <a:pt x="121" y="65"/>
                        <a:pt x="121" y="69"/>
                        <a:pt x="121" y="69"/>
                      </a:cubicBezTo>
                      <a:cubicBezTo>
                        <a:pt x="121" y="69"/>
                        <a:pt x="121" y="69"/>
                        <a:pt x="121" y="69"/>
                      </a:cubicBezTo>
                    </a:path>
                  </a:pathLst>
                </a:custGeom>
                <a:noFill/>
                <a:ln w="1588" cap="rnd">
                  <a:solidFill>
                    <a:schemeClr val="accent2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" name="chenying0907 11"/>
                <p:cNvSpPr/>
                <p:nvPr/>
              </p:nvSpPr>
              <p:spPr bwMode="auto">
                <a:xfrm>
                  <a:off x="2633663" y="2386013"/>
                  <a:ext cx="1176338" cy="1243012"/>
                </a:xfrm>
                <a:custGeom>
                  <a:avLst/>
                  <a:gdLst>
                    <a:gd name="T0" fmla="*/ 3 w 546"/>
                    <a:gd name="T1" fmla="*/ 118 h 578"/>
                    <a:gd name="T2" fmla="*/ 13 w 546"/>
                    <a:gd name="T3" fmla="*/ 128 h 578"/>
                    <a:gd name="T4" fmla="*/ 20 w 546"/>
                    <a:gd name="T5" fmla="*/ 134 h 578"/>
                    <a:gd name="T6" fmla="*/ 33 w 546"/>
                    <a:gd name="T7" fmla="*/ 141 h 578"/>
                    <a:gd name="T8" fmla="*/ 38 w 546"/>
                    <a:gd name="T9" fmla="*/ 142 h 578"/>
                    <a:gd name="T10" fmla="*/ 51 w 546"/>
                    <a:gd name="T11" fmla="*/ 145 h 578"/>
                    <a:gd name="T12" fmla="*/ 324 w 546"/>
                    <a:gd name="T13" fmla="*/ 4 h 578"/>
                    <a:gd name="T14" fmla="*/ 330 w 546"/>
                    <a:gd name="T15" fmla="*/ 8 h 578"/>
                    <a:gd name="T16" fmla="*/ 335 w 546"/>
                    <a:gd name="T17" fmla="*/ 13 h 578"/>
                    <a:gd name="T18" fmla="*/ 345 w 546"/>
                    <a:gd name="T19" fmla="*/ 20 h 578"/>
                    <a:gd name="T20" fmla="*/ 351 w 546"/>
                    <a:gd name="T21" fmla="*/ 25 h 578"/>
                    <a:gd name="T22" fmla="*/ 359 w 546"/>
                    <a:gd name="T23" fmla="*/ 32 h 578"/>
                    <a:gd name="T24" fmla="*/ 368 w 546"/>
                    <a:gd name="T25" fmla="*/ 40 h 578"/>
                    <a:gd name="T26" fmla="*/ 375 w 546"/>
                    <a:gd name="T27" fmla="*/ 47 h 578"/>
                    <a:gd name="T28" fmla="*/ 379 w 546"/>
                    <a:gd name="T29" fmla="*/ 50 h 578"/>
                    <a:gd name="T30" fmla="*/ 388 w 546"/>
                    <a:gd name="T31" fmla="*/ 58 h 578"/>
                    <a:gd name="T32" fmla="*/ 391 w 546"/>
                    <a:gd name="T33" fmla="*/ 61 h 578"/>
                    <a:gd name="T34" fmla="*/ 402 w 546"/>
                    <a:gd name="T35" fmla="*/ 73 h 578"/>
                    <a:gd name="T36" fmla="*/ 413 w 546"/>
                    <a:gd name="T37" fmla="*/ 84 h 578"/>
                    <a:gd name="T38" fmla="*/ 418 w 546"/>
                    <a:gd name="T39" fmla="*/ 90 h 578"/>
                    <a:gd name="T40" fmla="*/ 424 w 546"/>
                    <a:gd name="T41" fmla="*/ 98 h 578"/>
                    <a:gd name="T42" fmla="*/ 426 w 546"/>
                    <a:gd name="T43" fmla="*/ 101 h 578"/>
                    <a:gd name="T44" fmla="*/ 431 w 546"/>
                    <a:gd name="T45" fmla="*/ 107 h 578"/>
                    <a:gd name="T46" fmla="*/ 440 w 546"/>
                    <a:gd name="T47" fmla="*/ 117 h 578"/>
                    <a:gd name="T48" fmla="*/ 442 w 546"/>
                    <a:gd name="T49" fmla="*/ 120 h 578"/>
                    <a:gd name="T50" fmla="*/ 449 w 546"/>
                    <a:gd name="T51" fmla="*/ 130 h 578"/>
                    <a:gd name="T52" fmla="*/ 451 w 546"/>
                    <a:gd name="T53" fmla="*/ 133 h 578"/>
                    <a:gd name="T54" fmla="*/ 457 w 546"/>
                    <a:gd name="T55" fmla="*/ 141 h 578"/>
                    <a:gd name="T56" fmla="*/ 466 w 546"/>
                    <a:gd name="T57" fmla="*/ 154 h 578"/>
                    <a:gd name="T58" fmla="*/ 470 w 546"/>
                    <a:gd name="T59" fmla="*/ 162 h 578"/>
                    <a:gd name="T60" fmla="*/ 473 w 546"/>
                    <a:gd name="T61" fmla="*/ 166 h 578"/>
                    <a:gd name="T62" fmla="*/ 479 w 546"/>
                    <a:gd name="T63" fmla="*/ 176 h 578"/>
                    <a:gd name="T64" fmla="*/ 484 w 546"/>
                    <a:gd name="T65" fmla="*/ 184 h 578"/>
                    <a:gd name="T66" fmla="*/ 489 w 546"/>
                    <a:gd name="T67" fmla="*/ 195 h 578"/>
                    <a:gd name="T68" fmla="*/ 493 w 546"/>
                    <a:gd name="T69" fmla="*/ 202 h 578"/>
                    <a:gd name="T70" fmla="*/ 497 w 546"/>
                    <a:gd name="T71" fmla="*/ 210 h 578"/>
                    <a:gd name="T72" fmla="*/ 500 w 546"/>
                    <a:gd name="T73" fmla="*/ 216 h 578"/>
                    <a:gd name="T74" fmla="*/ 506 w 546"/>
                    <a:gd name="T75" fmla="*/ 230 h 578"/>
                    <a:gd name="T76" fmla="*/ 510 w 546"/>
                    <a:gd name="T77" fmla="*/ 240 h 578"/>
                    <a:gd name="T78" fmla="*/ 513 w 546"/>
                    <a:gd name="T79" fmla="*/ 247 h 578"/>
                    <a:gd name="T80" fmla="*/ 514 w 546"/>
                    <a:gd name="T81" fmla="*/ 250 h 578"/>
                    <a:gd name="T82" fmla="*/ 518 w 546"/>
                    <a:gd name="T83" fmla="*/ 261 h 578"/>
                    <a:gd name="T84" fmla="*/ 522 w 546"/>
                    <a:gd name="T85" fmla="*/ 272 h 578"/>
                    <a:gd name="T86" fmla="*/ 524 w 546"/>
                    <a:gd name="T87" fmla="*/ 278 h 578"/>
                    <a:gd name="T88" fmla="*/ 527 w 546"/>
                    <a:gd name="T89" fmla="*/ 290 h 578"/>
                    <a:gd name="T90" fmla="*/ 530 w 546"/>
                    <a:gd name="T91" fmla="*/ 297 h 578"/>
                    <a:gd name="T92" fmla="*/ 533 w 546"/>
                    <a:gd name="T93" fmla="*/ 310 h 578"/>
                    <a:gd name="T94" fmla="*/ 536 w 546"/>
                    <a:gd name="T95" fmla="*/ 324 h 578"/>
                    <a:gd name="T96" fmla="*/ 536 w 546"/>
                    <a:gd name="T97" fmla="*/ 326 h 578"/>
                    <a:gd name="T98" fmla="*/ 539 w 546"/>
                    <a:gd name="T99" fmla="*/ 337 h 578"/>
                    <a:gd name="T100" fmla="*/ 541 w 546"/>
                    <a:gd name="T101" fmla="*/ 350 h 578"/>
                    <a:gd name="T102" fmla="*/ 543 w 546"/>
                    <a:gd name="T103" fmla="*/ 363 h 578"/>
                    <a:gd name="T104" fmla="*/ 544 w 546"/>
                    <a:gd name="T105" fmla="*/ 376 h 578"/>
                    <a:gd name="T106" fmla="*/ 435 w 546"/>
                    <a:gd name="T107" fmla="*/ 457 h 578"/>
                    <a:gd name="T108" fmla="*/ 442 w 546"/>
                    <a:gd name="T109" fmla="*/ 465 h 578"/>
                    <a:gd name="T110" fmla="*/ 446 w 546"/>
                    <a:gd name="T111" fmla="*/ 470 h 578"/>
                    <a:gd name="T112" fmla="*/ 450 w 546"/>
                    <a:gd name="T113" fmla="*/ 480 h 578"/>
                    <a:gd name="T114" fmla="*/ 453 w 546"/>
                    <a:gd name="T115" fmla="*/ 488 h 578"/>
                    <a:gd name="T116" fmla="*/ 454 w 546"/>
                    <a:gd name="T117" fmla="*/ 502 h 578"/>
                    <a:gd name="T118" fmla="*/ 454 w 546"/>
                    <a:gd name="T119" fmla="*/ 512 h 578"/>
                    <a:gd name="T120" fmla="*/ 451 w 546"/>
                    <a:gd name="T121" fmla="*/ 530 h 578"/>
                    <a:gd name="T122" fmla="*/ 432 w 546"/>
                    <a:gd name="T123" fmla="*/ 557 h 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546" h="578">
                      <a:moveTo>
                        <a:pt x="2" y="118"/>
                      </a:moveTo>
                      <a:cubicBezTo>
                        <a:pt x="2" y="118"/>
                        <a:pt x="2" y="118"/>
                        <a:pt x="2" y="118"/>
                      </a:cubicBezTo>
                      <a:cubicBezTo>
                        <a:pt x="2" y="118"/>
                        <a:pt x="2" y="119"/>
                        <a:pt x="2" y="119"/>
                      </a:cubicBezTo>
                      <a:cubicBezTo>
                        <a:pt x="2" y="119"/>
                        <a:pt x="3" y="118"/>
                        <a:pt x="3" y="118"/>
                      </a:cubicBezTo>
                      <a:cubicBezTo>
                        <a:pt x="3" y="119"/>
                        <a:pt x="2" y="127"/>
                        <a:pt x="2" y="127"/>
                      </a:cubicBezTo>
                      <a:cubicBezTo>
                        <a:pt x="2" y="127"/>
                        <a:pt x="8" y="124"/>
                        <a:pt x="8" y="124"/>
                      </a:cubicBezTo>
                      <a:cubicBezTo>
                        <a:pt x="8" y="124"/>
                        <a:pt x="2" y="134"/>
                        <a:pt x="2" y="134"/>
                      </a:cubicBezTo>
                      <a:cubicBezTo>
                        <a:pt x="2" y="135"/>
                        <a:pt x="13" y="128"/>
                        <a:pt x="13" y="128"/>
                      </a:cubicBezTo>
                      <a:cubicBezTo>
                        <a:pt x="13" y="128"/>
                        <a:pt x="2" y="143"/>
                        <a:pt x="2" y="143"/>
                      </a:cubicBezTo>
                      <a:cubicBezTo>
                        <a:pt x="2" y="143"/>
                        <a:pt x="19" y="133"/>
                        <a:pt x="19" y="133"/>
                      </a:cubicBezTo>
                      <a:cubicBezTo>
                        <a:pt x="19" y="133"/>
                        <a:pt x="2" y="144"/>
                        <a:pt x="2" y="144"/>
                      </a:cubicBezTo>
                      <a:cubicBezTo>
                        <a:pt x="2" y="144"/>
                        <a:pt x="20" y="133"/>
                        <a:pt x="20" y="134"/>
                      </a:cubicBezTo>
                      <a:cubicBezTo>
                        <a:pt x="20" y="134"/>
                        <a:pt x="2" y="150"/>
                        <a:pt x="2" y="150"/>
                      </a:cubicBezTo>
                      <a:cubicBezTo>
                        <a:pt x="2" y="150"/>
                        <a:pt x="25" y="137"/>
                        <a:pt x="25" y="137"/>
                      </a:cubicBezTo>
                      <a:cubicBezTo>
                        <a:pt x="25" y="137"/>
                        <a:pt x="2" y="158"/>
                        <a:pt x="2" y="159"/>
                      </a:cubicBezTo>
                      <a:cubicBezTo>
                        <a:pt x="2" y="159"/>
                        <a:pt x="33" y="140"/>
                        <a:pt x="33" y="141"/>
                      </a:cubicBezTo>
                      <a:cubicBezTo>
                        <a:pt x="33" y="141"/>
                        <a:pt x="2" y="159"/>
                        <a:pt x="2" y="160"/>
                      </a:cubicBezTo>
                      <a:cubicBezTo>
                        <a:pt x="2" y="160"/>
                        <a:pt x="34" y="141"/>
                        <a:pt x="34" y="141"/>
                      </a:cubicBezTo>
                      <a:cubicBezTo>
                        <a:pt x="34" y="141"/>
                        <a:pt x="2" y="163"/>
                        <a:pt x="2" y="163"/>
                      </a:cubicBezTo>
                      <a:cubicBezTo>
                        <a:pt x="2" y="164"/>
                        <a:pt x="38" y="142"/>
                        <a:pt x="38" y="142"/>
                      </a:cubicBezTo>
                      <a:cubicBezTo>
                        <a:pt x="38" y="143"/>
                        <a:pt x="2" y="171"/>
                        <a:pt x="2" y="171"/>
                      </a:cubicBezTo>
                      <a:cubicBezTo>
                        <a:pt x="2" y="171"/>
                        <a:pt x="48" y="144"/>
                        <a:pt x="48" y="144"/>
                      </a:cubicBezTo>
                      <a:cubicBezTo>
                        <a:pt x="49" y="145"/>
                        <a:pt x="2" y="173"/>
                        <a:pt x="2" y="173"/>
                      </a:cubicBezTo>
                      <a:cubicBezTo>
                        <a:pt x="2" y="174"/>
                        <a:pt x="51" y="144"/>
                        <a:pt x="51" y="145"/>
                      </a:cubicBezTo>
                      <a:cubicBezTo>
                        <a:pt x="52" y="145"/>
                        <a:pt x="2" y="183"/>
                        <a:pt x="2" y="183"/>
                      </a:cubicBezTo>
                      <a:cubicBezTo>
                        <a:pt x="2" y="184"/>
                        <a:pt x="69" y="144"/>
                        <a:pt x="69" y="144"/>
                      </a:cubicBezTo>
                      <a:cubicBezTo>
                        <a:pt x="69" y="145"/>
                        <a:pt x="2" y="190"/>
                        <a:pt x="2" y="191"/>
                      </a:cubicBezTo>
                      <a:cubicBezTo>
                        <a:pt x="5" y="195"/>
                        <a:pt x="322" y="0"/>
                        <a:pt x="324" y="4"/>
                      </a:cubicBezTo>
                      <a:cubicBezTo>
                        <a:pt x="326" y="7"/>
                        <a:pt x="0" y="190"/>
                        <a:pt x="2" y="193"/>
                      </a:cubicBezTo>
                      <a:cubicBezTo>
                        <a:pt x="4" y="197"/>
                        <a:pt x="324" y="2"/>
                        <a:pt x="326" y="6"/>
                      </a:cubicBezTo>
                      <a:cubicBezTo>
                        <a:pt x="329" y="10"/>
                        <a:pt x="0" y="194"/>
                        <a:pt x="2" y="197"/>
                      </a:cubicBezTo>
                      <a:cubicBezTo>
                        <a:pt x="5" y="202"/>
                        <a:pt x="328" y="5"/>
                        <a:pt x="330" y="8"/>
                      </a:cubicBezTo>
                      <a:cubicBezTo>
                        <a:pt x="331" y="11"/>
                        <a:pt x="1" y="197"/>
                        <a:pt x="4" y="202"/>
                      </a:cubicBezTo>
                      <a:cubicBezTo>
                        <a:pt x="5" y="203"/>
                        <a:pt x="332" y="9"/>
                        <a:pt x="333" y="11"/>
                      </a:cubicBezTo>
                      <a:cubicBezTo>
                        <a:pt x="335" y="14"/>
                        <a:pt x="6" y="198"/>
                        <a:pt x="8" y="202"/>
                      </a:cubicBezTo>
                      <a:cubicBezTo>
                        <a:pt x="10" y="204"/>
                        <a:pt x="334" y="10"/>
                        <a:pt x="335" y="13"/>
                      </a:cubicBezTo>
                      <a:cubicBezTo>
                        <a:pt x="338" y="17"/>
                        <a:pt x="10" y="197"/>
                        <a:pt x="13" y="202"/>
                      </a:cubicBezTo>
                      <a:cubicBezTo>
                        <a:pt x="16" y="207"/>
                        <a:pt x="336" y="13"/>
                        <a:pt x="337" y="15"/>
                      </a:cubicBezTo>
                      <a:cubicBezTo>
                        <a:pt x="340" y="18"/>
                        <a:pt x="28" y="201"/>
                        <a:pt x="29" y="203"/>
                      </a:cubicBezTo>
                      <a:cubicBezTo>
                        <a:pt x="31" y="206"/>
                        <a:pt x="344" y="19"/>
                        <a:pt x="345" y="20"/>
                      </a:cubicBezTo>
                      <a:cubicBezTo>
                        <a:pt x="346" y="22"/>
                        <a:pt x="32" y="201"/>
                        <a:pt x="34" y="203"/>
                      </a:cubicBezTo>
                      <a:cubicBezTo>
                        <a:pt x="36" y="208"/>
                        <a:pt x="345" y="19"/>
                        <a:pt x="347" y="22"/>
                      </a:cubicBezTo>
                      <a:cubicBezTo>
                        <a:pt x="348" y="24"/>
                        <a:pt x="39" y="202"/>
                        <a:pt x="41" y="204"/>
                      </a:cubicBezTo>
                      <a:cubicBezTo>
                        <a:pt x="42" y="208"/>
                        <a:pt x="349" y="22"/>
                        <a:pt x="351" y="25"/>
                      </a:cubicBezTo>
                      <a:cubicBezTo>
                        <a:pt x="353" y="29"/>
                        <a:pt x="49" y="202"/>
                        <a:pt x="51" y="206"/>
                      </a:cubicBezTo>
                      <a:cubicBezTo>
                        <a:pt x="53" y="210"/>
                        <a:pt x="355" y="27"/>
                        <a:pt x="357" y="30"/>
                      </a:cubicBezTo>
                      <a:cubicBezTo>
                        <a:pt x="359" y="33"/>
                        <a:pt x="54" y="204"/>
                        <a:pt x="56" y="207"/>
                      </a:cubicBezTo>
                      <a:cubicBezTo>
                        <a:pt x="58" y="210"/>
                        <a:pt x="358" y="29"/>
                        <a:pt x="359" y="32"/>
                      </a:cubicBezTo>
                      <a:cubicBezTo>
                        <a:pt x="360" y="34"/>
                        <a:pt x="64" y="206"/>
                        <a:pt x="66" y="209"/>
                      </a:cubicBezTo>
                      <a:cubicBezTo>
                        <a:pt x="69" y="214"/>
                        <a:pt x="363" y="34"/>
                        <a:pt x="365" y="37"/>
                      </a:cubicBezTo>
                      <a:cubicBezTo>
                        <a:pt x="367" y="41"/>
                        <a:pt x="70" y="209"/>
                        <a:pt x="71" y="211"/>
                      </a:cubicBezTo>
                      <a:cubicBezTo>
                        <a:pt x="73" y="214"/>
                        <a:pt x="365" y="36"/>
                        <a:pt x="368" y="40"/>
                      </a:cubicBezTo>
                      <a:cubicBezTo>
                        <a:pt x="369" y="43"/>
                        <a:pt x="77" y="210"/>
                        <a:pt x="78" y="213"/>
                      </a:cubicBezTo>
                      <a:cubicBezTo>
                        <a:pt x="81" y="217"/>
                        <a:pt x="370" y="40"/>
                        <a:pt x="372" y="43"/>
                      </a:cubicBezTo>
                      <a:cubicBezTo>
                        <a:pt x="373" y="46"/>
                        <a:pt x="83" y="212"/>
                        <a:pt x="85" y="215"/>
                      </a:cubicBezTo>
                      <a:cubicBezTo>
                        <a:pt x="86" y="216"/>
                        <a:pt x="374" y="44"/>
                        <a:pt x="375" y="47"/>
                      </a:cubicBezTo>
                      <a:cubicBezTo>
                        <a:pt x="377" y="49"/>
                        <a:pt x="84" y="212"/>
                        <a:pt x="85" y="215"/>
                      </a:cubicBezTo>
                      <a:cubicBezTo>
                        <a:pt x="88" y="219"/>
                        <a:pt x="374" y="44"/>
                        <a:pt x="376" y="47"/>
                      </a:cubicBezTo>
                      <a:cubicBezTo>
                        <a:pt x="377" y="49"/>
                        <a:pt x="89" y="214"/>
                        <a:pt x="90" y="217"/>
                      </a:cubicBezTo>
                      <a:cubicBezTo>
                        <a:pt x="92" y="220"/>
                        <a:pt x="377" y="46"/>
                        <a:pt x="379" y="50"/>
                      </a:cubicBezTo>
                      <a:cubicBezTo>
                        <a:pt x="381" y="54"/>
                        <a:pt x="98" y="218"/>
                        <a:pt x="100" y="221"/>
                      </a:cubicBezTo>
                      <a:cubicBezTo>
                        <a:pt x="101" y="223"/>
                        <a:pt x="383" y="52"/>
                        <a:pt x="386" y="56"/>
                      </a:cubicBezTo>
                      <a:cubicBezTo>
                        <a:pt x="388" y="60"/>
                        <a:pt x="102" y="219"/>
                        <a:pt x="104" y="223"/>
                      </a:cubicBezTo>
                      <a:cubicBezTo>
                        <a:pt x="106" y="227"/>
                        <a:pt x="387" y="56"/>
                        <a:pt x="388" y="58"/>
                      </a:cubicBezTo>
                      <a:cubicBezTo>
                        <a:pt x="389" y="61"/>
                        <a:pt x="103" y="220"/>
                        <a:pt x="104" y="223"/>
                      </a:cubicBezTo>
                      <a:cubicBezTo>
                        <a:pt x="106" y="225"/>
                        <a:pt x="387" y="56"/>
                        <a:pt x="389" y="59"/>
                      </a:cubicBezTo>
                      <a:cubicBezTo>
                        <a:pt x="390" y="62"/>
                        <a:pt x="107" y="222"/>
                        <a:pt x="109" y="225"/>
                      </a:cubicBezTo>
                      <a:cubicBezTo>
                        <a:pt x="111" y="229"/>
                        <a:pt x="389" y="59"/>
                        <a:pt x="391" y="61"/>
                      </a:cubicBezTo>
                      <a:cubicBezTo>
                        <a:pt x="392" y="64"/>
                        <a:pt x="115" y="225"/>
                        <a:pt x="118" y="230"/>
                      </a:cubicBezTo>
                      <a:cubicBezTo>
                        <a:pt x="119" y="232"/>
                        <a:pt x="396" y="65"/>
                        <a:pt x="397" y="68"/>
                      </a:cubicBezTo>
                      <a:cubicBezTo>
                        <a:pt x="399" y="71"/>
                        <a:pt x="122" y="230"/>
                        <a:pt x="124" y="233"/>
                      </a:cubicBezTo>
                      <a:cubicBezTo>
                        <a:pt x="126" y="237"/>
                        <a:pt x="401" y="71"/>
                        <a:pt x="402" y="73"/>
                      </a:cubicBezTo>
                      <a:cubicBezTo>
                        <a:pt x="404" y="76"/>
                        <a:pt x="132" y="236"/>
                        <a:pt x="132" y="238"/>
                      </a:cubicBezTo>
                      <a:cubicBezTo>
                        <a:pt x="135" y="242"/>
                        <a:pt x="407" y="77"/>
                        <a:pt x="408" y="79"/>
                      </a:cubicBezTo>
                      <a:cubicBezTo>
                        <a:pt x="409" y="82"/>
                        <a:pt x="137" y="239"/>
                        <a:pt x="139" y="243"/>
                      </a:cubicBezTo>
                      <a:cubicBezTo>
                        <a:pt x="140" y="245"/>
                        <a:pt x="410" y="81"/>
                        <a:pt x="413" y="84"/>
                      </a:cubicBezTo>
                      <a:cubicBezTo>
                        <a:pt x="414" y="87"/>
                        <a:pt x="139" y="242"/>
                        <a:pt x="140" y="243"/>
                      </a:cubicBezTo>
                      <a:cubicBezTo>
                        <a:pt x="142" y="247"/>
                        <a:pt x="412" y="83"/>
                        <a:pt x="414" y="85"/>
                      </a:cubicBezTo>
                      <a:cubicBezTo>
                        <a:pt x="415" y="87"/>
                        <a:pt x="144" y="245"/>
                        <a:pt x="146" y="247"/>
                      </a:cubicBezTo>
                      <a:cubicBezTo>
                        <a:pt x="148" y="251"/>
                        <a:pt x="415" y="86"/>
                        <a:pt x="418" y="90"/>
                      </a:cubicBezTo>
                      <a:cubicBezTo>
                        <a:pt x="419" y="92"/>
                        <a:pt x="147" y="247"/>
                        <a:pt x="148" y="249"/>
                      </a:cubicBezTo>
                      <a:cubicBezTo>
                        <a:pt x="150" y="253"/>
                        <a:pt x="418" y="90"/>
                        <a:pt x="419" y="92"/>
                      </a:cubicBezTo>
                      <a:cubicBezTo>
                        <a:pt x="422" y="96"/>
                        <a:pt x="153" y="251"/>
                        <a:pt x="155" y="254"/>
                      </a:cubicBezTo>
                      <a:cubicBezTo>
                        <a:pt x="156" y="257"/>
                        <a:pt x="422" y="94"/>
                        <a:pt x="424" y="98"/>
                      </a:cubicBezTo>
                      <a:cubicBezTo>
                        <a:pt x="426" y="101"/>
                        <a:pt x="155" y="253"/>
                        <a:pt x="156" y="255"/>
                      </a:cubicBezTo>
                      <a:cubicBezTo>
                        <a:pt x="157" y="257"/>
                        <a:pt x="424" y="97"/>
                        <a:pt x="426" y="100"/>
                      </a:cubicBezTo>
                      <a:cubicBezTo>
                        <a:pt x="427" y="101"/>
                        <a:pt x="156" y="254"/>
                        <a:pt x="157" y="256"/>
                      </a:cubicBezTo>
                      <a:cubicBezTo>
                        <a:pt x="158" y="258"/>
                        <a:pt x="425" y="99"/>
                        <a:pt x="426" y="101"/>
                      </a:cubicBezTo>
                      <a:cubicBezTo>
                        <a:pt x="428" y="103"/>
                        <a:pt x="157" y="254"/>
                        <a:pt x="159" y="258"/>
                      </a:cubicBezTo>
                      <a:cubicBezTo>
                        <a:pt x="161" y="261"/>
                        <a:pt x="426" y="100"/>
                        <a:pt x="428" y="103"/>
                      </a:cubicBezTo>
                      <a:cubicBezTo>
                        <a:pt x="429" y="105"/>
                        <a:pt x="163" y="260"/>
                        <a:pt x="163" y="262"/>
                      </a:cubicBezTo>
                      <a:cubicBezTo>
                        <a:pt x="165" y="264"/>
                        <a:pt x="430" y="104"/>
                        <a:pt x="431" y="107"/>
                      </a:cubicBezTo>
                      <a:cubicBezTo>
                        <a:pt x="433" y="109"/>
                        <a:pt x="166" y="263"/>
                        <a:pt x="168" y="266"/>
                      </a:cubicBezTo>
                      <a:cubicBezTo>
                        <a:pt x="169" y="267"/>
                        <a:pt x="434" y="109"/>
                        <a:pt x="435" y="111"/>
                      </a:cubicBezTo>
                      <a:cubicBezTo>
                        <a:pt x="437" y="114"/>
                        <a:pt x="173" y="269"/>
                        <a:pt x="174" y="271"/>
                      </a:cubicBezTo>
                      <a:cubicBezTo>
                        <a:pt x="175" y="274"/>
                        <a:pt x="439" y="115"/>
                        <a:pt x="440" y="117"/>
                      </a:cubicBezTo>
                      <a:cubicBezTo>
                        <a:pt x="441" y="119"/>
                        <a:pt x="174" y="271"/>
                        <a:pt x="176" y="273"/>
                      </a:cubicBezTo>
                      <a:cubicBezTo>
                        <a:pt x="178" y="277"/>
                        <a:pt x="441" y="118"/>
                        <a:pt x="442" y="120"/>
                      </a:cubicBezTo>
                      <a:cubicBezTo>
                        <a:pt x="444" y="124"/>
                        <a:pt x="175" y="271"/>
                        <a:pt x="176" y="274"/>
                      </a:cubicBezTo>
                      <a:cubicBezTo>
                        <a:pt x="177" y="275"/>
                        <a:pt x="440" y="117"/>
                        <a:pt x="442" y="120"/>
                      </a:cubicBezTo>
                      <a:cubicBezTo>
                        <a:pt x="443" y="123"/>
                        <a:pt x="177" y="273"/>
                        <a:pt x="179" y="277"/>
                      </a:cubicBezTo>
                      <a:cubicBezTo>
                        <a:pt x="181" y="280"/>
                        <a:pt x="443" y="122"/>
                        <a:pt x="444" y="124"/>
                      </a:cubicBezTo>
                      <a:cubicBezTo>
                        <a:pt x="445" y="125"/>
                        <a:pt x="183" y="280"/>
                        <a:pt x="185" y="283"/>
                      </a:cubicBezTo>
                      <a:cubicBezTo>
                        <a:pt x="186" y="285"/>
                        <a:pt x="448" y="129"/>
                        <a:pt x="449" y="130"/>
                      </a:cubicBezTo>
                      <a:cubicBezTo>
                        <a:pt x="451" y="133"/>
                        <a:pt x="185" y="282"/>
                        <a:pt x="186" y="284"/>
                      </a:cubicBezTo>
                      <a:cubicBezTo>
                        <a:pt x="187" y="286"/>
                        <a:pt x="449" y="130"/>
                        <a:pt x="450" y="132"/>
                      </a:cubicBezTo>
                      <a:cubicBezTo>
                        <a:pt x="451" y="133"/>
                        <a:pt x="185" y="282"/>
                        <a:pt x="187" y="285"/>
                      </a:cubicBezTo>
                      <a:cubicBezTo>
                        <a:pt x="189" y="289"/>
                        <a:pt x="449" y="129"/>
                        <a:pt x="451" y="133"/>
                      </a:cubicBezTo>
                      <a:cubicBezTo>
                        <a:pt x="452" y="135"/>
                        <a:pt x="189" y="286"/>
                        <a:pt x="190" y="289"/>
                      </a:cubicBezTo>
                      <a:cubicBezTo>
                        <a:pt x="192" y="292"/>
                        <a:pt x="452" y="133"/>
                        <a:pt x="454" y="137"/>
                      </a:cubicBezTo>
                      <a:cubicBezTo>
                        <a:pt x="456" y="140"/>
                        <a:pt x="192" y="290"/>
                        <a:pt x="194" y="293"/>
                      </a:cubicBezTo>
                      <a:cubicBezTo>
                        <a:pt x="195" y="295"/>
                        <a:pt x="455" y="137"/>
                        <a:pt x="457" y="141"/>
                      </a:cubicBezTo>
                      <a:cubicBezTo>
                        <a:pt x="459" y="145"/>
                        <a:pt x="197" y="297"/>
                        <a:pt x="198" y="299"/>
                      </a:cubicBezTo>
                      <a:cubicBezTo>
                        <a:pt x="200" y="302"/>
                        <a:pt x="459" y="144"/>
                        <a:pt x="461" y="147"/>
                      </a:cubicBezTo>
                      <a:cubicBezTo>
                        <a:pt x="463" y="151"/>
                        <a:pt x="202" y="303"/>
                        <a:pt x="203" y="306"/>
                      </a:cubicBezTo>
                      <a:cubicBezTo>
                        <a:pt x="205" y="309"/>
                        <a:pt x="465" y="153"/>
                        <a:pt x="466" y="154"/>
                      </a:cubicBezTo>
                      <a:cubicBezTo>
                        <a:pt x="467" y="157"/>
                        <a:pt x="203" y="304"/>
                        <a:pt x="205" y="308"/>
                      </a:cubicBezTo>
                      <a:cubicBezTo>
                        <a:pt x="207" y="312"/>
                        <a:pt x="466" y="155"/>
                        <a:pt x="467" y="157"/>
                      </a:cubicBezTo>
                      <a:cubicBezTo>
                        <a:pt x="469" y="160"/>
                        <a:pt x="207" y="310"/>
                        <a:pt x="208" y="313"/>
                      </a:cubicBezTo>
                      <a:cubicBezTo>
                        <a:pt x="210" y="316"/>
                        <a:pt x="469" y="160"/>
                        <a:pt x="470" y="162"/>
                      </a:cubicBezTo>
                      <a:cubicBezTo>
                        <a:pt x="472" y="165"/>
                        <a:pt x="206" y="310"/>
                        <a:pt x="208" y="313"/>
                      </a:cubicBezTo>
                      <a:cubicBezTo>
                        <a:pt x="210" y="317"/>
                        <a:pt x="470" y="161"/>
                        <a:pt x="470" y="162"/>
                      </a:cubicBezTo>
                      <a:cubicBezTo>
                        <a:pt x="472" y="164"/>
                        <a:pt x="209" y="314"/>
                        <a:pt x="211" y="318"/>
                      </a:cubicBezTo>
                      <a:cubicBezTo>
                        <a:pt x="212" y="320"/>
                        <a:pt x="471" y="163"/>
                        <a:pt x="473" y="166"/>
                      </a:cubicBezTo>
                      <a:cubicBezTo>
                        <a:pt x="475" y="170"/>
                        <a:pt x="212" y="319"/>
                        <a:pt x="214" y="322"/>
                      </a:cubicBezTo>
                      <a:cubicBezTo>
                        <a:pt x="215" y="324"/>
                        <a:pt x="474" y="168"/>
                        <a:pt x="476" y="171"/>
                      </a:cubicBezTo>
                      <a:cubicBezTo>
                        <a:pt x="477" y="172"/>
                        <a:pt x="215" y="325"/>
                        <a:pt x="217" y="327"/>
                      </a:cubicBezTo>
                      <a:cubicBezTo>
                        <a:pt x="218" y="330"/>
                        <a:pt x="477" y="172"/>
                        <a:pt x="479" y="176"/>
                      </a:cubicBezTo>
                      <a:cubicBezTo>
                        <a:pt x="480" y="177"/>
                        <a:pt x="220" y="334"/>
                        <a:pt x="221" y="335"/>
                      </a:cubicBezTo>
                      <a:cubicBezTo>
                        <a:pt x="223" y="338"/>
                        <a:pt x="481" y="181"/>
                        <a:pt x="483" y="184"/>
                      </a:cubicBezTo>
                      <a:cubicBezTo>
                        <a:pt x="484" y="185"/>
                        <a:pt x="220" y="333"/>
                        <a:pt x="221" y="336"/>
                      </a:cubicBezTo>
                      <a:cubicBezTo>
                        <a:pt x="223" y="339"/>
                        <a:pt x="482" y="181"/>
                        <a:pt x="484" y="184"/>
                      </a:cubicBezTo>
                      <a:cubicBezTo>
                        <a:pt x="485" y="186"/>
                        <a:pt x="223" y="341"/>
                        <a:pt x="224" y="342"/>
                      </a:cubicBezTo>
                      <a:cubicBezTo>
                        <a:pt x="226" y="344"/>
                        <a:pt x="485" y="188"/>
                        <a:pt x="487" y="191"/>
                      </a:cubicBezTo>
                      <a:cubicBezTo>
                        <a:pt x="489" y="194"/>
                        <a:pt x="226" y="345"/>
                        <a:pt x="226" y="347"/>
                      </a:cubicBezTo>
                      <a:cubicBezTo>
                        <a:pt x="229" y="350"/>
                        <a:pt x="488" y="193"/>
                        <a:pt x="489" y="195"/>
                      </a:cubicBezTo>
                      <a:cubicBezTo>
                        <a:pt x="490" y="197"/>
                        <a:pt x="226" y="347"/>
                        <a:pt x="228" y="350"/>
                      </a:cubicBezTo>
                      <a:cubicBezTo>
                        <a:pt x="229" y="351"/>
                        <a:pt x="489" y="194"/>
                        <a:pt x="491" y="198"/>
                      </a:cubicBezTo>
                      <a:cubicBezTo>
                        <a:pt x="493" y="202"/>
                        <a:pt x="229" y="352"/>
                        <a:pt x="229" y="354"/>
                      </a:cubicBezTo>
                      <a:cubicBezTo>
                        <a:pt x="231" y="357"/>
                        <a:pt x="491" y="199"/>
                        <a:pt x="493" y="202"/>
                      </a:cubicBezTo>
                      <a:cubicBezTo>
                        <a:pt x="495" y="205"/>
                        <a:pt x="229" y="353"/>
                        <a:pt x="230" y="356"/>
                      </a:cubicBezTo>
                      <a:cubicBezTo>
                        <a:pt x="232" y="360"/>
                        <a:pt x="493" y="203"/>
                        <a:pt x="494" y="204"/>
                      </a:cubicBezTo>
                      <a:cubicBezTo>
                        <a:pt x="496" y="206"/>
                        <a:pt x="231" y="360"/>
                        <a:pt x="233" y="363"/>
                      </a:cubicBezTo>
                      <a:cubicBezTo>
                        <a:pt x="234" y="364"/>
                        <a:pt x="496" y="208"/>
                        <a:pt x="497" y="210"/>
                      </a:cubicBezTo>
                      <a:cubicBezTo>
                        <a:pt x="498" y="211"/>
                        <a:pt x="232" y="362"/>
                        <a:pt x="233" y="364"/>
                      </a:cubicBezTo>
                      <a:cubicBezTo>
                        <a:pt x="234" y="365"/>
                        <a:pt x="496" y="209"/>
                        <a:pt x="497" y="211"/>
                      </a:cubicBezTo>
                      <a:cubicBezTo>
                        <a:pt x="499" y="214"/>
                        <a:pt x="234" y="368"/>
                        <a:pt x="235" y="369"/>
                      </a:cubicBezTo>
                      <a:cubicBezTo>
                        <a:pt x="237" y="372"/>
                        <a:pt x="499" y="215"/>
                        <a:pt x="500" y="216"/>
                      </a:cubicBezTo>
                      <a:cubicBezTo>
                        <a:pt x="501" y="219"/>
                        <a:pt x="235" y="373"/>
                        <a:pt x="237" y="376"/>
                      </a:cubicBezTo>
                      <a:cubicBezTo>
                        <a:pt x="238" y="379"/>
                        <a:pt x="502" y="221"/>
                        <a:pt x="503" y="223"/>
                      </a:cubicBezTo>
                      <a:cubicBezTo>
                        <a:pt x="504" y="225"/>
                        <a:pt x="238" y="382"/>
                        <a:pt x="239" y="384"/>
                      </a:cubicBezTo>
                      <a:cubicBezTo>
                        <a:pt x="240" y="387"/>
                        <a:pt x="504" y="226"/>
                        <a:pt x="506" y="230"/>
                      </a:cubicBezTo>
                      <a:cubicBezTo>
                        <a:pt x="507" y="232"/>
                        <a:pt x="238" y="385"/>
                        <a:pt x="240" y="388"/>
                      </a:cubicBezTo>
                      <a:cubicBezTo>
                        <a:pt x="242" y="392"/>
                        <a:pt x="506" y="231"/>
                        <a:pt x="508" y="234"/>
                      </a:cubicBezTo>
                      <a:cubicBezTo>
                        <a:pt x="509" y="237"/>
                        <a:pt x="239" y="391"/>
                        <a:pt x="241" y="395"/>
                      </a:cubicBezTo>
                      <a:cubicBezTo>
                        <a:pt x="243" y="397"/>
                        <a:pt x="508" y="236"/>
                        <a:pt x="510" y="240"/>
                      </a:cubicBezTo>
                      <a:cubicBezTo>
                        <a:pt x="512" y="243"/>
                        <a:pt x="241" y="394"/>
                        <a:pt x="242" y="396"/>
                      </a:cubicBezTo>
                      <a:cubicBezTo>
                        <a:pt x="244" y="400"/>
                        <a:pt x="508" y="237"/>
                        <a:pt x="510" y="241"/>
                      </a:cubicBezTo>
                      <a:cubicBezTo>
                        <a:pt x="512" y="243"/>
                        <a:pt x="241" y="401"/>
                        <a:pt x="243" y="403"/>
                      </a:cubicBezTo>
                      <a:cubicBezTo>
                        <a:pt x="244" y="405"/>
                        <a:pt x="512" y="245"/>
                        <a:pt x="513" y="247"/>
                      </a:cubicBezTo>
                      <a:cubicBezTo>
                        <a:pt x="514" y="249"/>
                        <a:pt x="242" y="403"/>
                        <a:pt x="243" y="405"/>
                      </a:cubicBezTo>
                      <a:cubicBezTo>
                        <a:pt x="245" y="409"/>
                        <a:pt x="512" y="247"/>
                        <a:pt x="514" y="249"/>
                      </a:cubicBezTo>
                      <a:cubicBezTo>
                        <a:pt x="516" y="253"/>
                        <a:pt x="242" y="404"/>
                        <a:pt x="243" y="406"/>
                      </a:cubicBezTo>
                      <a:cubicBezTo>
                        <a:pt x="244" y="409"/>
                        <a:pt x="512" y="247"/>
                        <a:pt x="514" y="250"/>
                      </a:cubicBezTo>
                      <a:cubicBezTo>
                        <a:pt x="516" y="253"/>
                        <a:pt x="243" y="411"/>
                        <a:pt x="244" y="414"/>
                      </a:cubicBezTo>
                      <a:cubicBezTo>
                        <a:pt x="246" y="417"/>
                        <a:pt x="515" y="254"/>
                        <a:pt x="516" y="257"/>
                      </a:cubicBezTo>
                      <a:cubicBezTo>
                        <a:pt x="518" y="259"/>
                        <a:pt x="243" y="415"/>
                        <a:pt x="245" y="419"/>
                      </a:cubicBezTo>
                      <a:cubicBezTo>
                        <a:pt x="247" y="422"/>
                        <a:pt x="517" y="258"/>
                        <a:pt x="518" y="261"/>
                      </a:cubicBezTo>
                      <a:cubicBezTo>
                        <a:pt x="520" y="263"/>
                        <a:pt x="244" y="422"/>
                        <a:pt x="245" y="424"/>
                      </a:cubicBezTo>
                      <a:cubicBezTo>
                        <a:pt x="247" y="427"/>
                        <a:pt x="518" y="263"/>
                        <a:pt x="520" y="265"/>
                      </a:cubicBezTo>
                      <a:cubicBezTo>
                        <a:pt x="521" y="268"/>
                        <a:pt x="243" y="427"/>
                        <a:pt x="245" y="431"/>
                      </a:cubicBezTo>
                      <a:cubicBezTo>
                        <a:pt x="247" y="434"/>
                        <a:pt x="521" y="270"/>
                        <a:pt x="522" y="272"/>
                      </a:cubicBezTo>
                      <a:cubicBezTo>
                        <a:pt x="524" y="276"/>
                        <a:pt x="245" y="434"/>
                        <a:pt x="245" y="436"/>
                      </a:cubicBezTo>
                      <a:cubicBezTo>
                        <a:pt x="247" y="439"/>
                        <a:pt x="521" y="272"/>
                        <a:pt x="523" y="276"/>
                      </a:cubicBezTo>
                      <a:cubicBezTo>
                        <a:pt x="525" y="279"/>
                        <a:pt x="244" y="436"/>
                        <a:pt x="246" y="438"/>
                      </a:cubicBezTo>
                      <a:cubicBezTo>
                        <a:pt x="248" y="442"/>
                        <a:pt x="522" y="274"/>
                        <a:pt x="524" y="278"/>
                      </a:cubicBezTo>
                      <a:cubicBezTo>
                        <a:pt x="526" y="281"/>
                        <a:pt x="244" y="440"/>
                        <a:pt x="246" y="443"/>
                      </a:cubicBezTo>
                      <a:cubicBezTo>
                        <a:pt x="248" y="446"/>
                        <a:pt x="523" y="279"/>
                        <a:pt x="525" y="282"/>
                      </a:cubicBezTo>
                      <a:cubicBezTo>
                        <a:pt x="526" y="284"/>
                        <a:pt x="250" y="446"/>
                        <a:pt x="252" y="449"/>
                      </a:cubicBezTo>
                      <a:cubicBezTo>
                        <a:pt x="253" y="452"/>
                        <a:pt x="525" y="287"/>
                        <a:pt x="527" y="290"/>
                      </a:cubicBezTo>
                      <a:cubicBezTo>
                        <a:pt x="528" y="291"/>
                        <a:pt x="260" y="447"/>
                        <a:pt x="261" y="449"/>
                      </a:cubicBezTo>
                      <a:cubicBezTo>
                        <a:pt x="263" y="452"/>
                        <a:pt x="527" y="291"/>
                        <a:pt x="529" y="294"/>
                      </a:cubicBezTo>
                      <a:cubicBezTo>
                        <a:pt x="531" y="298"/>
                        <a:pt x="265" y="445"/>
                        <a:pt x="267" y="449"/>
                      </a:cubicBezTo>
                      <a:cubicBezTo>
                        <a:pt x="268" y="451"/>
                        <a:pt x="528" y="295"/>
                        <a:pt x="530" y="297"/>
                      </a:cubicBezTo>
                      <a:cubicBezTo>
                        <a:pt x="532" y="301"/>
                        <a:pt x="272" y="445"/>
                        <a:pt x="274" y="449"/>
                      </a:cubicBezTo>
                      <a:cubicBezTo>
                        <a:pt x="275" y="451"/>
                        <a:pt x="529" y="297"/>
                        <a:pt x="531" y="301"/>
                      </a:cubicBezTo>
                      <a:cubicBezTo>
                        <a:pt x="532" y="303"/>
                        <a:pt x="291" y="447"/>
                        <a:pt x="292" y="449"/>
                      </a:cubicBezTo>
                      <a:cubicBezTo>
                        <a:pt x="293" y="451"/>
                        <a:pt x="531" y="307"/>
                        <a:pt x="533" y="310"/>
                      </a:cubicBezTo>
                      <a:cubicBezTo>
                        <a:pt x="534" y="312"/>
                        <a:pt x="303" y="446"/>
                        <a:pt x="304" y="449"/>
                      </a:cubicBezTo>
                      <a:cubicBezTo>
                        <a:pt x="305" y="451"/>
                        <a:pt x="532" y="313"/>
                        <a:pt x="534" y="316"/>
                      </a:cubicBezTo>
                      <a:cubicBezTo>
                        <a:pt x="535" y="319"/>
                        <a:pt x="319" y="447"/>
                        <a:pt x="320" y="449"/>
                      </a:cubicBezTo>
                      <a:cubicBezTo>
                        <a:pt x="322" y="452"/>
                        <a:pt x="535" y="322"/>
                        <a:pt x="536" y="324"/>
                      </a:cubicBezTo>
                      <a:cubicBezTo>
                        <a:pt x="537" y="326"/>
                        <a:pt x="320" y="447"/>
                        <a:pt x="321" y="449"/>
                      </a:cubicBezTo>
                      <a:cubicBezTo>
                        <a:pt x="322" y="450"/>
                        <a:pt x="535" y="324"/>
                        <a:pt x="536" y="325"/>
                      </a:cubicBezTo>
                      <a:cubicBezTo>
                        <a:pt x="537" y="327"/>
                        <a:pt x="322" y="448"/>
                        <a:pt x="323" y="449"/>
                      </a:cubicBezTo>
                      <a:cubicBezTo>
                        <a:pt x="325" y="452"/>
                        <a:pt x="535" y="323"/>
                        <a:pt x="536" y="326"/>
                      </a:cubicBezTo>
                      <a:cubicBezTo>
                        <a:pt x="537" y="328"/>
                        <a:pt x="325" y="456"/>
                        <a:pt x="326" y="457"/>
                      </a:cubicBezTo>
                      <a:cubicBezTo>
                        <a:pt x="328" y="461"/>
                        <a:pt x="537" y="333"/>
                        <a:pt x="538" y="335"/>
                      </a:cubicBezTo>
                      <a:cubicBezTo>
                        <a:pt x="539" y="337"/>
                        <a:pt x="323" y="460"/>
                        <a:pt x="323" y="461"/>
                      </a:cubicBezTo>
                      <a:cubicBezTo>
                        <a:pt x="325" y="464"/>
                        <a:pt x="537" y="334"/>
                        <a:pt x="539" y="337"/>
                      </a:cubicBezTo>
                      <a:cubicBezTo>
                        <a:pt x="540" y="339"/>
                        <a:pt x="316" y="465"/>
                        <a:pt x="318" y="468"/>
                      </a:cubicBezTo>
                      <a:cubicBezTo>
                        <a:pt x="319" y="470"/>
                        <a:pt x="538" y="339"/>
                        <a:pt x="539" y="341"/>
                      </a:cubicBezTo>
                      <a:cubicBezTo>
                        <a:pt x="541" y="344"/>
                        <a:pt x="311" y="479"/>
                        <a:pt x="312" y="482"/>
                      </a:cubicBezTo>
                      <a:cubicBezTo>
                        <a:pt x="313" y="484"/>
                        <a:pt x="540" y="348"/>
                        <a:pt x="541" y="350"/>
                      </a:cubicBezTo>
                      <a:cubicBezTo>
                        <a:pt x="542" y="353"/>
                        <a:pt x="308" y="490"/>
                        <a:pt x="309" y="492"/>
                      </a:cubicBezTo>
                      <a:cubicBezTo>
                        <a:pt x="311" y="495"/>
                        <a:pt x="540" y="355"/>
                        <a:pt x="542" y="358"/>
                      </a:cubicBezTo>
                      <a:cubicBezTo>
                        <a:pt x="543" y="359"/>
                        <a:pt x="308" y="497"/>
                        <a:pt x="309" y="498"/>
                      </a:cubicBezTo>
                      <a:cubicBezTo>
                        <a:pt x="310" y="500"/>
                        <a:pt x="542" y="361"/>
                        <a:pt x="543" y="363"/>
                      </a:cubicBezTo>
                      <a:cubicBezTo>
                        <a:pt x="544" y="365"/>
                        <a:pt x="307" y="504"/>
                        <a:pt x="308" y="507"/>
                      </a:cubicBezTo>
                      <a:cubicBezTo>
                        <a:pt x="309" y="508"/>
                        <a:pt x="542" y="367"/>
                        <a:pt x="544" y="371"/>
                      </a:cubicBezTo>
                      <a:cubicBezTo>
                        <a:pt x="546" y="374"/>
                        <a:pt x="307" y="510"/>
                        <a:pt x="309" y="512"/>
                      </a:cubicBezTo>
                      <a:cubicBezTo>
                        <a:pt x="309" y="514"/>
                        <a:pt x="543" y="374"/>
                        <a:pt x="544" y="376"/>
                      </a:cubicBezTo>
                      <a:cubicBezTo>
                        <a:pt x="546" y="378"/>
                        <a:pt x="308" y="520"/>
                        <a:pt x="310" y="522"/>
                      </a:cubicBezTo>
                      <a:cubicBezTo>
                        <a:pt x="310" y="523"/>
                        <a:pt x="430" y="451"/>
                        <a:pt x="430" y="452"/>
                      </a:cubicBezTo>
                      <a:cubicBezTo>
                        <a:pt x="431" y="454"/>
                        <a:pt x="311" y="527"/>
                        <a:pt x="311" y="528"/>
                      </a:cubicBezTo>
                      <a:cubicBezTo>
                        <a:pt x="312" y="529"/>
                        <a:pt x="434" y="455"/>
                        <a:pt x="435" y="457"/>
                      </a:cubicBezTo>
                      <a:cubicBezTo>
                        <a:pt x="435" y="458"/>
                        <a:pt x="313" y="533"/>
                        <a:pt x="313" y="535"/>
                      </a:cubicBezTo>
                      <a:cubicBezTo>
                        <a:pt x="314" y="535"/>
                        <a:pt x="439" y="460"/>
                        <a:pt x="440" y="462"/>
                      </a:cubicBezTo>
                      <a:cubicBezTo>
                        <a:pt x="441" y="464"/>
                        <a:pt x="314" y="536"/>
                        <a:pt x="315" y="538"/>
                      </a:cubicBezTo>
                      <a:cubicBezTo>
                        <a:pt x="316" y="540"/>
                        <a:pt x="441" y="463"/>
                        <a:pt x="442" y="465"/>
                      </a:cubicBezTo>
                      <a:cubicBezTo>
                        <a:pt x="442" y="465"/>
                        <a:pt x="316" y="539"/>
                        <a:pt x="317" y="541"/>
                      </a:cubicBezTo>
                      <a:cubicBezTo>
                        <a:pt x="318" y="542"/>
                        <a:pt x="443" y="467"/>
                        <a:pt x="444" y="467"/>
                      </a:cubicBezTo>
                      <a:cubicBezTo>
                        <a:pt x="444" y="468"/>
                        <a:pt x="318" y="543"/>
                        <a:pt x="318" y="544"/>
                      </a:cubicBezTo>
                      <a:cubicBezTo>
                        <a:pt x="319" y="545"/>
                        <a:pt x="445" y="470"/>
                        <a:pt x="446" y="470"/>
                      </a:cubicBezTo>
                      <a:cubicBezTo>
                        <a:pt x="446" y="472"/>
                        <a:pt x="322" y="549"/>
                        <a:pt x="323" y="550"/>
                      </a:cubicBezTo>
                      <a:cubicBezTo>
                        <a:pt x="324" y="551"/>
                        <a:pt x="448" y="476"/>
                        <a:pt x="449" y="477"/>
                      </a:cubicBezTo>
                      <a:cubicBezTo>
                        <a:pt x="450" y="479"/>
                        <a:pt x="324" y="551"/>
                        <a:pt x="325" y="552"/>
                      </a:cubicBezTo>
                      <a:cubicBezTo>
                        <a:pt x="326" y="554"/>
                        <a:pt x="449" y="478"/>
                        <a:pt x="450" y="480"/>
                      </a:cubicBezTo>
                      <a:cubicBezTo>
                        <a:pt x="451" y="482"/>
                        <a:pt x="329" y="557"/>
                        <a:pt x="330" y="558"/>
                      </a:cubicBezTo>
                      <a:cubicBezTo>
                        <a:pt x="331" y="560"/>
                        <a:pt x="452" y="486"/>
                        <a:pt x="452" y="488"/>
                      </a:cubicBezTo>
                      <a:cubicBezTo>
                        <a:pt x="453" y="489"/>
                        <a:pt x="330" y="557"/>
                        <a:pt x="331" y="559"/>
                      </a:cubicBezTo>
                      <a:cubicBezTo>
                        <a:pt x="331" y="559"/>
                        <a:pt x="452" y="487"/>
                        <a:pt x="453" y="488"/>
                      </a:cubicBezTo>
                      <a:cubicBezTo>
                        <a:pt x="454" y="490"/>
                        <a:pt x="338" y="564"/>
                        <a:pt x="338" y="564"/>
                      </a:cubicBezTo>
                      <a:cubicBezTo>
                        <a:pt x="339" y="566"/>
                        <a:pt x="453" y="496"/>
                        <a:pt x="454" y="497"/>
                      </a:cubicBezTo>
                      <a:cubicBezTo>
                        <a:pt x="455" y="498"/>
                        <a:pt x="341" y="566"/>
                        <a:pt x="342" y="567"/>
                      </a:cubicBezTo>
                      <a:cubicBezTo>
                        <a:pt x="343" y="568"/>
                        <a:pt x="454" y="500"/>
                        <a:pt x="454" y="502"/>
                      </a:cubicBezTo>
                      <a:cubicBezTo>
                        <a:pt x="455" y="502"/>
                        <a:pt x="345" y="568"/>
                        <a:pt x="345" y="568"/>
                      </a:cubicBezTo>
                      <a:cubicBezTo>
                        <a:pt x="346" y="569"/>
                        <a:pt x="454" y="504"/>
                        <a:pt x="455" y="505"/>
                      </a:cubicBezTo>
                      <a:cubicBezTo>
                        <a:pt x="456" y="506"/>
                        <a:pt x="351" y="571"/>
                        <a:pt x="351" y="572"/>
                      </a:cubicBezTo>
                      <a:cubicBezTo>
                        <a:pt x="352" y="573"/>
                        <a:pt x="454" y="511"/>
                        <a:pt x="454" y="512"/>
                      </a:cubicBezTo>
                      <a:cubicBezTo>
                        <a:pt x="455" y="513"/>
                        <a:pt x="359" y="573"/>
                        <a:pt x="359" y="574"/>
                      </a:cubicBezTo>
                      <a:cubicBezTo>
                        <a:pt x="360" y="575"/>
                        <a:pt x="453" y="519"/>
                        <a:pt x="453" y="520"/>
                      </a:cubicBezTo>
                      <a:cubicBezTo>
                        <a:pt x="454" y="521"/>
                        <a:pt x="370" y="576"/>
                        <a:pt x="370" y="577"/>
                      </a:cubicBezTo>
                      <a:cubicBezTo>
                        <a:pt x="371" y="578"/>
                        <a:pt x="450" y="529"/>
                        <a:pt x="451" y="530"/>
                      </a:cubicBezTo>
                      <a:cubicBezTo>
                        <a:pt x="451" y="531"/>
                        <a:pt x="386" y="576"/>
                        <a:pt x="386" y="577"/>
                      </a:cubicBezTo>
                      <a:cubicBezTo>
                        <a:pt x="387" y="578"/>
                        <a:pt x="443" y="544"/>
                        <a:pt x="444" y="544"/>
                      </a:cubicBezTo>
                      <a:cubicBezTo>
                        <a:pt x="444" y="544"/>
                        <a:pt x="402" y="574"/>
                        <a:pt x="402" y="575"/>
                      </a:cubicBezTo>
                      <a:cubicBezTo>
                        <a:pt x="403" y="575"/>
                        <a:pt x="432" y="557"/>
                        <a:pt x="432" y="557"/>
                      </a:cubicBezTo>
                      <a:cubicBezTo>
                        <a:pt x="432" y="557"/>
                        <a:pt x="418" y="568"/>
                        <a:pt x="418" y="568"/>
                      </a:cubicBezTo>
                      <a:cubicBezTo>
                        <a:pt x="418" y="568"/>
                        <a:pt x="422" y="566"/>
                        <a:pt x="422" y="566"/>
                      </a:cubicBezTo>
                    </a:path>
                  </a:pathLst>
                </a:custGeom>
                <a:noFill/>
                <a:ln w="1588" cap="rnd">
                  <a:solidFill>
                    <a:schemeClr val="accent2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" name="chenying0907 12"/>
                <p:cNvSpPr/>
                <p:nvPr/>
              </p:nvSpPr>
              <p:spPr bwMode="auto">
                <a:xfrm>
                  <a:off x="2681288" y="2222500"/>
                  <a:ext cx="650875" cy="460375"/>
                </a:xfrm>
                <a:custGeom>
                  <a:avLst/>
                  <a:gdLst>
                    <a:gd name="T0" fmla="*/ 144 w 302"/>
                    <a:gd name="T1" fmla="*/ 1 h 214"/>
                    <a:gd name="T2" fmla="*/ 154 w 302"/>
                    <a:gd name="T3" fmla="*/ 4 h 214"/>
                    <a:gd name="T4" fmla="*/ 163 w 302"/>
                    <a:gd name="T5" fmla="*/ 7 h 214"/>
                    <a:gd name="T6" fmla="*/ 168 w 302"/>
                    <a:gd name="T7" fmla="*/ 9 h 214"/>
                    <a:gd name="T8" fmla="*/ 170 w 302"/>
                    <a:gd name="T9" fmla="*/ 10 h 214"/>
                    <a:gd name="T10" fmla="*/ 176 w 302"/>
                    <a:gd name="T11" fmla="*/ 12 h 214"/>
                    <a:gd name="T12" fmla="*/ 181 w 302"/>
                    <a:gd name="T13" fmla="*/ 14 h 214"/>
                    <a:gd name="T14" fmla="*/ 187 w 302"/>
                    <a:gd name="T15" fmla="*/ 16 h 214"/>
                    <a:gd name="T16" fmla="*/ 196 w 302"/>
                    <a:gd name="T17" fmla="*/ 20 h 214"/>
                    <a:gd name="T18" fmla="*/ 205 w 302"/>
                    <a:gd name="T19" fmla="*/ 24 h 214"/>
                    <a:gd name="T20" fmla="*/ 213 w 302"/>
                    <a:gd name="T21" fmla="*/ 28 h 214"/>
                    <a:gd name="T22" fmla="*/ 215 w 302"/>
                    <a:gd name="T23" fmla="*/ 29 h 214"/>
                    <a:gd name="T24" fmla="*/ 221 w 302"/>
                    <a:gd name="T25" fmla="*/ 31 h 214"/>
                    <a:gd name="T26" fmla="*/ 221 w 302"/>
                    <a:gd name="T27" fmla="*/ 32 h 214"/>
                    <a:gd name="T28" fmla="*/ 224 w 302"/>
                    <a:gd name="T29" fmla="*/ 33 h 214"/>
                    <a:gd name="T30" fmla="*/ 233 w 302"/>
                    <a:gd name="T31" fmla="*/ 37 h 214"/>
                    <a:gd name="T32" fmla="*/ 234 w 302"/>
                    <a:gd name="T33" fmla="*/ 38 h 214"/>
                    <a:gd name="T34" fmla="*/ 242 w 302"/>
                    <a:gd name="T35" fmla="*/ 42 h 214"/>
                    <a:gd name="T36" fmla="*/ 247 w 302"/>
                    <a:gd name="T37" fmla="*/ 45 h 214"/>
                    <a:gd name="T38" fmla="*/ 256 w 302"/>
                    <a:gd name="T39" fmla="*/ 50 h 214"/>
                    <a:gd name="T40" fmla="*/ 260 w 302"/>
                    <a:gd name="T41" fmla="*/ 53 h 214"/>
                    <a:gd name="T42" fmla="*/ 261 w 302"/>
                    <a:gd name="T43" fmla="*/ 53 h 214"/>
                    <a:gd name="T44" fmla="*/ 269 w 302"/>
                    <a:gd name="T45" fmla="*/ 58 h 214"/>
                    <a:gd name="T46" fmla="*/ 274 w 302"/>
                    <a:gd name="T47" fmla="*/ 61 h 214"/>
                    <a:gd name="T48" fmla="*/ 277 w 302"/>
                    <a:gd name="T49" fmla="*/ 63 h 214"/>
                    <a:gd name="T50" fmla="*/ 283 w 302"/>
                    <a:gd name="T51" fmla="*/ 67 h 214"/>
                    <a:gd name="T52" fmla="*/ 285 w 302"/>
                    <a:gd name="T53" fmla="*/ 69 h 214"/>
                    <a:gd name="T54" fmla="*/ 287 w 302"/>
                    <a:gd name="T55" fmla="*/ 70 h 214"/>
                    <a:gd name="T56" fmla="*/ 290 w 302"/>
                    <a:gd name="T57" fmla="*/ 72 h 214"/>
                    <a:gd name="T58" fmla="*/ 296 w 302"/>
                    <a:gd name="T59" fmla="*/ 76 h 214"/>
                    <a:gd name="T60" fmla="*/ 299 w 302"/>
                    <a:gd name="T61" fmla="*/ 78 h 214"/>
                    <a:gd name="T62" fmla="*/ 302 w 302"/>
                    <a:gd name="T63" fmla="*/ 80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02" h="214">
                      <a:moveTo>
                        <a:pt x="0" y="85"/>
                      </a:moveTo>
                      <a:cubicBezTo>
                        <a:pt x="0" y="86"/>
                        <a:pt x="144" y="0"/>
                        <a:pt x="144" y="1"/>
                      </a:cubicBezTo>
                      <a:cubicBezTo>
                        <a:pt x="145" y="3"/>
                        <a:pt x="30" y="74"/>
                        <a:pt x="31" y="75"/>
                      </a:cubicBezTo>
                      <a:cubicBezTo>
                        <a:pt x="32" y="77"/>
                        <a:pt x="153" y="3"/>
                        <a:pt x="154" y="4"/>
                      </a:cubicBezTo>
                      <a:cubicBezTo>
                        <a:pt x="155" y="5"/>
                        <a:pt x="44" y="75"/>
                        <a:pt x="44" y="76"/>
                      </a:cubicBezTo>
                      <a:cubicBezTo>
                        <a:pt x="45" y="77"/>
                        <a:pt x="162" y="6"/>
                        <a:pt x="163" y="7"/>
                      </a:cubicBezTo>
                      <a:cubicBezTo>
                        <a:pt x="164" y="8"/>
                        <a:pt x="51" y="75"/>
                        <a:pt x="52" y="76"/>
                      </a:cubicBezTo>
                      <a:cubicBezTo>
                        <a:pt x="53" y="77"/>
                        <a:pt x="168" y="8"/>
                        <a:pt x="168" y="9"/>
                      </a:cubicBezTo>
                      <a:cubicBezTo>
                        <a:pt x="169" y="10"/>
                        <a:pt x="53" y="76"/>
                        <a:pt x="53" y="77"/>
                      </a:cubicBezTo>
                      <a:cubicBezTo>
                        <a:pt x="54" y="78"/>
                        <a:pt x="169" y="8"/>
                        <a:pt x="170" y="10"/>
                      </a:cubicBezTo>
                      <a:cubicBezTo>
                        <a:pt x="170" y="10"/>
                        <a:pt x="59" y="77"/>
                        <a:pt x="60" y="79"/>
                      </a:cubicBezTo>
                      <a:cubicBezTo>
                        <a:pt x="61" y="79"/>
                        <a:pt x="175" y="11"/>
                        <a:pt x="176" y="12"/>
                      </a:cubicBezTo>
                      <a:cubicBezTo>
                        <a:pt x="176" y="13"/>
                        <a:pt x="65" y="79"/>
                        <a:pt x="66" y="80"/>
                      </a:cubicBezTo>
                      <a:cubicBezTo>
                        <a:pt x="67" y="82"/>
                        <a:pt x="180" y="13"/>
                        <a:pt x="181" y="14"/>
                      </a:cubicBezTo>
                      <a:cubicBezTo>
                        <a:pt x="181" y="15"/>
                        <a:pt x="71" y="82"/>
                        <a:pt x="71" y="83"/>
                      </a:cubicBezTo>
                      <a:cubicBezTo>
                        <a:pt x="72" y="84"/>
                        <a:pt x="186" y="15"/>
                        <a:pt x="187" y="16"/>
                      </a:cubicBezTo>
                      <a:cubicBezTo>
                        <a:pt x="188" y="18"/>
                        <a:pt x="79" y="87"/>
                        <a:pt x="79" y="88"/>
                      </a:cubicBezTo>
                      <a:cubicBezTo>
                        <a:pt x="80" y="88"/>
                        <a:pt x="196" y="19"/>
                        <a:pt x="196" y="20"/>
                      </a:cubicBezTo>
                      <a:cubicBezTo>
                        <a:pt x="197" y="21"/>
                        <a:pt x="85" y="92"/>
                        <a:pt x="86" y="93"/>
                      </a:cubicBezTo>
                      <a:cubicBezTo>
                        <a:pt x="87" y="94"/>
                        <a:pt x="205" y="23"/>
                        <a:pt x="205" y="24"/>
                      </a:cubicBezTo>
                      <a:cubicBezTo>
                        <a:pt x="206" y="25"/>
                        <a:pt x="90" y="97"/>
                        <a:pt x="91" y="98"/>
                      </a:cubicBezTo>
                      <a:cubicBezTo>
                        <a:pt x="92" y="100"/>
                        <a:pt x="212" y="27"/>
                        <a:pt x="213" y="28"/>
                      </a:cubicBezTo>
                      <a:cubicBezTo>
                        <a:pt x="214" y="29"/>
                        <a:pt x="92" y="99"/>
                        <a:pt x="92" y="100"/>
                      </a:cubicBezTo>
                      <a:cubicBezTo>
                        <a:pt x="93" y="102"/>
                        <a:pt x="214" y="27"/>
                        <a:pt x="215" y="29"/>
                      </a:cubicBezTo>
                      <a:cubicBezTo>
                        <a:pt x="216" y="31"/>
                        <a:pt x="95" y="102"/>
                        <a:pt x="96" y="104"/>
                      </a:cubicBezTo>
                      <a:cubicBezTo>
                        <a:pt x="96" y="105"/>
                        <a:pt x="220" y="30"/>
                        <a:pt x="221" y="31"/>
                      </a:cubicBezTo>
                      <a:cubicBezTo>
                        <a:pt x="222" y="33"/>
                        <a:pt x="95" y="103"/>
                        <a:pt x="96" y="104"/>
                      </a:cubicBezTo>
                      <a:cubicBezTo>
                        <a:pt x="97" y="106"/>
                        <a:pt x="221" y="31"/>
                        <a:pt x="221" y="32"/>
                      </a:cubicBezTo>
                      <a:cubicBezTo>
                        <a:pt x="222" y="33"/>
                        <a:pt x="96" y="105"/>
                        <a:pt x="97" y="106"/>
                      </a:cubicBezTo>
                      <a:cubicBezTo>
                        <a:pt x="97" y="107"/>
                        <a:pt x="223" y="32"/>
                        <a:pt x="224" y="33"/>
                      </a:cubicBezTo>
                      <a:cubicBezTo>
                        <a:pt x="225" y="34"/>
                        <a:pt x="101" y="112"/>
                        <a:pt x="102" y="113"/>
                      </a:cubicBezTo>
                      <a:cubicBezTo>
                        <a:pt x="102" y="114"/>
                        <a:pt x="233" y="37"/>
                        <a:pt x="233" y="37"/>
                      </a:cubicBezTo>
                      <a:cubicBezTo>
                        <a:pt x="234" y="39"/>
                        <a:pt x="101" y="113"/>
                        <a:pt x="102" y="114"/>
                      </a:cubicBezTo>
                      <a:cubicBezTo>
                        <a:pt x="103" y="115"/>
                        <a:pt x="233" y="36"/>
                        <a:pt x="234" y="38"/>
                      </a:cubicBezTo>
                      <a:cubicBezTo>
                        <a:pt x="235" y="39"/>
                        <a:pt x="105" y="120"/>
                        <a:pt x="106" y="121"/>
                      </a:cubicBezTo>
                      <a:cubicBezTo>
                        <a:pt x="106" y="122"/>
                        <a:pt x="242" y="42"/>
                        <a:pt x="242" y="42"/>
                      </a:cubicBezTo>
                      <a:cubicBezTo>
                        <a:pt x="243" y="43"/>
                        <a:pt x="107" y="125"/>
                        <a:pt x="108" y="126"/>
                      </a:cubicBezTo>
                      <a:cubicBezTo>
                        <a:pt x="108" y="127"/>
                        <a:pt x="246" y="44"/>
                        <a:pt x="247" y="45"/>
                      </a:cubicBezTo>
                      <a:cubicBezTo>
                        <a:pt x="248" y="46"/>
                        <a:pt x="109" y="132"/>
                        <a:pt x="110" y="134"/>
                      </a:cubicBezTo>
                      <a:cubicBezTo>
                        <a:pt x="111" y="136"/>
                        <a:pt x="255" y="49"/>
                        <a:pt x="256" y="50"/>
                      </a:cubicBezTo>
                      <a:cubicBezTo>
                        <a:pt x="256" y="51"/>
                        <a:pt x="110" y="137"/>
                        <a:pt x="111" y="139"/>
                      </a:cubicBezTo>
                      <a:cubicBezTo>
                        <a:pt x="111" y="140"/>
                        <a:pt x="260" y="52"/>
                        <a:pt x="260" y="53"/>
                      </a:cubicBezTo>
                      <a:cubicBezTo>
                        <a:pt x="261" y="54"/>
                        <a:pt x="110" y="139"/>
                        <a:pt x="111" y="140"/>
                      </a:cubicBezTo>
                      <a:cubicBezTo>
                        <a:pt x="112" y="142"/>
                        <a:pt x="261" y="52"/>
                        <a:pt x="261" y="53"/>
                      </a:cubicBezTo>
                      <a:cubicBezTo>
                        <a:pt x="262" y="55"/>
                        <a:pt x="110" y="147"/>
                        <a:pt x="111" y="149"/>
                      </a:cubicBezTo>
                      <a:cubicBezTo>
                        <a:pt x="112" y="151"/>
                        <a:pt x="268" y="56"/>
                        <a:pt x="269" y="58"/>
                      </a:cubicBezTo>
                      <a:cubicBezTo>
                        <a:pt x="270" y="59"/>
                        <a:pt x="109" y="153"/>
                        <a:pt x="111" y="156"/>
                      </a:cubicBezTo>
                      <a:cubicBezTo>
                        <a:pt x="111" y="157"/>
                        <a:pt x="273" y="59"/>
                        <a:pt x="274" y="61"/>
                      </a:cubicBezTo>
                      <a:cubicBezTo>
                        <a:pt x="275" y="63"/>
                        <a:pt x="109" y="156"/>
                        <a:pt x="110" y="159"/>
                      </a:cubicBezTo>
                      <a:cubicBezTo>
                        <a:pt x="111" y="160"/>
                        <a:pt x="275" y="61"/>
                        <a:pt x="277" y="63"/>
                      </a:cubicBezTo>
                      <a:cubicBezTo>
                        <a:pt x="277" y="64"/>
                        <a:pt x="107" y="165"/>
                        <a:pt x="108" y="168"/>
                      </a:cubicBezTo>
                      <a:cubicBezTo>
                        <a:pt x="109" y="170"/>
                        <a:pt x="282" y="66"/>
                        <a:pt x="283" y="67"/>
                      </a:cubicBezTo>
                      <a:cubicBezTo>
                        <a:pt x="284" y="69"/>
                        <a:pt x="106" y="170"/>
                        <a:pt x="107" y="172"/>
                      </a:cubicBezTo>
                      <a:cubicBezTo>
                        <a:pt x="107" y="173"/>
                        <a:pt x="284" y="67"/>
                        <a:pt x="285" y="69"/>
                      </a:cubicBezTo>
                      <a:cubicBezTo>
                        <a:pt x="286" y="70"/>
                        <a:pt x="104" y="172"/>
                        <a:pt x="106" y="174"/>
                      </a:cubicBezTo>
                      <a:cubicBezTo>
                        <a:pt x="107" y="177"/>
                        <a:pt x="286" y="68"/>
                        <a:pt x="287" y="70"/>
                      </a:cubicBezTo>
                      <a:cubicBezTo>
                        <a:pt x="288" y="72"/>
                        <a:pt x="102" y="178"/>
                        <a:pt x="103" y="179"/>
                      </a:cubicBezTo>
                      <a:cubicBezTo>
                        <a:pt x="105" y="182"/>
                        <a:pt x="288" y="69"/>
                        <a:pt x="290" y="72"/>
                      </a:cubicBezTo>
                      <a:cubicBezTo>
                        <a:pt x="291" y="73"/>
                        <a:pt x="93" y="192"/>
                        <a:pt x="94" y="193"/>
                      </a:cubicBezTo>
                      <a:cubicBezTo>
                        <a:pt x="96" y="196"/>
                        <a:pt x="295" y="74"/>
                        <a:pt x="296" y="76"/>
                      </a:cubicBezTo>
                      <a:cubicBezTo>
                        <a:pt x="297" y="78"/>
                        <a:pt x="85" y="200"/>
                        <a:pt x="86" y="202"/>
                      </a:cubicBezTo>
                      <a:cubicBezTo>
                        <a:pt x="87" y="203"/>
                        <a:pt x="298" y="76"/>
                        <a:pt x="299" y="78"/>
                      </a:cubicBezTo>
                      <a:cubicBezTo>
                        <a:pt x="301" y="80"/>
                        <a:pt x="72" y="211"/>
                        <a:pt x="73" y="212"/>
                      </a:cubicBezTo>
                      <a:cubicBezTo>
                        <a:pt x="74" y="214"/>
                        <a:pt x="300" y="77"/>
                        <a:pt x="302" y="80"/>
                      </a:cubicBezTo>
                    </a:path>
                  </a:pathLst>
                </a:custGeom>
                <a:noFill/>
                <a:ln w="1588" cap="rnd">
                  <a:solidFill>
                    <a:schemeClr val="accent2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" name="chenying0907 13"/>
                <p:cNvSpPr/>
                <p:nvPr/>
              </p:nvSpPr>
              <p:spPr bwMode="auto">
                <a:xfrm>
                  <a:off x="2635250" y="2173288"/>
                  <a:ext cx="338138" cy="268287"/>
                </a:xfrm>
                <a:custGeom>
                  <a:avLst/>
                  <a:gdLst>
                    <a:gd name="T0" fmla="*/ 1 w 157"/>
                    <a:gd name="T1" fmla="*/ 0 h 125"/>
                    <a:gd name="T2" fmla="*/ 1 w 157"/>
                    <a:gd name="T3" fmla="*/ 0 h 125"/>
                    <a:gd name="T4" fmla="*/ 1 w 157"/>
                    <a:gd name="T5" fmla="*/ 7 h 125"/>
                    <a:gd name="T6" fmla="*/ 12 w 157"/>
                    <a:gd name="T7" fmla="*/ 1 h 125"/>
                    <a:gd name="T8" fmla="*/ 1 w 157"/>
                    <a:gd name="T9" fmla="*/ 14 h 125"/>
                    <a:gd name="T10" fmla="*/ 24 w 157"/>
                    <a:gd name="T11" fmla="*/ 1 h 125"/>
                    <a:gd name="T12" fmla="*/ 1 w 157"/>
                    <a:gd name="T13" fmla="*/ 17 h 125"/>
                    <a:gd name="T14" fmla="*/ 29 w 157"/>
                    <a:gd name="T15" fmla="*/ 1 h 125"/>
                    <a:gd name="T16" fmla="*/ 1 w 157"/>
                    <a:gd name="T17" fmla="*/ 22 h 125"/>
                    <a:gd name="T18" fmla="*/ 36 w 157"/>
                    <a:gd name="T19" fmla="*/ 1 h 125"/>
                    <a:gd name="T20" fmla="*/ 1 w 157"/>
                    <a:gd name="T21" fmla="*/ 22 h 125"/>
                    <a:gd name="T22" fmla="*/ 37 w 157"/>
                    <a:gd name="T23" fmla="*/ 1 h 125"/>
                    <a:gd name="T24" fmla="*/ 1 w 157"/>
                    <a:gd name="T25" fmla="*/ 25 h 125"/>
                    <a:gd name="T26" fmla="*/ 42 w 157"/>
                    <a:gd name="T27" fmla="*/ 2 h 125"/>
                    <a:gd name="T28" fmla="*/ 1 w 157"/>
                    <a:gd name="T29" fmla="*/ 29 h 125"/>
                    <a:gd name="T30" fmla="*/ 48 w 157"/>
                    <a:gd name="T31" fmla="*/ 2 h 125"/>
                    <a:gd name="T32" fmla="*/ 1 w 157"/>
                    <a:gd name="T33" fmla="*/ 36 h 125"/>
                    <a:gd name="T34" fmla="*/ 58 w 157"/>
                    <a:gd name="T35" fmla="*/ 3 h 125"/>
                    <a:gd name="T36" fmla="*/ 1 w 157"/>
                    <a:gd name="T37" fmla="*/ 40 h 125"/>
                    <a:gd name="T38" fmla="*/ 64 w 157"/>
                    <a:gd name="T39" fmla="*/ 4 h 125"/>
                    <a:gd name="T40" fmla="*/ 1 w 157"/>
                    <a:gd name="T41" fmla="*/ 49 h 125"/>
                    <a:gd name="T42" fmla="*/ 77 w 157"/>
                    <a:gd name="T43" fmla="*/ 5 h 125"/>
                    <a:gd name="T44" fmla="*/ 1 w 157"/>
                    <a:gd name="T45" fmla="*/ 52 h 125"/>
                    <a:gd name="T46" fmla="*/ 80 w 157"/>
                    <a:gd name="T47" fmla="*/ 6 h 125"/>
                    <a:gd name="T48" fmla="*/ 1 w 157"/>
                    <a:gd name="T49" fmla="*/ 54 h 125"/>
                    <a:gd name="T50" fmla="*/ 83 w 157"/>
                    <a:gd name="T51" fmla="*/ 6 h 125"/>
                    <a:gd name="T52" fmla="*/ 1 w 157"/>
                    <a:gd name="T53" fmla="*/ 57 h 125"/>
                    <a:gd name="T54" fmla="*/ 88 w 157"/>
                    <a:gd name="T55" fmla="*/ 7 h 125"/>
                    <a:gd name="T56" fmla="*/ 1 w 157"/>
                    <a:gd name="T57" fmla="*/ 60 h 125"/>
                    <a:gd name="T58" fmla="*/ 92 w 157"/>
                    <a:gd name="T59" fmla="*/ 7 h 125"/>
                    <a:gd name="T60" fmla="*/ 1 w 157"/>
                    <a:gd name="T61" fmla="*/ 65 h 125"/>
                    <a:gd name="T62" fmla="*/ 99 w 157"/>
                    <a:gd name="T63" fmla="*/ 9 h 125"/>
                    <a:gd name="T64" fmla="*/ 1 w 157"/>
                    <a:gd name="T65" fmla="*/ 72 h 125"/>
                    <a:gd name="T66" fmla="*/ 108 w 157"/>
                    <a:gd name="T67" fmla="*/ 10 h 125"/>
                    <a:gd name="T68" fmla="*/ 1 w 157"/>
                    <a:gd name="T69" fmla="*/ 78 h 125"/>
                    <a:gd name="T70" fmla="*/ 116 w 157"/>
                    <a:gd name="T71" fmla="*/ 12 h 125"/>
                    <a:gd name="T72" fmla="*/ 1 w 157"/>
                    <a:gd name="T73" fmla="*/ 86 h 125"/>
                    <a:gd name="T74" fmla="*/ 125 w 157"/>
                    <a:gd name="T75" fmla="*/ 14 h 125"/>
                    <a:gd name="T76" fmla="*/ 1 w 157"/>
                    <a:gd name="T77" fmla="*/ 96 h 125"/>
                    <a:gd name="T78" fmla="*/ 138 w 157"/>
                    <a:gd name="T79" fmla="*/ 17 h 125"/>
                    <a:gd name="T80" fmla="*/ 1 w 157"/>
                    <a:gd name="T81" fmla="*/ 104 h 125"/>
                    <a:gd name="T82" fmla="*/ 148 w 157"/>
                    <a:gd name="T83" fmla="*/ 19 h 125"/>
                    <a:gd name="T84" fmla="*/ 1 w 157"/>
                    <a:gd name="T85" fmla="*/ 111 h 125"/>
                    <a:gd name="T86" fmla="*/ 156 w 157"/>
                    <a:gd name="T87" fmla="*/ 22 h 125"/>
                    <a:gd name="T88" fmla="*/ 1 w 157"/>
                    <a:gd name="T89" fmla="*/ 121 h 125"/>
                    <a:gd name="T90" fmla="*/ 8 w 157"/>
                    <a:gd name="T91" fmla="*/ 117 h 125"/>
                    <a:gd name="T92" fmla="*/ 1 w 157"/>
                    <a:gd name="T93" fmla="*/ 125 h 125"/>
                    <a:gd name="T94" fmla="*/ 1 w 157"/>
                    <a:gd name="T95" fmla="*/ 12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57" h="12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7"/>
                        <a:pt x="1" y="7"/>
                      </a:cubicBezTo>
                      <a:cubicBezTo>
                        <a:pt x="1" y="7"/>
                        <a:pt x="12" y="0"/>
                        <a:pt x="12" y="1"/>
                      </a:cubicBezTo>
                      <a:cubicBezTo>
                        <a:pt x="12" y="1"/>
                        <a:pt x="1" y="14"/>
                        <a:pt x="1" y="14"/>
                      </a:cubicBezTo>
                      <a:cubicBezTo>
                        <a:pt x="1" y="14"/>
                        <a:pt x="24" y="1"/>
                        <a:pt x="24" y="1"/>
                      </a:cubicBezTo>
                      <a:cubicBezTo>
                        <a:pt x="24" y="1"/>
                        <a:pt x="1" y="17"/>
                        <a:pt x="1" y="17"/>
                      </a:cubicBezTo>
                      <a:cubicBezTo>
                        <a:pt x="1" y="17"/>
                        <a:pt x="29" y="1"/>
                        <a:pt x="29" y="1"/>
                      </a:cubicBezTo>
                      <a:cubicBezTo>
                        <a:pt x="29" y="2"/>
                        <a:pt x="1" y="21"/>
                        <a:pt x="1" y="22"/>
                      </a:cubicBezTo>
                      <a:cubicBezTo>
                        <a:pt x="1" y="22"/>
                        <a:pt x="36" y="1"/>
                        <a:pt x="36" y="1"/>
                      </a:cubicBezTo>
                      <a:cubicBezTo>
                        <a:pt x="36" y="2"/>
                        <a:pt x="1" y="22"/>
                        <a:pt x="1" y="22"/>
                      </a:cubicBezTo>
                      <a:cubicBezTo>
                        <a:pt x="1" y="23"/>
                        <a:pt x="37" y="1"/>
                        <a:pt x="37" y="1"/>
                      </a:cubicBezTo>
                      <a:cubicBezTo>
                        <a:pt x="38" y="2"/>
                        <a:pt x="1" y="25"/>
                        <a:pt x="1" y="25"/>
                      </a:cubicBezTo>
                      <a:cubicBezTo>
                        <a:pt x="1" y="26"/>
                        <a:pt x="42" y="2"/>
                        <a:pt x="42" y="2"/>
                      </a:cubicBezTo>
                      <a:cubicBezTo>
                        <a:pt x="42" y="2"/>
                        <a:pt x="1" y="29"/>
                        <a:pt x="1" y="29"/>
                      </a:cubicBezTo>
                      <a:cubicBezTo>
                        <a:pt x="1" y="30"/>
                        <a:pt x="47" y="2"/>
                        <a:pt x="48" y="2"/>
                      </a:cubicBezTo>
                      <a:cubicBezTo>
                        <a:pt x="48" y="3"/>
                        <a:pt x="1" y="36"/>
                        <a:pt x="1" y="36"/>
                      </a:cubicBezTo>
                      <a:cubicBezTo>
                        <a:pt x="1" y="36"/>
                        <a:pt x="58" y="2"/>
                        <a:pt x="58" y="3"/>
                      </a:cubicBezTo>
                      <a:cubicBezTo>
                        <a:pt x="58" y="4"/>
                        <a:pt x="1" y="39"/>
                        <a:pt x="1" y="40"/>
                      </a:cubicBezTo>
                      <a:cubicBezTo>
                        <a:pt x="1" y="41"/>
                        <a:pt x="64" y="3"/>
                        <a:pt x="64" y="4"/>
                      </a:cubicBezTo>
                      <a:cubicBezTo>
                        <a:pt x="65" y="4"/>
                        <a:pt x="1" y="48"/>
                        <a:pt x="1" y="49"/>
                      </a:cubicBezTo>
                      <a:cubicBezTo>
                        <a:pt x="1" y="49"/>
                        <a:pt x="76" y="5"/>
                        <a:pt x="77" y="5"/>
                      </a:cubicBezTo>
                      <a:cubicBezTo>
                        <a:pt x="77" y="6"/>
                        <a:pt x="0" y="51"/>
                        <a:pt x="1" y="52"/>
                      </a:cubicBezTo>
                      <a:cubicBezTo>
                        <a:pt x="1" y="53"/>
                        <a:pt x="80" y="5"/>
                        <a:pt x="80" y="6"/>
                      </a:cubicBezTo>
                      <a:cubicBezTo>
                        <a:pt x="81" y="6"/>
                        <a:pt x="0" y="53"/>
                        <a:pt x="1" y="54"/>
                      </a:cubicBezTo>
                      <a:cubicBezTo>
                        <a:pt x="1" y="54"/>
                        <a:pt x="83" y="6"/>
                        <a:pt x="83" y="6"/>
                      </a:cubicBezTo>
                      <a:cubicBezTo>
                        <a:pt x="84" y="7"/>
                        <a:pt x="0" y="56"/>
                        <a:pt x="1" y="57"/>
                      </a:cubicBezTo>
                      <a:cubicBezTo>
                        <a:pt x="1" y="58"/>
                        <a:pt x="88" y="6"/>
                        <a:pt x="88" y="7"/>
                      </a:cubicBezTo>
                      <a:cubicBezTo>
                        <a:pt x="89" y="8"/>
                        <a:pt x="0" y="59"/>
                        <a:pt x="1" y="60"/>
                      </a:cubicBezTo>
                      <a:cubicBezTo>
                        <a:pt x="2" y="61"/>
                        <a:pt x="91" y="7"/>
                        <a:pt x="92" y="7"/>
                      </a:cubicBezTo>
                      <a:cubicBezTo>
                        <a:pt x="92" y="8"/>
                        <a:pt x="0" y="64"/>
                        <a:pt x="1" y="65"/>
                      </a:cubicBezTo>
                      <a:cubicBezTo>
                        <a:pt x="2" y="66"/>
                        <a:pt x="98" y="7"/>
                        <a:pt x="99" y="9"/>
                      </a:cubicBezTo>
                      <a:cubicBezTo>
                        <a:pt x="100" y="10"/>
                        <a:pt x="0" y="71"/>
                        <a:pt x="1" y="72"/>
                      </a:cubicBezTo>
                      <a:cubicBezTo>
                        <a:pt x="2" y="73"/>
                        <a:pt x="108" y="9"/>
                        <a:pt x="108" y="10"/>
                      </a:cubicBezTo>
                      <a:cubicBezTo>
                        <a:pt x="109" y="11"/>
                        <a:pt x="0" y="77"/>
                        <a:pt x="1" y="78"/>
                      </a:cubicBezTo>
                      <a:cubicBezTo>
                        <a:pt x="1" y="78"/>
                        <a:pt x="115" y="10"/>
                        <a:pt x="116" y="12"/>
                      </a:cubicBezTo>
                      <a:cubicBezTo>
                        <a:pt x="116" y="13"/>
                        <a:pt x="0" y="85"/>
                        <a:pt x="1" y="86"/>
                      </a:cubicBezTo>
                      <a:cubicBezTo>
                        <a:pt x="2" y="87"/>
                        <a:pt x="125" y="13"/>
                        <a:pt x="125" y="14"/>
                      </a:cubicBezTo>
                      <a:cubicBezTo>
                        <a:pt x="126" y="15"/>
                        <a:pt x="0" y="94"/>
                        <a:pt x="1" y="96"/>
                      </a:cubicBezTo>
                      <a:cubicBezTo>
                        <a:pt x="1" y="97"/>
                        <a:pt x="137" y="15"/>
                        <a:pt x="138" y="17"/>
                      </a:cubicBezTo>
                      <a:cubicBezTo>
                        <a:pt x="139" y="19"/>
                        <a:pt x="0" y="102"/>
                        <a:pt x="1" y="104"/>
                      </a:cubicBezTo>
                      <a:cubicBezTo>
                        <a:pt x="2" y="105"/>
                        <a:pt x="147" y="18"/>
                        <a:pt x="148" y="19"/>
                      </a:cubicBezTo>
                      <a:cubicBezTo>
                        <a:pt x="149" y="21"/>
                        <a:pt x="0" y="110"/>
                        <a:pt x="1" y="111"/>
                      </a:cubicBezTo>
                      <a:cubicBezTo>
                        <a:pt x="2" y="113"/>
                        <a:pt x="155" y="20"/>
                        <a:pt x="156" y="22"/>
                      </a:cubicBezTo>
                      <a:cubicBezTo>
                        <a:pt x="157" y="23"/>
                        <a:pt x="0" y="119"/>
                        <a:pt x="1" y="121"/>
                      </a:cubicBezTo>
                      <a:cubicBezTo>
                        <a:pt x="1" y="121"/>
                        <a:pt x="8" y="117"/>
                        <a:pt x="8" y="117"/>
                      </a:cubicBezTo>
                      <a:cubicBezTo>
                        <a:pt x="8" y="117"/>
                        <a:pt x="1" y="125"/>
                        <a:pt x="1" y="125"/>
                      </a:cubicBezTo>
                      <a:cubicBezTo>
                        <a:pt x="1" y="125"/>
                        <a:pt x="1" y="125"/>
                        <a:pt x="1" y="125"/>
                      </a:cubicBezTo>
                    </a:path>
                  </a:pathLst>
                </a:custGeom>
                <a:noFill/>
                <a:ln w="1588" cap="rnd">
                  <a:solidFill>
                    <a:schemeClr val="accent2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3" name="组合 32"/>
              <p:cNvGrpSpPr/>
              <p:nvPr/>
            </p:nvGrpSpPr>
            <p:grpSpPr>
              <a:xfrm>
                <a:off x="2370138" y="3351213"/>
                <a:ext cx="1447800" cy="1158874"/>
                <a:chOff x="2370138" y="3351213"/>
                <a:chExt cx="1447800" cy="1158874"/>
              </a:xfrm>
            </p:grpSpPr>
            <p:sp>
              <p:nvSpPr>
                <p:cNvPr id="16" name="chenying0907 14"/>
                <p:cNvSpPr/>
                <p:nvPr/>
              </p:nvSpPr>
              <p:spPr bwMode="auto">
                <a:xfrm>
                  <a:off x="2628900" y="3594100"/>
                  <a:ext cx="1168400" cy="915987"/>
                </a:xfrm>
                <a:custGeom>
                  <a:avLst/>
                  <a:gdLst>
                    <a:gd name="T0" fmla="*/ 537 w 542"/>
                    <a:gd name="T1" fmla="*/ 3 h 426"/>
                    <a:gd name="T2" fmla="*/ 536 w 542"/>
                    <a:gd name="T3" fmla="*/ 10 h 426"/>
                    <a:gd name="T4" fmla="*/ 535 w 542"/>
                    <a:gd name="T5" fmla="*/ 13 h 426"/>
                    <a:gd name="T6" fmla="*/ 534 w 542"/>
                    <a:gd name="T7" fmla="*/ 19 h 426"/>
                    <a:gd name="T8" fmla="*/ 531 w 542"/>
                    <a:gd name="T9" fmla="*/ 29 h 426"/>
                    <a:gd name="T10" fmla="*/ 528 w 542"/>
                    <a:gd name="T11" fmla="*/ 38 h 426"/>
                    <a:gd name="T12" fmla="*/ 525 w 542"/>
                    <a:gd name="T13" fmla="*/ 50 h 426"/>
                    <a:gd name="T14" fmla="*/ 522 w 542"/>
                    <a:gd name="T15" fmla="*/ 59 h 426"/>
                    <a:gd name="T16" fmla="*/ 518 w 542"/>
                    <a:gd name="T17" fmla="*/ 70 h 426"/>
                    <a:gd name="T18" fmla="*/ 515 w 542"/>
                    <a:gd name="T19" fmla="*/ 77 h 426"/>
                    <a:gd name="T20" fmla="*/ 515 w 542"/>
                    <a:gd name="T21" fmla="*/ 78 h 426"/>
                    <a:gd name="T22" fmla="*/ 511 w 542"/>
                    <a:gd name="T23" fmla="*/ 89 h 426"/>
                    <a:gd name="T24" fmla="*/ 507 w 542"/>
                    <a:gd name="T25" fmla="*/ 98 h 426"/>
                    <a:gd name="T26" fmla="*/ 501 w 542"/>
                    <a:gd name="T27" fmla="*/ 111 h 426"/>
                    <a:gd name="T28" fmla="*/ 498 w 542"/>
                    <a:gd name="T29" fmla="*/ 117 h 426"/>
                    <a:gd name="T30" fmla="*/ 496 w 542"/>
                    <a:gd name="T31" fmla="*/ 121 h 426"/>
                    <a:gd name="T32" fmla="*/ 490 w 542"/>
                    <a:gd name="T33" fmla="*/ 132 h 426"/>
                    <a:gd name="T34" fmla="*/ 482 w 542"/>
                    <a:gd name="T35" fmla="*/ 146 h 426"/>
                    <a:gd name="T36" fmla="*/ 482 w 542"/>
                    <a:gd name="T37" fmla="*/ 147 h 426"/>
                    <a:gd name="T38" fmla="*/ 478 w 542"/>
                    <a:gd name="T39" fmla="*/ 154 h 426"/>
                    <a:gd name="T40" fmla="*/ 468 w 542"/>
                    <a:gd name="T41" fmla="*/ 169 h 426"/>
                    <a:gd name="T42" fmla="*/ 458 w 542"/>
                    <a:gd name="T43" fmla="*/ 185 h 426"/>
                    <a:gd name="T44" fmla="*/ 453 w 542"/>
                    <a:gd name="T45" fmla="*/ 191 h 426"/>
                    <a:gd name="T46" fmla="*/ 442 w 542"/>
                    <a:gd name="T47" fmla="*/ 206 h 426"/>
                    <a:gd name="T48" fmla="*/ 441 w 542"/>
                    <a:gd name="T49" fmla="*/ 208 h 426"/>
                    <a:gd name="T50" fmla="*/ 440 w 542"/>
                    <a:gd name="T51" fmla="*/ 209 h 426"/>
                    <a:gd name="T52" fmla="*/ 438 w 542"/>
                    <a:gd name="T53" fmla="*/ 211 h 426"/>
                    <a:gd name="T54" fmla="*/ 426 w 542"/>
                    <a:gd name="T55" fmla="*/ 225 h 426"/>
                    <a:gd name="T56" fmla="*/ 415 w 542"/>
                    <a:gd name="T57" fmla="*/ 239 h 426"/>
                    <a:gd name="T58" fmla="*/ 405 w 542"/>
                    <a:gd name="T59" fmla="*/ 248 h 426"/>
                    <a:gd name="T60" fmla="*/ 393 w 542"/>
                    <a:gd name="T61" fmla="*/ 261 h 426"/>
                    <a:gd name="T62" fmla="*/ 365 w 542"/>
                    <a:gd name="T63" fmla="*/ 287 h 426"/>
                    <a:gd name="T64" fmla="*/ 365 w 542"/>
                    <a:gd name="T65" fmla="*/ 288 h 426"/>
                    <a:gd name="T66" fmla="*/ 323 w 542"/>
                    <a:gd name="T67" fmla="*/ 321 h 426"/>
                    <a:gd name="T68" fmla="*/ 314 w 542"/>
                    <a:gd name="T69" fmla="*/ 328 h 426"/>
                    <a:gd name="T70" fmla="*/ 313 w 542"/>
                    <a:gd name="T71" fmla="*/ 328 h 426"/>
                    <a:gd name="T72" fmla="*/ 282 w 542"/>
                    <a:gd name="T73" fmla="*/ 348 h 4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542" h="426">
                      <a:moveTo>
                        <a:pt x="4" y="311"/>
                      </a:moveTo>
                      <a:cubicBezTo>
                        <a:pt x="7" y="315"/>
                        <a:pt x="535" y="0"/>
                        <a:pt x="537" y="3"/>
                      </a:cubicBezTo>
                      <a:cubicBezTo>
                        <a:pt x="542" y="11"/>
                        <a:pt x="2" y="312"/>
                        <a:pt x="4" y="316"/>
                      </a:cubicBezTo>
                      <a:cubicBezTo>
                        <a:pt x="6" y="319"/>
                        <a:pt x="534" y="6"/>
                        <a:pt x="536" y="10"/>
                      </a:cubicBezTo>
                      <a:cubicBezTo>
                        <a:pt x="538" y="13"/>
                        <a:pt x="2" y="315"/>
                        <a:pt x="4" y="319"/>
                      </a:cubicBezTo>
                      <a:cubicBezTo>
                        <a:pt x="8" y="326"/>
                        <a:pt x="533" y="9"/>
                        <a:pt x="535" y="13"/>
                      </a:cubicBezTo>
                      <a:cubicBezTo>
                        <a:pt x="538" y="19"/>
                        <a:pt x="3" y="321"/>
                        <a:pt x="4" y="325"/>
                      </a:cubicBezTo>
                      <a:cubicBezTo>
                        <a:pt x="8" y="331"/>
                        <a:pt x="530" y="12"/>
                        <a:pt x="534" y="19"/>
                      </a:cubicBezTo>
                      <a:cubicBezTo>
                        <a:pt x="538" y="27"/>
                        <a:pt x="1" y="328"/>
                        <a:pt x="4" y="333"/>
                      </a:cubicBezTo>
                      <a:cubicBezTo>
                        <a:pt x="7" y="337"/>
                        <a:pt x="529" y="25"/>
                        <a:pt x="531" y="29"/>
                      </a:cubicBezTo>
                      <a:cubicBezTo>
                        <a:pt x="534" y="35"/>
                        <a:pt x="1" y="334"/>
                        <a:pt x="4" y="341"/>
                      </a:cubicBezTo>
                      <a:cubicBezTo>
                        <a:pt x="6" y="344"/>
                        <a:pt x="525" y="32"/>
                        <a:pt x="528" y="38"/>
                      </a:cubicBezTo>
                      <a:cubicBezTo>
                        <a:pt x="533" y="46"/>
                        <a:pt x="1" y="343"/>
                        <a:pt x="4" y="350"/>
                      </a:cubicBezTo>
                      <a:cubicBezTo>
                        <a:pt x="9" y="357"/>
                        <a:pt x="522" y="44"/>
                        <a:pt x="525" y="50"/>
                      </a:cubicBezTo>
                      <a:cubicBezTo>
                        <a:pt x="527" y="53"/>
                        <a:pt x="0" y="350"/>
                        <a:pt x="4" y="358"/>
                      </a:cubicBezTo>
                      <a:cubicBezTo>
                        <a:pt x="8" y="364"/>
                        <a:pt x="519" y="54"/>
                        <a:pt x="522" y="59"/>
                      </a:cubicBezTo>
                      <a:cubicBezTo>
                        <a:pt x="524" y="62"/>
                        <a:pt x="2" y="362"/>
                        <a:pt x="4" y="367"/>
                      </a:cubicBezTo>
                      <a:cubicBezTo>
                        <a:pt x="8" y="372"/>
                        <a:pt x="514" y="64"/>
                        <a:pt x="518" y="70"/>
                      </a:cubicBezTo>
                      <a:cubicBezTo>
                        <a:pt x="521" y="76"/>
                        <a:pt x="0" y="364"/>
                        <a:pt x="4" y="372"/>
                      </a:cubicBezTo>
                      <a:cubicBezTo>
                        <a:pt x="8" y="377"/>
                        <a:pt x="513" y="72"/>
                        <a:pt x="515" y="77"/>
                      </a:cubicBezTo>
                      <a:cubicBezTo>
                        <a:pt x="517" y="80"/>
                        <a:pt x="0" y="366"/>
                        <a:pt x="4" y="373"/>
                      </a:cubicBezTo>
                      <a:cubicBezTo>
                        <a:pt x="7" y="378"/>
                        <a:pt x="511" y="71"/>
                        <a:pt x="515" y="78"/>
                      </a:cubicBezTo>
                      <a:cubicBezTo>
                        <a:pt x="519" y="85"/>
                        <a:pt x="3" y="379"/>
                        <a:pt x="4" y="381"/>
                      </a:cubicBezTo>
                      <a:cubicBezTo>
                        <a:pt x="9" y="388"/>
                        <a:pt x="509" y="86"/>
                        <a:pt x="511" y="89"/>
                      </a:cubicBezTo>
                      <a:cubicBezTo>
                        <a:pt x="514" y="94"/>
                        <a:pt x="1" y="382"/>
                        <a:pt x="4" y="388"/>
                      </a:cubicBezTo>
                      <a:cubicBezTo>
                        <a:pt x="9" y="395"/>
                        <a:pt x="505" y="95"/>
                        <a:pt x="507" y="98"/>
                      </a:cubicBezTo>
                      <a:cubicBezTo>
                        <a:pt x="509" y="102"/>
                        <a:pt x="2" y="393"/>
                        <a:pt x="4" y="397"/>
                      </a:cubicBezTo>
                      <a:cubicBezTo>
                        <a:pt x="7" y="401"/>
                        <a:pt x="498" y="106"/>
                        <a:pt x="501" y="111"/>
                      </a:cubicBezTo>
                      <a:cubicBezTo>
                        <a:pt x="504" y="117"/>
                        <a:pt x="0" y="394"/>
                        <a:pt x="4" y="402"/>
                      </a:cubicBezTo>
                      <a:cubicBezTo>
                        <a:pt x="7" y="407"/>
                        <a:pt x="496" y="113"/>
                        <a:pt x="498" y="117"/>
                      </a:cubicBezTo>
                      <a:cubicBezTo>
                        <a:pt x="502" y="124"/>
                        <a:pt x="0" y="398"/>
                        <a:pt x="4" y="405"/>
                      </a:cubicBezTo>
                      <a:cubicBezTo>
                        <a:pt x="6" y="407"/>
                        <a:pt x="495" y="118"/>
                        <a:pt x="496" y="121"/>
                      </a:cubicBezTo>
                      <a:cubicBezTo>
                        <a:pt x="500" y="128"/>
                        <a:pt x="1" y="407"/>
                        <a:pt x="4" y="412"/>
                      </a:cubicBezTo>
                      <a:cubicBezTo>
                        <a:pt x="6" y="415"/>
                        <a:pt x="488" y="129"/>
                        <a:pt x="490" y="132"/>
                      </a:cubicBezTo>
                      <a:cubicBezTo>
                        <a:pt x="494" y="139"/>
                        <a:pt x="4" y="418"/>
                        <a:pt x="6" y="421"/>
                      </a:cubicBezTo>
                      <a:cubicBezTo>
                        <a:pt x="9" y="426"/>
                        <a:pt x="480" y="142"/>
                        <a:pt x="482" y="146"/>
                      </a:cubicBezTo>
                      <a:cubicBezTo>
                        <a:pt x="485" y="149"/>
                        <a:pt x="4" y="414"/>
                        <a:pt x="8" y="421"/>
                      </a:cubicBezTo>
                      <a:cubicBezTo>
                        <a:pt x="10" y="425"/>
                        <a:pt x="479" y="143"/>
                        <a:pt x="482" y="147"/>
                      </a:cubicBezTo>
                      <a:cubicBezTo>
                        <a:pt x="485" y="152"/>
                        <a:pt x="14" y="417"/>
                        <a:pt x="16" y="421"/>
                      </a:cubicBezTo>
                      <a:cubicBezTo>
                        <a:pt x="19" y="425"/>
                        <a:pt x="476" y="151"/>
                        <a:pt x="478" y="154"/>
                      </a:cubicBezTo>
                      <a:cubicBezTo>
                        <a:pt x="481" y="161"/>
                        <a:pt x="29" y="414"/>
                        <a:pt x="33" y="420"/>
                      </a:cubicBezTo>
                      <a:cubicBezTo>
                        <a:pt x="35" y="424"/>
                        <a:pt x="465" y="164"/>
                        <a:pt x="468" y="169"/>
                      </a:cubicBezTo>
                      <a:cubicBezTo>
                        <a:pt x="470" y="172"/>
                        <a:pt x="49" y="416"/>
                        <a:pt x="52" y="419"/>
                      </a:cubicBezTo>
                      <a:cubicBezTo>
                        <a:pt x="54" y="424"/>
                        <a:pt x="454" y="179"/>
                        <a:pt x="458" y="185"/>
                      </a:cubicBezTo>
                      <a:cubicBezTo>
                        <a:pt x="459" y="188"/>
                        <a:pt x="58" y="416"/>
                        <a:pt x="59" y="419"/>
                      </a:cubicBezTo>
                      <a:cubicBezTo>
                        <a:pt x="63" y="424"/>
                        <a:pt x="451" y="188"/>
                        <a:pt x="453" y="191"/>
                      </a:cubicBezTo>
                      <a:cubicBezTo>
                        <a:pt x="456" y="196"/>
                        <a:pt x="75" y="415"/>
                        <a:pt x="76" y="417"/>
                      </a:cubicBezTo>
                      <a:cubicBezTo>
                        <a:pt x="78" y="421"/>
                        <a:pt x="440" y="201"/>
                        <a:pt x="442" y="206"/>
                      </a:cubicBezTo>
                      <a:cubicBezTo>
                        <a:pt x="446" y="211"/>
                        <a:pt x="77" y="414"/>
                        <a:pt x="79" y="417"/>
                      </a:cubicBezTo>
                      <a:cubicBezTo>
                        <a:pt x="80" y="420"/>
                        <a:pt x="440" y="205"/>
                        <a:pt x="441" y="208"/>
                      </a:cubicBezTo>
                      <a:cubicBezTo>
                        <a:pt x="442" y="210"/>
                        <a:pt x="79" y="414"/>
                        <a:pt x="81" y="417"/>
                      </a:cubicBezTo>
                      <a:cubicBezTo>
                        <a:pt x="83" y="421"/>
                        <a:pt x="437" y="206"/>
                        <a:pt x="440" y="209"/>
                      </a:cubicBezTo>
                      <a:cubicBezTo>
                        <a:pt x="442" y="213"/>
                        <a:pt x="80" y="412"/>
                        <a:pt x="83" y="416"/>
                      </a:cubicBezTo>
                      <a:cubicBezTo>
                        <a:pt x="84" y="419"/>
                        <a:pt x="436" y="208"/>
                        <a:pt x="438" y="211"/>
                      </a:cubicBezTo>
                      <a:cubicBezTo>
                        <a:pt x="440" y="214"/>
                        <a:pt x="98" y="411"/>
                        <a:pt x="99" y="414"/>
                      </a:cubicBezTo>
                      <a:cubicBezTo>
                        <a:pt x="102" y="418"/>
                        <a:pt x="424" y="220"/>
                        <a:pt x="426" y="225"/>
                      </a:cubicBezTo>
                      <a:cubicBezTo>
                        <a:pt x="428" y="228"/>
                        <a:pt x="114" y="408"/>
                        <a:pt x="116" y="411"/>
                      </a:cubicBezTo>
                      <a:cubicBezTo>
                        <a:pt x="117" y="414"/>
                        <a:pt x="413" y="236"/>
                        <a:pt x="415" y="239"/>
                      </a:cubicBezTo>
                      <a:cubicBezTo>
                        <a:pt x="416" y="241"/>
                        <a:pt x="126" y="405"/>
                        <a:pt x="128" y="408"/>
                      </a:cubicBezTo>
                      <a:cubicBezTo>
                        <a:pt x="130" y="412"/>
                        <a:pt x="403" y="244"/>
                        <a:pt x="405" y="248"/>
                      </a:cubicBezTo>
                      <a:cubicBezTo>
                        <a:pt x="407" y="250"/>
                        <a:pt x="142" y="401"/>
                        <a:pt x="144" y="405"/>
                      </a:cubicBezTo>
                      <a:cubicBezTo>
                        <a:pt x="146" y="407"/>
                        <a:pt x="391" y="259"/>
                        <a:pt x="393" y="261"/>
                      </a:cubicBezTo>
                      <a:cubicBezTo>
                        <a:pt x="394" y="264"/>
                        <a:pt x="177" y="392"/>
                        <a:pt x="179" y="395"/>
                      </a:cubicBezTo>
                      <a:cubicBezTo>
                        <a:pt x="180" y="397"/>
                        <a:pt x="364" y="285"/>
                        <a:pt x="365" y="287"/>
                      </a:cubicBezTo>
                      <a:cubicBezTo>
                        <a:pt x="366" y="290"/>
                        <a:pt x="178" y="393"/>
                        <a:pt x="179" y="395"/>
                      </a:cubicBezTo>
                      <a:cubicBezTo>
                        <a:pt x="181" y="397"/>
                        <a:pt x="364" y="286"/>
                        <a:pt x="365" y="288"/>
                      </a:cubicBezTo>
                      <a:cubicBezTo>
                        <a:pt x="366" y="289"/>
                        <a:pt x="226" y="376"/>
                        <a:pt x="226" y="377"/>
                      </a:cubicBezTo>
                      <a:cubicBezTo>
                        <a:pt x="227" y="378"/>
                        <a:pt x="323" y="320"/>
                        <a:pt x="323" y="321"/>
                      </a:cubicBezTo>
                      <a:cubicBezTo>
                        <a:pt x="324" y="322"/>
                        <a:pt x="237" y="371"/>
                        <a:pt x="238" y="372"/>
                      </a:cubicBezTo>
                      <a:cubicBezTo>
                        <a:pt x="238" y="373"/>
                        <a:pt x="313" y="327"/>
                        <a:pt x="314" y="328"/>
                      </a:cubicBezTo>
                      <a:cubicBezTo>
                        <a:pt x="314" y="329"/>
                        <a:pt x="238" y="370"/>
                        <a:pt x="238" y="371"/>
                      </a:cubicBezTo>
                      <a:cubicBezTo>
                        <a:pt x="239" y="372"/>
                        <a:pt x="313" y="328"/>
                        <a:pt x="313" y="328"/>
                      </a:cubicBezTo>
                      <a:cubicBezTo>
                        <a:pt x="313" y="328"/>
                        <a:pt x="273" y="353"/>
                        <a:pt x="273" y="353"/>
                      </a:cubicBezTo>
                      <a:cubicBezTo>
                        <a:pt x="273" y="353"/>
                        <a:pt x="282" y="348"/>
                        <a:pt x="282" y="348"/>
                      </a:cubicBezTo>
                    </a:path>
                  </a:pathLst>
                </a:custGeom>
                <a:noFill/>
                <a:ln w="1588" cap="rnd">
                  <a:solidFill>
                    <a:schemeClr val="accent6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" name="chenying0907 15"/>
                <p:cNvSpPr/>
                <p:nvPr/>
              </p:nvSpPr>
              <p:spPr bwMode="auto">
                <a:xfrm>
                  <a:off x="3540125" y="3351213"/>
                  <a:ext cx="274638" cy="257175"/>
                </a:xfrm>
                <a:custGeom>
                  <a:avLst/>
                  <a:gdLst>
                    <a:gd name="T0" fmla="*/ 7 w 127"/>
                    <a:gd name="T1" fmla="*/ 1 h 119"/>
                    <a:gd name="T2" fmla="*/ 7 w 127"/>
                    <a:gd name="T3" fmla="*/ 1 h 119"/>
                    <a:gd name="T4" fmla="*/ 9 w 127"/>
                    <a:gd name="T5" fmla="*/ 3 h 119"/>
                    <a:gd name="T6" fmla="*/ 12 w 127"/>
                    <a:gd name="T7" fmla="*/ 1 h 119"/>
                    <a:gd name="T8" fmla="*/ 10 w 127"/>
                    <a:gd name="T9" fmla="*/ 5 h 119"/>
                    <a:gd name="T10" fmla="*/ 16 w 127"/>
                    <a:gd name="T11" fmla="*/ 1 h 119"/>
                    <a:gd name="T12" fmla="*/ 12 w 127"/>
                    <a:gd name="T13" fmla="*/ 7 h 119"/>
                    <a:gd name="T14" fmla="*/ 22 w 127"/>
                    <a:gd name="T15" fmla="*/ 1 h 119"/>
                    <a:gd name="T16" fmla="*/ 13 w 127"/>
                    <a:gd name="T17" fmla="*/ 8 h 119"/>
                    <a:gd name="T18" fmla="*/ 24 w 127"/>
                    <a:gd name="T19" fmla="*/ 1 h 119"/>
                    <a:gd name="T20" fmla="*/ 15 w 127"/>
                    <a:gd name="T21" fmla="*/ 9 h 119"/>
                    <a:gd name="T22" fmla="*/ 29 w 127"/>
                    <a:gd name="T23" fmla="*/ 1 h 119"/>
                    <a:gd name="T24" fmla="*/ 19 w 127"/>
                    <a:gd name="T25" fmla="*/ 14 h 119"/>
                    <a:gd name="T26" fmla="*/ 42 w 127"/>
                    <a:gd name="T27" fmla="*/ 1 h 119"/>
                    <a:gd name="T28" fmla="*/ 22 w 127"/>
                    <a:gd name="T29" fmla="*/ 18 h 119"/>
                    <a:gd name="T30" fmla="*/ 51 w 127"/>
                    <a:gd name="T31" fmla="*/ 1 h 119"/>
                    <a:gd name="T32" fmla="*/ 25 w 127"/>
                    <a:gd name="T33" fmla="*/ 23 h 119"/>
                    <a:gd name="T34" fmla="*/ 63 w 127"/>
                    <a:gd name="T35" fmla="*/ 1 h 119"/>
                    <a:gd name="T36" fmla="*/ 29 w 127"/>
                    <a:gd name="T37" fmla="*/ 31 h 119"/>
                    <a:gd name="T38" fmla="*/ 80 w 127"/>
                    <a:gd name="T39" fmla="*/ 1 h 119"/>
                    <a:gd name="T40" fmla="*/ 30 w 127"/>
                    <a:gd name="T41" fmla="*/ 32 h 119"/>
                    <a:gd name="T42" fmla="*/ 83 w 127"/>
                    <a:gd name="T43" fmla="*/ 1 h 119"/>
                    <a:gd name="T44" fmla="*/ 32 w 127"/>
                    <a:gd name="T45" fmla="*/ 40 h 119"/>
                    <a:gd name="T46" fmla="*/ 98 w 127"/>
                    <a:gd name="T47" fmla="*/ 1 h 119"/>
                    <a:gd name="T48" fmla="*/ 32 w 127"/>
                    <a:gd name="T49" fmla="*/ 42 h 119"/>
                    <a:gd name="T50" fmla="*/ 103 w 127"/>
                    <a:gd name="T51" fmla="*/ 1 h 119"/>
                    <a:gd name="T52" fmla="*/ 33 w 127"/>
                    <a:gd name="T53" fmla="*/ 44 h 119"/>
                    <a:gd name="T54" fmla="*/ 107 w 127"/>
                    <a:gd name="T55" fmla="*/ 1 h 119"/>
                    <a:gd name="T56" fmla="*/ 33 w 127"/>
                    <a:gd name="T57" fmla="*/ 48 h 119"/>
                    <a:gd name="T58" fmla="*/ 115 w 127"/>
                    <a:gd name="T59" fmla="*/ 1 h 119"/>
                    <a:gd name="T60" fmla="*/ 34 w 127"/>
                    <a:gd name="T61" fmla="*/ 57 h 119"/>
                    <a:gd name="T62" fmla="*/ 127 w 127"/>
                    <a:gd name="T63" fmla="*/ 3 h 119"/>
                    <a:gd name="T64" fmla="*/ 34 w 127"/>
                    <a:gd name="T65" fmla="*/ 60 h 119"/>
                    <a:gd name="T66" fmla="*/ 127 w 127"/>
                    <a:gd name="T67" fmla="*/ 6 h 119"/>
                    <a:gd name="T68" fmla="*/ 34 w 127"/>
                    <a:gd name="T69" fmla="*/ 66 h 119"/>
                    <a:gd name="T70" fmla="*/ 127 w 127"/>
                    <a:gd name="T71" fmla="*/ 12 h 119"/>
                    <a:gd name="T72" fmla="*/ 33 w 127"/>
                    <a:gd name="T73" fmla="*/ 70 h 119"/>
                    <a:gd name="T74" fmla="*/ 127 w 127"/>
                    <a:gd name="T75" fmla="*/ 16 h 119"/>
                    <a:gd name="T76" fmla="*/ 32 w 127"/>
                    <a:gd name="T77" fmla="*/ 75 h 119"/>
                    <a:gd name="T78" fmla="*/ 126 w 127"/>
                    <a:gd name="T79" fmla="*/ 21 h 119"/>
                    <a:gd name="T80" fmla="*/ 32 w 127"/>
                    <a:gd name="T81" fmla="*/ 77 h 119"/>
                    <a:gd name="T82" fmla="*/ 126 w 127"/>
                    <a:gd name="T83" fmla="*/ 22 h 119"/>
                    <a:gd name="T84" fmla="*/ 30 w 127"/>
                    <a:gd name="T85" fmla="*/ 84 h 119"/>
                    <a:gd name="T86" fmla="*/ 126 w 127"/>
                    <a:gd name="T87" fmla="*/ 28 h 119"/>
                    <a:gd name="T88" fmla="*/ 27 w 127"/>
                    <a:gd name="T89" fmla="*/ 90 h 119"/>
                    <a:gd name="T90" fmla="*/ 126 w 127"/>
                    <a:gd name="T91" fmla="*/ 33 h 119"/>
                    <a:gd name="T92" fmla="*/ 26 w 127"/>
                    <a:gd name="T93" fmla="*/ 91 h 119"/>
                    <a:gd name="T94" fmla="*/ 126 w 127"/>
                    <a:gd name="T95" fmla="*/ 34 h 119"/>
                    <a:gd name="T96" fmla="*/ 20 w 127"/>
                    <a:gd name="T97" fmla="*/ 101 h 119"/>
                    <a:gd name="T98" fmla="*/ 125 w 127"/>
                    <a:gd name="T99" fmla="*/ 40 h 119"/>
                    <a:gd name="T100" fmla="*/ 11 w 127"/>
                    <a:gd name="T101" fmla="*/ 110 h 119"/>
                    <a:gd name="T102" fmla="*/ 125 w 127"/>
                    <a:gd name="T103" fmla="*/ 44 h 119"/>
                    <a:gd name="T104" fmla="*/ 1 w 127"/>
                    <a:gd name="T105" fmla="*/ 118 h 119"/>
                    <a:gd name="T106" fmla="*/ 125 w 127"/>
                    <a:gd name="T107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27" h="119">
                      <a:moveTo>
                        <a:pt x="7" y="1"/>
                      </a:move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7" y="1"/>
                        <a:pt x="9" y="3"/>
                        <a:pt x="9" y="3"/>
                      </a:cubicBezTo>
                      <a:cubicBezTo>
                        <a:pt x="9" y="3"/>
                        <a:pt x="12" y="1"/>
                        <a:pt x="12" y="1"/>
                      </a:cubicBezTo>
                      <a:cubicBezTo>
                        <a:pt x="12" y="1"/>
                        <a:pt x="10" y="5"/>
                        <a:pt x="10" y="5"/>
                      </a:cubicBezTo>
                      <a:cubicBezTo>
                        <a:pt x="10" y="5"/>
                        <a:pt x="16" y="1"/>
                        <a:pt x="16" y="1"/>
                      </a:cubicBezTo>
                      <a:cubicBezTo>
                        <a:pt x="16" y="1"/>
                        <a:pt x="12" y="7"/>
                        <a:pt x="12" y="7"/>
                      </a:cubicBezTo>
                      <a:cubicBezTo>
                        <a:pt x="12" y="7"/>
                        <a:pt x="22" y="1"/>
                        <a:pt x="22" y="1"/>
                      </a:cubicBezTo>
                      <a:cubicBezTo>
                        <a:pt x="22" y="1"/>
                        <a:pt x="13" y="8"/>
                        <a:pt x="13" y="8"/>
                      </a:cubicBezTo>
                      <a:cubicBezTo>
                        <a:pt x="13" y="8"/>
                        <a:pt x="24" y="1"/>
                        <a:pt x="24" y="1"/>
                      </a:cubicBezTo>
                      <a:cubicBezTo>
                        <a:pt x="24" y="1"/>
                        <a:pt x="15" y="9"/>
                        <a:pt x="15" y="9"/>
                      </a:cubicBezTo>
                      <a:cubicBezTo>
                        <a:pt x="15" y="10"/>
                        <a:pt x="29" y="1"/>
                        <a:pt x="29" y="1"/>
                      </a:cubicBezTo>
                      <a:cubicBezTo>
                        <a:pt x="29" y="1"/>
                        <a:pt x="19" y="14"/>
                        <a:pt x="19" y="14"/>
                      </a:cubicBezTo>
                      <a:cubicBezTo>
                        <a:pt x="19" y="15"/>
                        <a:pt x="41" y="1"/>
                        <a:pt x="42" y="1"/>
                      </a:cubicBezTo>
                      <a:cubicBezTo>
                        <a:pt x="42" y="2"/>
                        <a:pt x="22" y="18"/>
                        <a:pt x="22" y="18"/>
                      </a:cubicBezTo>
                      <a:cubicBezTo>
                        <a:pt x="22" y="18"/>
                        <a:pt x="51" y="1"/>
                        <a:pt x="51" y="1"/>
                      </a:cubicBezTo>
                      <a:cubicBezTo>
                        <a:pt x="51" y="2"/>
                        <a:pt x="25" y="23"/>
                        <a:pt x="25" y="23"/>
                      </a:cubicBezTo>
                      <a:cubicBezTo>
                        <a:pt x="25" y="23"/>
                        <a:pt x="63" y="1"/>
                        <a:pt x="63" y="1"/>
                      </a:cubicBezTo>
                      <a:cubicBezTo>
                        <a:pt x="63" y="2"/>
                        <a:pt x="29" y="31"/>
                        <a:pt x="29" y="31"/>
                      </a:cubicBezTo>
                      <a:cubicBezTo>
                        <a:pt x="29" y="31"/>
                        <a:pt x="80" y="1"/>
                        <a:pt x="80" y="1"/>
                      </a:cubicBezTo>
                      <a:cubicBezTo>
                        <a:pt x="80" y="2"/>
                        <a:pt x="29" y="32"/>
                        <a:pt x="30" y="32"/>
                      </a:cubicBezTo>
                      <a:cubicBezTo>
                        <a:pt x="30" y="33"/>
                        <a:pt x="83" y="1"/>
                        <a:pt x="83" y="1"/>
                      </a:cubicBezTo>
                      <a:cubicBezTo>
                        <a:pt x="84" y="2"/>
                        <a:pt x="31" y="39"/>
                        <a:pt x="32" y="40"/>
                      </a:cubicBezTo>
                      <a:cubicBezTo>
                        <a:pt x="32" y="40"/>
                        <a:pt x="98" y="1"/>
                        <a:pt x="98" y="1"/>
                      </a:cubicBezTo>
                      <a:cubicBezTo>
                        <a:pt x="99" y="2"/>
                        <a:pt x="32" y="41"/>
                        <a:pt x="32" y="42"/>
                      </a:cubicBezTo>
                      <a:cubicBezTo>
                        <a:pt x="33" y="43"/>
                        <a:pt x="102" y="1"/>
                        <a:pt x="103" y="1"/>
                      </a:cubicBezTo>
                      <a:cubicBezTo>
                        <a:pt x="103" y="2"/>
                        <a:pt x="32" y="44"/>
                        <a:pt x="33" y="44"/>
                      </a:cubicBezTo>
                      <a:cubicBezTo>
                        <a:pt x="33" y="45"/>
                        <a:pt x="107" y="0"/>
                        <a:pt x="107" y="1"/>
                      </a:cubicBezTo>
                      <a:cubicBezTo>
                        <a:pt x="108" y="2"/>
                        <a:pt x="33" y="47"/>
                        <a:pt x="33" y="48"/>
                      </a:cubicBezTo>
                      <a:cubicBezTo>
                        <a:pt x="34" y="50"/>
                        <a:pt x="114" y="1"/>
                        <a:pt x="115" y="1"/>
                      </a:cubicBezTo>
                      <a:cubicBezTo>
                        <a:pt x="115" y="3"/>
                        <a:pt x="34" y="56"/>
                        <a:pt x="34" y="57"/>
                      </a:cubicBezTo>
                      <a:cubicBezTo>
                        <a:pt x="35" y="57"/>
                        <a:pt x="127" y="2"/>
                        <a:pt x="127" y="3"/>
                      </a:cubicBezTo>
                      <a:cubicBezTo>
                        <a:pt x="127" y="3"/>
                        <a:pt x="33" y="58"/>
                        <a:pt x="34" y="60"/>
                      </a:cubicBezTo>
                      <a:cubicBezTo>
                        <a:pt x="35" y="61"/>
                        <a:pt x="126" y="5"/>
                        <a:pt x="127" y="6"/>
                      </a:cubicBezTo>
                      <a:cubicBezTo>
                        <a:pt x="127" y="7"/>
                        <a:pt x="33" y="66"/>
                        <a:pt x="34" y="66"/>
                      </a:cubicBezTo>
                      <a:cubicBezTo>
                        <a:pt x="34" y="67"/>
                        <a:pt x="126" y="12"/>
                        <a:pt x="127" y="12"/>
                      </a:cubicBezTo>
                      <a:cubicBezTo>
                        <a:pt x="127" y="13"/>
                        <a:pt x="33" y="69"/>
                        <a:pt x="33" y="70"/>
                      </a:cubicBezTo>
                      <a:cubicBezTo>
                        <a:pt x="34" y="71"/>
                        <a:pt x="126" y="15"/>
                        <a:pt x="127" y="16"/>
                      </a:cubicBezTo>
                      <a:cubicBezTo>
                        <a:pt x="127" y="16"/>
                        <a:pt x="32" y="74"/>
                        <a:pt x="32" y="75"/>
                      </a:cubicBezTo>
                      <a:cubicBezTo>
                        <a:pt x="33" y="76"/>
                        <a:pt x="126" y="20"/>
                        <a:pt x="126" y="21"/>
                      </a:cubicBezTo>
                      <a:cubicBezTo>
                        <a:pt x="127" y="22"/>
                        <a:pt x="31" y="76"/>
                        <a:pt x="32" y="77"/>
                      </a:cubicBezTo>
                      <a:cubicBezTo>
                        <a:pt x="32" y="78"/>
                        <a:pt x="126" y="21"/>
                        <a:pt x="126" y="22"/>
                      </a:cubicBezTo>
                      <a:cubicBezTo>
                        <a:pt x="127" y="23"/>
                        <a:pt x="29" y="83"/>
                        <a:pt x="30" y="84"/>
                      </a:cubicBezTo>
                      <a:cubicBezTo>
                        <a:pt x="30" y="85"/>
                        <a:pt x="125" y="27"/>
                        <a:pt x="126" y="28"/>
                      </a:cubicBezTo>
                      <a:cubicBezTo>
                        <a:pt x="126" y="28"/>
                        <a:pt x="27" y="89"/>
                        <a:pt x="27" y="90"/>
                      </a:cubicBezTo>
                      <a:cubicBezTo>
                        <a:pt x="28" y="91"/>
                        <a:pt x="125" y="32"/>
                        <a:pt x="126" y="33"/>
                      </a:cubicBezTo>
                      <a:cubicBezTo>
                        <a:pt x="126" y="34"/>
                        <a:pt x="26" y="90"/>
                        <a:pt x="26" y="91"/>
                      </a:cubicBezTo>
                      <a:cubicBezTo>
                        <a:pt x="27" y="92"/>
                        <a:pt x="125" y="33"/>
                        <a:pt x="126" y="34"/>
                      </a:cubicBezTo>
                      <a:cubicBezTo>
                        <a:pt x="126" y="35"/>
                        <a:pt x="19" y="99"/>
                        <a:pt x="20" y="101"/>
                      </a:cubicBezTo>
                      <a:cubicBezTo>
                        <a:pt x="21" y="102"/>
                        <a:pt x="125" y="39"/>
                        <a:pt x="125" y="40"/>
                      </a:cubicBezTo>
                      <a:cubicBezTo>
                        <a:pt x="126" y="41"/>
                        <a:pt x="10" y="108"/>
                        <a:pt x="11" y="110"/>
                      </a:cubicBezTo>
                      <a:cubicBezTo>
                        <a:pt x="12" y="112"/>
                        <a:pt x="124" y="43"/>
                        <a:pt x="125" y="44"/>
                      </a:cubicBezTo>
                      <a:cubicBezTo>
                        <a:pt x="126" y="46"/>
                        <a:pt x="0" y="116"/>
                        <a:pt x="1" y="118"/>
                      </a:cubicBezTo>
                      <a:cubicBezTo>
                        <a:pt x="2" y="119"/>
                        <a:pt x="124" y="46"/>
                        <a:pt x="125" y="47"/>
                      </a:cubicBezTo>
                    </a:path>
                  </a:pathLst>
                </a:custGeom>
                <a:noFill/>
                <a:ln w="1588" cap="rnd">
                  <a:solidFill>
                    <a:schemeClr val="accent6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" name="chenying0907 16"/>
                <p:cNvSpPr/>
                <p:nvPr/>
              </p:nvSpPr>
              <p:spPr bwMode="auto">
                <a:xfrm>
                  <a:off x="2370138" y="3448050"/>
                  <a:ext cx="1447800" cy="876300"/>
                </a:xfrm>
                <a:custGeom>
                  <a:avLst/>
                  <a:gdLst>
                    <a:gd name="T0" fmla="*/ 42 w 672"/>
                    <a:gd name="T1" fmla="*/ 260 h 407"/>
                    <a:gd name="T2" fmla="*/ 49 w 672"/>
                    <a:gd name="T3" fmla="*/ 257 h 407"/>
                    <a:gd name="T4" fmla="*/ 55 w 672"/>
                    <a:gd name="T5" fmla="*/ 255 h 407"/>
                    <a:gd name="T6" fmla="*/ 59 w 672"/>
                    <a:gd name="T7" fmla="*/ 254 h 407"/>
                    <a:gd name="T8" fmla="*/ 69 w 672"/>
                    <a:gd name="T9" fmla="*/ 252 h 407"/>
                    <a:gd name="T10" fmla="*/ 82 w 672"/>
                    <a:gd name="T11" fmla="*/ 253 h 407"/>
                    <a:gd name="T12" fmla="*/ 90 w 672"/>
                    <a:gd name="T13" fmla="*/ 254 h 407"/>
                    <a:gd name="T14" fmla="*/ 94 w 672"/>
                    <a:gd name="T15" fmla="*/ 255 h 407"/>
                    <a:gd name="T16" fmla="*/ 99 w 672"/>
                    <a:gd name="T17" fmla="*/ 256 h 407"/>
                    <a:gd name="T18" fmla="*/ 104 w 672"/>
                    <a:gd name="T19" fmla="*/ 259 h 407"/>
                    <a:gd name="T20" fmla="*/ 106 w 672"/>
                    <a:gd name="T21" fmla="*/ 260 h 407"/>
                    <a:gd name="T22" fmla="*/ 114 w 672"/>
                    <a:gd name="T23" fmla="*/ 264 h 407"/>
                    <a:gd name="T24" fmla="*/ 120 w 672"/>
                    <a:gd name="T25" fmla="*/ 269 h 407"/>
                    <a:gd name="T26" fmla="*/ 124 w 672"/>
                    <a:gd name="T27" fmla="*/ 273 h 407"/>
                    <a:gd name="T28" fmla="*/ 470 w 672"/>
                    <a:gd name="T29" fmla="*/ 77 h 407"/>
                    <a:gd name="T30" fmla="*/ 474 w 672"/>
                    <a:gd name="T31" fmla="*/ 79 h 407"/>
                    <a:gd name="T32" fmla="*/ 484 w 672"/>
                    <a:gd name="T33" fmla="*/ 83 h 407"/>
                    <a:gd name="T34" fmla="*/ 487 w 672"/>
                    <a:gd name="T35" fmla="*/ 83 h 407"/>
                    <a:gd name="T36" fmla="*/ 495 w 672"/>
                    <a:gd name="T37" fmla="*/ 85 h 407"/>
                    <a:gd name="T38" fmla="*/ 502 w 672"/>
                    <a:gd name="T39" fmla="*/ 85 h 407"/>
                    <a:gd name="T40" fmla="*/ 510 w 672"/>
                    <a:gd name="T41" fmla="*/ 85 h 407"/>
                    <a:gd name="T42" fmla="*/ 513 w 672"/>
                    <a:gd name="T43" fmla="*/ 84 h 407"/>
                    <a:gd name="T44" fmla="*/ 530 w 672"/>
                    <a:gd name="T45" fmla="*/ 81 h 407"/>
                    <a:gd name="T46" fmla="*/ 667 w 672"/>
                    <a:gd name="T47" fmla="*/ 5 h 407"/>
                    <a:gd name="T48" fmla="*/ 667 w 672"/>
                    <a:gd name="T49" fmla="*/ 5 h 407"/>
                    <a:gd name="T50" fmla="*/ 667 w 672"/>
                    <a:gd name="T51" fmla="*/ 13 h 407"/>
                    <a:gd name="T52" fmla="*/ 666 w 672"/>
                    <a:gd name="T53" fmla="*/ 20 h 407"/>
                    <a:gd name="T54" fmla="*/ 665 w 672"/>
                    <a:gd name="T55" fmla="*/ 30 h 407"/>
                    <a:gd name="T56" fmla="*/ 664 w 672"/>
                    <a:gd name="T57" fmla="*/ 33 h 407"/>
                    <a:gd name="T58" fmla="*/ 664 w 672"/>
                    <a:gd name="T59" fmla="*/ 33 h 407"/>
                    <a:gd name="T60" fmla="*/ 663 w 672"/>
                    <a:gd name="T61" fmla="*/ 39 h 407"/>
                    <a:gd name="T62" fmla="*/ 662 w 672"/>
                    <a:gd name="T63" fmla="*/ 47 h 407"/>
                    <a:gd name="T64" fmla="*/ 662 w 672"/>
                    <a:gd name="T65" fmla="*/ 49 h 407"/>
                    <a:gd name="T66" fmla="*/ 660 w 672"/>
                    <a:gd name="T67" fmla="*/ 59 h 407"/>
                    <a:gd name="T68" fmla="*/ 658 w 672"/>
                    <a:gd name="T69" fmla="*/ 67 h 407"/>
                    <a:gd name="T70" fmla="*/ 118 w 672"/>
                    <a:gd name="T71" fmla="*/ 385 h 407"/>
                    <a:gd name="T72" fmla="*/ 114 w 672"/>
                    <a:gd name="T73" fmla="*/ 387 h 4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672" h="407">
                      <a:moveTo>
                        <a:pt x="38" y="262"/>
                      </a:moveTo>
                      <a:cubicBezTo>
                        <a:pt x="38" y="262"/>
                        <a:pt x="42" y="260"/>
                        <a:pt x="42" y="260"/>
                      </a:cubicBezTo>
                      <a:cubicBezTo>
                        <a:pt x="42" y="260"/>
                        <a:pt x="30" y="268"/>
                        <a:pt x="30" y="268"/>
                      </a:cubicBezTo>
                      <a:cubicBezTo>
                        <a:pt x="30" y="268"/>
                        <a:pt x="49" y="257"/>
                        <a:pt x="49" y="257"/>
                      </a:cubicBezTo>
                      <a:cubicBezTo>
                        <a:pt x="49" y="257"/>
                        <a:pt x="24" y="273"/>
                        <a:pt x="24" y="273"/>
                      </a:cubicBezTo>
                      <a:cubicBezTo>
                        <a:pt x="24" y="273"/>
                        <a:pt x="55" y="254"/>
                        <a:pt x="55" y="255"/>
                      </a:cubicBezTo>
                      <a:cubicBezTo>
                        <a:pt x="56" y="255"/>
                        <a:pt x="21" y="275"/>
                        <a:pt x="22" y="275"/>
                      </a:cubicBezTo>
                      <a:cubicBezTo>
                        <a:pt x="22" y="276"/>
                        <a:pt x="58" y="254"/>
                        <a:pt x="59" y="254"/>
                      </a:cubicBezTo>
                      <a:cubicBezTo>
                        <a:pt x="59" y="255"/>
                        <a:pt x="14" y="284"/>
                        <a:pt x="14" y="284"/>
                      </a:cubicBezTo>
                      <a:cubicBezTo>
                        <a:pt x="14" y="284"/>
                        <a:pt x="69" y="252"/>
                        <a:pt x="69" y="252"/>
                      </a:cubicBezTo>
                      <a:cubicBezTo>
                        <a:pt x="69" y="253"/>
                        <a:pt x="7" y="295"/>
                        <a:pt x="7" y="296"/>
                      </a:cubicBezTo>
                      <a:cubicBezTo>
                        <a:pt x="7" y="296"/>
                        <a:pt x="81" y="252"/>
                        <a:pt x="82" y="253"/>
                      </a:cubicBezTo>
                      <a:cubicBezTo>
                        <a:pt x="82" y="254"/>
                        <a:pt x="3" y="303"/>
                        <a:pt x="4" y="304"/>
                      </a:cubicBezTo>
                      <a:cubicBezTo>
                        <a:pt x="4" y="304"/>
                        <a:pt x="90" y="253"/>
                        <a:pt x="90" y="254"/>
                      </a:cubicBezTo>
                      <a:cubicBezTo>
                        <a:pt x="90" y="255"/>
                        <a:pt x="2" y="306"/>
                        <a:pt x="3" y="307"/>
                      </a:cubicBezTo>
                      <a:cubicBezTo>
                        <a:pt x="3" y="309"/>
                        <a:pt x="93" y="254"/>
                        <a:pt x="94" y="255"/>
                      </a:cubicBezTo>
                      <a:cubicBezTo>
                        <a:pt x="94" y="256"/>
                        <a:pt x="1" y="312"/>
                        <a:pt x="1" y="313"/>
                      </a:cubicBezTo>
                      <a:cubicBezTo>
                        <a:pt x="2" y="314"/>
                        <a:pt x="98" y="256"/>
                        <a:pt x="99" y="256"/>
                      </a:cubicBezTo>
                      <a:cubicBezTo>
                        <a:pt x="99" y="258"/>
                        <a:pt x="0" y="317"/>
                        <a:pt x="1" y="318"/>
                      </a:cubicBezTo>
                      <a:cubicBezTo>
                        <a:pt x="1" y="319"/>
                        <a:pt x="103" y="257"/>
                        <a:pt x="104" y="259"/>
                      </a:cubicBezTo>
                      <a:cubicBezTo>
                        <a:pt x="104" y="259"/>
                        <a:pt x="0" y="320"/>
                        <a:pt x="0" y="321"/>
                      </a:cubicBezTo>
                      <a:cubicBezTo>
                        <a:pt x="1" y="322"/>
                        <a:pt x="105" y="259"/>
                        <a:pt x="106" y="260"/>
                      </a:cubicBezTo>
                      <a:cubicBezTo>
                        <a:pt x="106" y="261"/>
                        <a:pt x="0" y="329"/>
                        <a:pt x="0" y="330"/>
                      </a:cubicBezTo>
                      <a:cubicBezTo>
                        <a:pt x="1" y="330"/>
                        <a:pt x="114" y="264"/>
                        <a:pt x="114" y="264"/>
                      </a:cubicBezTo>
                      <a:cubicBezTo>
                        <a:pt x="114" y="265"/>
                        <a:pt x="0" y="336"/>
                        <a:pt x="1" y="338"/>
                      </a:cubicBezTo>
                      <a:cubicBezTo>
                        <a:pt x="2" y="340"/>
                        <a:pt x="119" y="268"/>
                        <a:pt x="120" y="269"/>
                      </a:cubicBezTo>
                      <a:cubicBezTo>
                        <a:pt x="121" y="271"/>
                        <a:pt x="2" y="342"/>
                        <a:pt x="2" y="343"/>
                      </a:cubicBezTo>
                      <a:cubicBezTo>
                        <a:pt x="3" y="345"/>
                        <a:pt x="123" y="271"/>
                        <a:pt x="124" y="273"/>
                      </a:cubicBezTo>
                      <a:cubicBezTo>
                        <a:pt x="125" y="273"/>
                        <a:pt x="2" y="345"/>
                        <a:pt x="3" y="347"/>
                      </a:cubicBezTo>
                      <a:cubicBezTo>
                        <a:pt x="6" y="352"/>
                        <a:pt x="466" y="71"/>
                        <a:pt x="470" y="77"/>
                      </a:cubicBezTo>
                      <a:cubicBezTo>
                        <a:pt x="474" y="84"/>
                        <a:pt x="3" y="347"/>
                        <a:pt x="5" y="350"/>
                      </a:cubicBezTo>
                      <a:cubicBezTo>
                        <a:pt x="8" y="357"/>
                        <a:pt x="472" y="77"/>
                        <a:pt x="474" y="79"/>
                      </a:cubicBezTo>
                      <a:cubicBezTo>
                        <a:pt x="476" y="83"/>
                        <a:pt x="5" y="353"/>
                        <a:pt x="8" y="357"/>
                      </a:cubicBezTo>
                      <a:cubicBezTo>
                        <a:pt x="12" y="364"/>
                        <a:pt x="482" y="80"/>
                        <a:pt x="484" y="83"/>
                      </a:cubicBezTo>
                      <a:cubicBezTo>
                        <a:pt x="486" y="87"/>
                        <a:pt x="7" y="357"/>
                        <a:pt x="9" y="359"/>
                      </a:cubicBezTo>
                      <a:cubicBezTo>
                        <a:pt x="11" y="364"/>
                        <a:pt x="485" y="81"/>
                        <a:pt x="487" y="83"/>
                      </a:cubicBezTo>
                      <a:cubicBezTo>
                        <a:pt x="489" y="87"/>
                        <a:pt x="10" y="360"/>
                        <a:pt x="12" y="364"/>
                      </a:cubicBezTo>
                      <a:cubicBezTo>
                        <a:pt x="16" y="371"/>
                        <a:pt x="491" y="79"/>
                        <a:pt x="495" y="85"/>
                      </a:cubicBezTo>
                      <a:cubicBezTo>
                        <a:pt x="498" y="90"/>
                        <a:pt x="10" y="360"/>
                        <a:pt x="14" y="367"/>
                      </a:cubicBezTo>
                      <a:cubicBezTo>
                        <a:pt x="18" y="374"/>
                        <a:pt x="501" y="83"/>
                        <a:pt x="502" y="85"/>
                      </a:cubicBezTo>
                      <a:cubicBezTo>
                        <a:pt x="505" y="91"/>
                        <a:pt x="14" y="366"/>
                        <a:pt x="16" y="370"/>
                      </a:cubicBezTo>
                      <a:cubicBezTo>
                        <a:pt x="19" y="376"/>
                        <a:pt x="508" y="81"/>
                        <a:pt x="510" y="85"/>
                      </a:cubicBezTo>
                      <a:cubicBezTo>
                        <a:pt x="513" y="90"/>
                        <a:pt x="15" y="367"/>
                        <a:pt x="17" y="371"/>
                      </a:cubicBezTo>
                      <a:cubicBezTo>
                        <a:pt x="20" y="377"/>
                        <a:pt x="509" y="78"/>
                        <a:pt x="513" y="84"/>
                      </a:cubicBezTo>
                      <a:cubicBezTo>
                        <a:pt x="517" y="92"/>
                        <a:pt x="18" y="371"/>
                        <a:pt x="20" y="375"/>
                      </a:cubicBezTo>
                      <a:cubicBezTo>
                        <a:pt x="24" y="382"/>
                        <a:pt x="528" y="78"/>
                        <a:pt x="530" y="81"/>
                      </a:cubicBezTo>
                      <a:cubicBezTo>
                        <a:pt x="533" y="87"/>
                        <a:pt x="20" y="373"/>
                        <a:pt x="22" y="377"/>
                      </a:cubicBezTo>
                      <a:cubicBezTo>
                        <a:pt x="28" y="387"/>
                        <a:pt x="665" y="0"/>
                        <a:pt x="667" y="5"/>
                      </a:cubicBezTo>
                      <a:cubicBezTo>
                        <a:pt x="672" y="13"/>
                        <a:pt x="20" y="373"/>
                        <a:pt x="23" y="378"/>
                      </a:cubicBezTo>
                      <a:cubicBezTo>
                        <a:pt x="28" y="387"/>
                        <a:pt x="665" y="1"/>
                        <a:pt x="667" y="5"/>
                      </a:cubicBezTo>
                      <a:cubicBezTo>
                        <a:pt x="670" y="10"/>
                        <a:pt x="24" y="375"/>
                        <a:pt x="28" y="382"/>
                      </a:cubicBezTo>
                      <a:cubicBezTo>
                        <a:pt x="30" y="386"/>
                        <a:pt x="664" y="9"/>
                        <a:pt x="667" y="13"/>
                      </a:cubicBezTo>
                      <a:cubicBezTo>
                        <a:pt x="669" y="17"/>
                        <a:pt x="27" y="377"/>
                        <a:pt x="32" y="386"/>
                      </a:cubicBezTo>
                      <a:cubicBezTo>
                        <a:pt x="35" y="391"/>
                        <a:pt x="664" y="15"/>
                        <a:pt x="666" y="20"/>
                      </a:cubicBezTo>
                      <a:cubicBezTo>
                        <a:pt x="669" y="24"/>
                        <a:pt x="35" y="382"/>
                        <a:pt x="40" y="391"/>
                      </a:cubicBezTo>
                      <a:cubicBezTo>
                        <a:pt x="44" y="398"/>
                        <a:pt x="661" y="23"/>
                        <a:pt x="665" y="30"/>
                      </a:cubicBezTo>
                      <a:cubicBezTo>
                        <a:pt x="670" y="38"/>
                        <a:pt x="39" y="387"/>
                        <a:pt x="42" y="392"/>
                      </a:cubicBezTo>
                      <a:cubicBezTo>
                        <a:pt x="48" y="401"/>
                        <a:pt x="660" y="25"/>
                        <a:pt x="664" y="33"/>
                      </a:cubicBezTo>
                      <a:cubicBezTo>
                        <a:pt x="669" y="40"/>
                        <a:pt x="38" y="384"/>
                        <a:pt x="43" y="392"/>
                      </a:cubicBezTo>
                      <a:cubicBezTo>
                        <a:pt x="48" y="401"/>
                        <a:pt x="660" y="26"/>
                        <a:pt x="664" y="33"/>
                      </a:cubicBezTo>
                      <a:cubicBezTo>
                        <a:pt x="667" y="37"/>
                        <a:pt x="43" y="387"/>
                        <a:pt x="48" y="394"/>
                      </a:cubicBezTo>
                      <a:cubicBezTo>
                        <a:pt x="50" y="398"/>
                        <a:pt x="659" y="32"/>
                        <a:pt x="663" y="39"/>
                      </a:cubicBezTo>
                      <a:cubicBezTo>
                        <a:pt x="665" y="43"/>
                        <a:pt x="51" y="389"/>
                        <a:pt x="55" y="397"/>
                      </a:cubicBezTo>
                      <a:cubicBezTo>
                        <a:pt x="59" y="402"/>
                        <a:pt x="659" y="42"/>
                        <a:pt x="662" y="47"/>
                      </a:cubicBezTo>
                      <a:cubicBezTo>
                        <a:pt x="664" y="50"/>
                        <a:pt x="55" y="391"/>
                        <a:pt x="58" y="398"/>
                      </a:cubicBezTo>
                      <a:cubicBezTo>
                        <a:pt x="62" y="403"/>
                        <a:pt x="658" y="43"/>
                        <a:pt x="662" y="49"/>
                      </a:cubicBezTo>
                      <a:cubicBezTo>
                        <a:pt x="667" y="58"/>
                        <a:pt x="65" y="390"/>
                        <a:pt x="70" y="399"/>
                      </a:cubicBezTo>
                      <a:cubicBezTo>
                        <a:pt x="72" y="403"/>
                        <a:pt x="656" y="52"/>
                        <a:pt x="660" y="59"/>
                      </a:cubicBezTo>
                      <a:cubicBezTo>
                        <a:pt x="664" y="66"/>
                        <a:pt x="82" y="394"/>
                        <a:pt x="84" y="399"/>
                      </a:cubicBezTo>
                      <a:cubicBezTo>
                        <a:pt x="89" y="407"/>
                        <a:pt x="654" y="61"/>
                        <a:pt x="658" y="67"/>
                      </a:cubicBezTo>
                      <a:cubicBezTo>
                        <a:pt x="662" y="74"/>
                        <a:pt x="97" y="391"/>
                        <a:pt x="99" y="395"/>
                      </a:cubicBezTo>
                      <a:cubicBezTo>
                        <a:pt x="100" y="395"/>
                        <a:pt x="117" y="384"/>
                        <a:pt x="118" y="385"/>
                      </a:cubicBezTo>
                      <a:cubicBezTo>
                        <a:pt x="118" y="385"/>
                        <a:pt x="109" y="390"/>
                        <a:pt x="109" y="390"/>
                      </a:cubicBezTo>
                      <a:cubicBezTo>
                        <a:pt x="109" y="390"/>
                        <a:pt x="114" y="387"/>
                        <a:pt x="114" y="387"/>
                      </a:cubicBezTo>
                    </a:path>
                  </a:pathLst>
                </a:custGeom>
                <a:noFill/>
                <a:ln w="1588" cap="rnd">
                  <a:solidFill>
                    <a:schemeClr val="accent6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" name="chenying0907 17"/>
                <p:cNvSpPr/>
                <p:nvPr/>
              </p:nvSpPr>
              <p:spPr bwMode="auto">
                <a:xfrm>
                  <a:off x="2633663" y="3554413"/>
                  <a:ext cx="741363" cy="487362"/>
                </a:xfrm>
                <a:custGeom>
                  <a:avLst/>
                  <a:gdLst>
                    <a:gd name="T0" fmla="*/ 2 w 344"/>
                    <a:gd name="T1" fmla="*/ 140 h 227"/>
                    <a:gd name="T2" fmla="*/ 3 w 344"/>
                    <a:gd name="T3" fmla="*/ 139 h 227"/>
                    <a:gd name="T4" fmla="*/ 2 w 344"/>
                    <a:gd name="T5" fmla="*/ 149 h 227"/>
                    <a:gd name="T6" fmla="*/ 19 w 344"/>
                    <a:gd name="T7" fmla="*/ 139 h 227"/>
                    <a:gd name="T8" fmla="*/ 2 w 344"/>
                    <a:gd name="T9" fmla="*/ 150 h 227"/>
                    <a:gd name="T10" fmla="*/ 21 w 344"/>
                    <a:gd name="T11" fmla="*/ 139 h 227"/>
                    <a:gd name="T12" fmla="*/ 2 w 344"/>
                    <a:gd name="T13" fmla="*/ 159 h 227"/>
                    <a:gd name="T14" fmla="*/ 40 w 344"/>
                    <a:gd name="T15" fmla="*/ 137 h 227"/>
                    <a:gd name="T16" fmla="*/ 2 w 344"/>
                    <a:gd name="T17" fmla="*/ 166 h 227"/>
                    <a:gd name="T18" fmla="*/ 59 w 344"/>
                    <a:gd name="T19" fmla="*/ 134 h 227"/>
                    <a:gd name="T20" fmla="*/ 2 w 344"/>
                    <a:gd name="T21" fmla="*/ 169 h 227"/>
                    <a:gd name="T22" fmla="*/ 67 w 344"/>
                    <a:gd name="T23" fmla="*/ 132 h 227"/>
                    <a:gd name="T24" fmla="*/ 2 w 344"/>
                    <a:gd name="T25" fmla="*/ 173 h 227"/>
                    <a:gd name="T26" fmla="*/ 81 w 344"/>
                    <a:gd name="T27" fmla="*/ 127 h 227"/>
                    <a:gd name="T28" fmla="*/ 2 w 344"/>
                    <a:gd name="T29" fmla="*/ 174 h 227"/>
                    <a:gd name="T30" fmla="*/ 84 w 344"/>
                    <a:gd name="T31" fmla="*/ 127 h 227"/>
                    <a:gd name="T32" fmla="*/ 2 w 344"/>
                    <a:gd name="T33" fmla="*/ 176 h 227"/>
                    <a:gd name="T34" fmla="*/ 97 w 344"/>
                    <a:gd name="T35" fmla="*/ 121 h 227"/>
                    <a:gd name="T36" fmla="*/ 2 w 344"/>
                    <a:gd name="T37" fmla="*/ 186 h 227"/>
                    <a:gd name="T38" fmla="*/ 319 w 344"/>
                    <a:gd name="T39" fmla="*/ 4 h 227"/>
                    <a:gd name="T40" fmla="*/ 2 w 344"/>
                    <a:gd name="T41" fmla="*/ 189 h 227"/>
                    <a:gd name="T42" fmla="*/ 321 w 344"/>
                    <a:gd name="T43" fmla="*/ 6 h 227"/>
                    <a:gd name="T44" fmla="*/ 2 w 344"/>
                    <a:gd name="T45" fmla="*/ 199 h 227"/>
                    <a:gd name="T46" fmla="*/ 326 w 344"/>
                    <a:gd name="T47" fmla="*/ 12 h 227"/>
                    <a:gd name="T48" fmla="*/ 2 w 344"/>
                    <a:gd name="T49" fmla="*/ 203 h 227"/>
                    <a:gd name="T50" fmla="*/ 328 w 344"/>
                    <a:gd name="T51" fmla="*/ 15 h 227"/>
                    <a:gd name="T52" fmla="*/ 2 w 344"/>
                    <a:gd name="T53" fmla="*/ 213 h 227"/>
                    <a:gd name="T54" fmla="*/ 335 w 344"/>
                    <a:gd name="T55" fmla="*/ 20 h 227"/>
                    <a:gd name="T56" fmla="*/ 2 w 344"/>
                    <a:gd name="T57" fmla="*/ 217 h 227"/>
                    <a:gd name="T58" fmla="*/ 339 w 344"/>
                    <a:gd name="T59" fmla="*/ 23 h 227"/>
                    <a:gd name="T60" fmla="*/ 2 w 344"/>
                    <a:gd name="T61" fmla="*/ 224 h 227"/>
                    <a:gd name="T62" fmla="*/ 344 w 344"/>
                    <a:gd name="T63" fmla="*/ 26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44" h="227">
                      <a:moveTo>
                        <a:pt x="2" y="140"/>
                      </a:moveTo>
                      <a:cubicBezTo>
                        <a:pt x="2" y="140"/>
                        <a:pt x="3" y="139"/>
                        <a:pt x="3" y="139"/>
                      </a:cubicBezTo>
                      <a:cubicBezTo>
                        <a:pt x="3" y="139"/>
                        <a:pt x="2" y="148"/>
                        <a:pt x="2" y="149"/>
                      </a:cubicBezTo>
                      <a:cubicBezTo>
                        <a:pt x="2" y="149"/>
                        <a:pt x="19" y="139"/>
                        <a:pt x="19" y="139"/>
                      </a:cubicBezTo>
                      <a:cubicBezTo>
                        <a:pt x="20" y="139"/>
                        <a:pt x="2" y="149"/>
                        <a:pt x="2" y="150"/>
                      </a:cubicBezTo>
                      <a:cubicBezTo>
                        <a:pt x="2" y="150"/>
                        <a:pt x="21" y="138"/>
                        <a:pt x="21" y="139"/>
                      </a:cubicBezTo>
                      <a:cubicBezTo>
                        <a:pt x="21" y="139"/>
                        <a:pt x="2" y="159"/>
                        <a:pt x="2" y="159"/>
                      </a:cubicBezTo>
                      <a:cubicBezTo>
                        <a:pt x="3" y="159"/>
                        <a:pt x="40" y="137"/>
                        <a:pt x="40" y="137"/>
                      </a:cubicBezTo>
                      <a:cubicBezTo>
                        <a:pt x="41" y="137"/>
                        <a:pt x="2" y="166"/>
                        <a:pt x="2" y="166"/>
                      </a:cubicBezTo>
                      <a:cubicBezTo>
                        <a:pt x="3" y="167"/>
                        <a:pt x="59" y="133"/>
                        <a:pt x="59" y="134"/>
                      </a:cubicBezTo>
                      <a:cubicBezTo>
                        <a:pt x="59" y="134"/>
                        <a:pt x="2" y="168"/>
                        <a:pt x="2" y="169"/>
                      </a:cubicBezTo>
                      <a:cubicBezTo>
                        <a:pt x="3" y="169"/>
                        <a:pt x="67" y="131"/>
                        <a:pt x="67" y="132"/>
                      </a:cubicBezTo>
                      <a:cubicBezTo>
                        <a:pt x="67" y="132"/>
                        <a:pt x="2" y="173"/>
                        <a:pt x="2" y="173"/>
                      </a:cubicBezTo>
                      <a:cubicBezTo>
                        <a:pt x="3" y="174"/>
                        <a:pt x="81" y="126"/>
                        <a:pt x="81" y="127"/>
                      </a:cubicBezTo>
                      <a:cubicBezTo>
                        <a:pt x="82" y="128"/>
                        <a:pt x="2" y="173"/>
                        <a:pt x="2" y="174"/>
                      </a:cubicBezTo>
                      <a:cubicBezTo>
                        <a:pt x="3" y="174"/>
                        <a:pt x="84" y="126"/>
                        <a:pt x="84" y="127"/>
                      </a:cubicBezTo>
                      <a:cubicBezTo>
                        <a:pt x="85" y="127"/>
                        <a:pt x="2" y="175"/>
                        <a:pt x="2" y="176"/>
                      </a:cubicBezTo>
                      <a:cubicBezTo>
                        <a:pt x="3" y="177"/>
                        <a:pt x="96" y="120"/>
                        <a:pt x="97" y="121"/>
                      </a:cubicBezTo>
                      <a:cubicBezTo>
                        <a:pt x="97" y="122"/>
                        <a:pt x="2" y="185"/>
                        <a:pt x="2" y="186"/>
                      </a:cubicBezTo>
                      <a:cubicBezTo>
                        <a:pt x="4" y="190"/>
                        <a:pt x="317" y="0"/>
                        <a:pt x="319" y="4"/>
                      </a:cubicBezTo>
                      <a:cubicBezTo>
                        <a:pt x="322" y="8"/>
                        <a:pt x="1" y="187"/>
                        <a:pt x="2" y="189"/>
                      </a:cubicBezTo>
                      <a:cubicBezTo>
                        <a:pt x="4" y="191"/>
                        <a:pt x="319" y="4"/>
                        <a:pt x="321" y="6"/>
                      </a:cubicBezTo>
                      <a:cubicBezTo>
                        <a:pt x="323" y="9"/>
                        <a:pt x="1" y="196"/>
                        <a:pt x="2" y="199"/>
                      </a:cubicBezTo>
                      <a:cubicBezTo>
                        <a:pt x="5" y="202"/>
                        <a:pt x="324" y="9"/>
                        <a:pt x="326" y="12"/>
                      </a:cubicBezTo>
                      <a:cubicBezTo>
                        <a:pt x="328" y="16"/>
                        <a:pt x="1" y="201"/>
                        <a:pt x="2" y="203"/>
                      </a:cubicBezTo>
                      <a:cubicBezTo>
                        <a:pt x="5" y="208"/>
                        <a:pt x="327" y="13"/>
                        <a:pt x="328" y="15"/>
                      </a:cubicBezTo>
                      <a:cubicBezTo>
                        <a:pt x="330" y="19"/>
                        <a:pt x="1" y="209"/>
                        <a:pt x="2" y="213"/>
                      </a:cubicBezTo>
                      <a:cubicBezTo>
                        <a:pt x="5" y="216"/>
                        <a:pt x="334" y="18"/>
                        <a:pt x="335" y="20"/>
                      </a:cubicBezTo>
                      <a:cubicBezTo>
                        <a:pt x="336" y="23"/>
                        <a:pt x="0" y="212"/>
                        <a:pt x="2" y="217"/>
                      </a:cubicBezTo>
                      <a:cubicBezTo>
                        <a:pt x="5" y="222"/>
                        <a:pt x="336" y="19"/>
                        <a:pt x="339" y="23"/>
                      </a:cubicBezTo>
                      <a:cubicBezTo>
                        <a:pt x="341" y="27"/>
                        <a:pt x="1" y="221"/>
                        <a:pt x="2" y="224"/>
                      </a:cubicBezTo>
                      <a:cubicBezTo>
                        <a:pt x="4" y="227"/>
                        <a:pt x="342" y="23"/>
                        <a:pt x="344" y="26"/>
                      </a:cubicBezTo>
                    </a:path>
                  </a:pathLst>
                </a:custGeom>
                <a:noFill/>
                <a:ln w="1588" cap="rnd">
                  <a:solidFill>
                    <a:schemeClr val="accent6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" name="chenying0907 18"/>
                <p:cNvSpPr/>
                <p:nvPr/>
              </p:nvSpPr>
              <p:spPr bwMode="auto">
                <a:xfrm>
                  <a:off x="2919413" y="3351213"/>
                  <a:ext cx="428625" cy="427037"/>
                </a:xfrm>
                <a:custGeom>
                  <a:avLst/>
                  <a:gdLst>
                    <a:gd name="T0" fmla="*/ 113 w 199"/>
                    <a:gd name="T1" fmla="*/ 2 h 198"/>
                    <a:gd name="T2" fmla="*/ 113 w 199"/>
                    <a:gd name="T3" fmla="*/ 1 h 198"/>
                    <a:gd name="T4" fmla="*/ 112 w 199"/>
                    <a:gd name="T5" fmla="*/ 9 h 198"/>
                    <a:gd name="T6" fmla="*/ 125 w 199"/>
                    <a:gd name="T7" fmla="*/ 1 h 198"/>
                    <a:gd name="T8" fmla="*/ 112 w 199"/>
                    <a:gd name="T9" fmla="*/ 9 h 198"/>
                    <a:gd name="T10" fmla="*/ 126 w 199"/>
                    <a:gd name="T11" fmla="*/ 1 h 198"/>
                    <a:gd name="T12" fmla="*/ 112 w 199"/>
                    <a:gd name="T13" fmla="*/ 17 h 198"/>
                    <a:gd name="T14" fmla="*/ 138 w 199"/>
                    <a:gd name="T15" fmla="*/ 1 h 198"/>
                    <a:gd name="T16" fmla="*/ 112 w 199"/>
                    <a:gd name="T17" fmla="*/ 17 h 198"/>
                    <a:gd name="T18" fmla="*/ 139 w 199"/>
                    <a:gd name="T19" fmla="*/ 1 h 198"/>
                    <a:gd name="T20" fmla="*/ 111 w 199"/>
                    <a:gd name="T21" fmla="*/ 25 h 198"/>
                    <a:gd name="T22" fmla="*/ 152 w 199"/>
                    <a:gd name="T23" fmla="*/ 1 h 198"/>
                    <a:gd name="T24" fmla="*/ 111 w 199"/>
                    <a:gd name="T25" fmla="*/ 28 h 198"/>
                    <a:gd name="T26" fmla="*/ 156 w 199"/>
                    <a:gd name="T27" fmla="*/ 1 h 198"/>
                    <a:gd name="T28" fmla="*/ 109 w 199"/>
                    <a:gd name="T29" fmla="*/ 37 h 198"/>
                    <a:gd name="T30" fmla="*/ 171 w 199"/>
                    <a:gd name="T31" fmla="*/ 1 h 198"/>
                    <a:gd name="T32" fmla="*/ 107 w 199"/>
                    <a:gd name="T33" fmla="*/ 49 h 198"/>
                    <a:gd name="T34" fmla="*/ 189 w 199"/>
                    <a:gd name="T35" fmla="*/ 1 h 198"/>
                    <a:gd name="T36" fmla="*/ 105 w 199"/>
                    <a:gd name="T37" fmla="*/ 55 h 198"/>
                    <a:gd name="T38" fmla="*/ 198 w 199"/>
                    <a:gd name="T39" fmla="*/ 1 h 198"/>
                    <a:gd name="T40" fmla="*/ 104 w 199"/>
                    <a:gd name="T41" fmla="*/ 59 h 198"/>
                    <a:gd name="T42" fmla="*/ 196 w 199"/>
                    <a:gd name="T43" fmla="*/ 6 h 198"/>
                    <a:gd name="T44" fmla="*/ 100 w 199"/>
                    <a:gd name="T45" fmla="*/ 71 h 198"/>
                    <a:gd name="T46" fmla="*/ 184 w 199"/>
                    <a:gd name="T47" fmla="*/ 23 h 198"/>
                    <a:gd name="T48" fmla="*/ 100 w 199"/>
                    <a:gd name="T49" fmla="*/ 72 h 198"/>
                    <a:gd name="T50" fmla="*/ 183 w 199"/>
                    <a:gd name="T51" fmla="*/ 24 h 198"/>
                    <a:gd name="T52" fmla="*/ 99 w 199"/>
                    <a:gd name="T53" fmla="*/ 75 h 198"/>
                    <a:gd name="T54" fmla="*/ 182 w 199"/>
                    <a:gd name="T55" fmla="*/ 27 h 198"/>
                    <a:gd name="T56" fmla="*/ 97 w 199"/>
                    <a:gd name="T57" fmla="*/ 81 h 198"/>
                    <a:gd name="T58" fmla="*/ 179 w 199"/>
                    <a:gd name="T59" fmla="*/ 33 h 198"/>
                    <a:gd name="T60" fmla="*/ 94 w 199"/>
                    <a:gd name="T61" fmla="*/ 87 h 198"/>
                    <a:gd name="T62" fmla="*/ 178 w 199"/>
                    <a:gd name="T63" fmla="*/ 39 h 198"/>
                    <a:gd name="T64" fmla="*/ 88 w 199"/>
                    <a:gd name="T65" fmla="*/ 101 h 198"/>
                    <a:gd name="T66" fmla="*/ 176 w 199"/>
                    <a:gd name="T67" fmla="*/ 50 h 198"/>
                    <a:gd name="T68" fmla="*/ 83 w 199"/>
                    <a:gd name="T69" fmla="*/ 110 h 198"/>
                    <a:gd name="T70" fmla="*/ 175 w 199"/>
                    <a:gd name="T71" fmla="*/ 57 h 198"/>
                    <a:gd name="T72" fmla="*/ 82 w 199"/>
                    <a:gd name="T73" fmla="*/ 110 h 198"/>
                    <a:gd name="T74" fmla="*/ 175 w 199"/>
                    <a:gd name="T75" fmla="*/ 57 h 198"/>
                    <a:gd name="T76" fmla="*/ 78 w 199"/>
                    <a:gd name="T77" fmla="*/ 118 h 198"/>
                    <a:gd name="T78" fmla="*/ 175 w 199"/>
                    <a:gd name="T79" fmla="*/ 62 h 198"/>
                    <a:gd name="T80" fmla="*/ 68 w 199"/>
                    <a:gd name="T81" fmla="*/ 133 h 198"/>
                    <a:gd name="T82" fmla="*/ 176 w 199"/>
                    <a:gd name="T83" fmla="*/ 70 h 198"/>
                    <a:gd name="T84" fmla="*/ 63 w 199"/>
                    <a:gd name="T85" fmla="*/ 139 h 198"/>
                    <a:gd name="T86" fmla="*/ 177 w 199"/>
                    <a:gd name="T87" fmla="*/ 74 h 198"/>
                    <a:gd name="T88" fmla="*/ 50 w 199"/>
                    <a:gd name="T89" fmla="*/ 154 h 198"/>
                    <a:gd name="T90" fmla="*/ 178 w 199"/>
                    <a:gd name="T91" fmla="*/ 80 h 198"/>
                    <a:gd name="T92" fmla="*/ 25 w 199"/>
                    <a:gd name="T93" fmla="*/ 178 h 198"/>
                    <a:gd name="T94" fmla="*/ 181 w 199"/>
                    <a:gd name="T95" fmla="*/ 88 h 198"/>
                    <a:gd name="T96" fmla="*/ 24 w 199"/>
                    <a:gd name="T97" fmla="*/ 179 h 198"/>
                    <a:gd name="T98" fmla="*/ 181 w 199"/>
                    <a:gd name="T99" fmla="*/ 88 h 198"/>
                    <a:gd name="T100" fmla="*/ 6 w 199"/>
                    <a:gd name="T101" fmla="*/ 193 h 198"/>
                    <a:gd name="T102" fmla="*/ 183 w 199"/>
                    <a:gd name="T103" fmla="*/ 91 h 198"/>
                    <a:gd name="T104" fmla="*/ 1 w 199"/>
                    <a:gd name="T105" fmla="*/ 196 h 198"/>
                    <a:gd name="T106" fmla="*/ 183 w 199"/>
                    <a:gd name="T107" fmla="*/ 91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99" h="198">
                      <a:moveTo>
                        <a:pt x="113" y="2"/>
                      </a:moveTo>
                      <a:cubicBezTo>
                        <a:pt x="113" y="2"/>
                        <a:pt x="113" y="1"/>
                        <a:pt x="113" y="1"/>
                      </a:cubicBezTo>
                      <a:cubicBezTo>
                        <a:pt x="113" y="1"/>
                        <a:pt x="112" y="9"/>
                        <a:pt x="112" y="9"/>
                      </a:cubicBezTo>
                      <a:cubicBezTo>
                        <a:pt x="113" y="9"/>
                        <a:pt x="125" y="1"/>
                        <a:pt x="125" y="1"/>
                      </a:cubicBezTo>
                      <a:cubicBezTo>
                        <a:pt x="125" y="2"/>
                        <a:pt x="112" y="9"/>
                        <a:pt x="112" y="9"/>
                      </a:cubicBezTo>
                      <a:cubicBezTo>
                        <a:pt x="112" y="9"/>
                        <a:pt x="126" y="1"/>
                        <a:pt x="126" y="1"/>
                      </a:cubicBezTo>
                      <a:cubicBezTo>
                        <a:pt x="126" y="2"/>
                        <a:pt x="112" y="16"/>
                        <a:pt x="112" y="17"/>
                      </a:cubicBezTo>
                      <a:cubicBezTo>
                        <a:pt x="112" y="17"/>
                        <a:pt x="138" y="1"/>
                        <a:pt x="138" y="1"/>
                      </a:cubicBezTo>
                      <a:cubicBezTo>
                        <a:pt x="138" y="2"/>
                        <a:pt x="112" y="17"/>
                        <a:pt x="112" y="17"/>
                      </a:cubicBezTo>
                      <a:cubicBezTo>
                        <a:pt x="112" y="17"/>
                        <a:pt x="139" y="1"/>
                        <a:pt x="139" y="1"/>
                      </a:cubicBezTo>
                      <a:cubicBezTo>
                        <a:pt x="139" y="2"/>
                        <a:pt x="111" y="24"/>
                        <a:pt x="111" y="25"/>
                      </a:cubicBezTo>
                      <a:cubicBezTo>
                        <a:pt x="111" y="25"/>
                        <a:pt x="151" y="1"/>
                        <a:pt x="152" y="1"/>
                      </a:cubicBezTo>
                      <a:cubicBezTo>
                        <a:pt x="152" y="2"/>
                        <a:pt x="111" y="27"/>
                        <a:pt x="111" y="28"/>
                      </a:cubicBezTo>
                      <a:cubicBezTo>
                        <a:pt x="111" y="28"/>
                        <a:pt x="156" y="1"/>
                        <a:pt x="156" y="1"/>
                      </a:cubicBezTo>
                      <a:cubicBezTo>
                        <a:pt x="157" y="2"/>
                        <a:pt x="109" y="37"/>
                        <a:pt x="109" y="37"/>
                      </a:cubicBezTo>
                      <a:cubicBezTo>
                        <a:pt x="109" y="38"/>
                        <a:pt x="171" y="0"/>
                        <a:pt x="171" y="1"/>
                      </a:cubicBezTo>
                      <a:cubicBezTo>
                        <a:pt x="172" y="2"/>
                        <a:pt x="106" y="48"/>
                        <a:pt x="107" y="49"/>
                      </a:cubicBezTo>
                      <a:cubicBezTo>
                        <a:pt x="107" y="50"/>
                        <a:pt x="189" y="1"/>
                        <a:pt x="189" y="1"/>
                      </a:cubicBezTo>
                      <a:cubicBezTo>
                        <a:pt x="190" y="2"/>
                        <a:pt x="105" y="55"/>
                        <a:pt x="105" y="55"/>
                      </a:cubicBezTo>
                      <a:cubicBezTo>
                        <a:pt x="106" y="56"/>
                        <a:pt x="198" y="0"/>
                        <a:pt x="198" y="1"/>
                      </a:cubicBezTo>
                      <a:cubicBezTo>
                        <a:pt x="199" y="2"/>
                        <a:pt x="103" y="58"/>
                        <a:pt x="104" y="59"/>
                      </a:cubicBezTo>
                      <a:cubicBezTo>
                        <a:pt x="105" y="60"/>
                        <a:pt x="195" y="5"/>
                        <a:pt x="196" y="6"/>
                      </a:cubicBezTo>
                      <a:cubicBezTo>
                        <a:pt x="197" y="8"/>
                        <a:pt x="100" y="71"/>
                        <a:pt x="100" y="71"/>
                      </a:cubicBezTo>
                      <a:cubicBezTo>
                        <a:pt x="101" y="72"/>
                        <a:pt x="183" y="23"/>
                        <a:pt x="184" y="23"/>
                      </a:cubicBezTo>
                      <a:cubicBezTo>
                        <a:pt x="184" y="24"/>
                        <a:pt x="100" y="71"/>
                        <a:pt x="100" y="72"/>
                      </a:cubicBezTo>
                      <a:cubicBezTo>
                        <a:pt x="101" y="73"/>
                        <a:pt x="183" y="23"/>
                        <a:pt x="183" y="24"/>
                      </a:cubicBezTo>
                      <a:cubicBezTo>
                        <a:pt x="183" y="25"/>
                        <a:pt x="99" y="74"/>
                        <a:pt x="99" y="75"/>
                      </a:cubicBezTo>
                      <a:cubicBezTo>
                        <a:pt x="100" y="75"/>
                        <a:pt x="181" y="26"/>
                        <a:pt x="182" y="27"/>
                      </a:cubicBezTo>
                      <a:cubicBezTo>
                        <a:pt x="182" y="28"/>
                        <a:pt x="96" y="79"/>
                        <a:pt x="97" y="81"/>
                      </a:cubicBezTo>
                      <a:cubicBezTo>
                        <a:pt x="97" y="81"/>
                        <a:pt x="179" y="32"/>
                        <a:pt x="179" y="33"/>
                      </a:cubicBezTo>
                      <a:cubicBezTo>
                        <a:pt x="180" y="34"/>
                        <a:pt x="94" y="86"/>
                        <a:pt x="94" y="87"/>
                      </a:cubicBezTo>
                      <a:cubicBezTo>
                        <a:pt x="95" y="88"/>
                        <a:pt x="177" y="38"/>
                        <a:pt x="178" y="39"/>
                      </a:cubicBezTo>
                      <a:cubicBezTo>
                        <a:pt x="178" y="40"/>
                        <a:pt x="88" y="100"/>
                        <a:pt x="88" y="101"/>
                      </a:cubicBezTo>
                      <a:cubicBezTo>
                        <a:pt x="89" y="102"/>
                        <a:pt x="175" y="49"/>
                        <a:pt x="176" y="50"/>
                      </a:cubicBezTo>
                      <a:cubicBezTo>
                        <a:pt x="176" y="51"/>
                        <a:pt x="82" y="109"/>
                        <a:pt x="83" y="110"/>
                      </a:cubicBezTo>
                      <a:cubicBezTo>
                        <a:pt x="83" y="111"/>
                        <a:pt x="175" y="55"/>
                        <a:pt x="175" y="57"/>
                      </a:cubicBezTo>
                      <a:cubicBezTo>
                        <a:pt x="176" y="57"/>
                        <a:pt x="82" y="110"/>
                        <a:pt x="82" y="110"/>
                      </a:cubicBezTo>
                      <a:cubicBezTo>
                        <a:pt x="83" y="112"/>
                        <a:pt x="174" y="56"/>
                        <a:pt x="175" y="57"/>
                      </a:cubicBezTo>
                      <a:cubicBezTo>
                        <a:pt x="176" y="58"/>
                        <a:pt x="78" y="117"/>
                        <a:pt x="78" y="118"/>
                      </a:cubicBezTo>
                      <a:cubicBezTo>
                        <a:pt x="79" y="119"/>
                        <a:pt x="175" y="60"/>
                        <a:pt x="175" y="62"/>
                      </a:cubicBezTo>
                      <a:cubicBezTo>
                        <a:pt x="176" y="63"/>
                        <a:pt x="67" y="132"/>
                        <a:pt x="68" y="133"/>
                      </a:cubicBezTo>
                      <a:cubicBezTo>
                        <a:pt x="69" y="134"/>
                        <a:pt x="175" y="69"/>
                        <a:pt x="176" y="70"/>
                      </a:cubicBezTo>
                      <a:cubicBezTo>
                        <a:pt x="177" y="72"/>
                        <a:pt x="63" y="138"/>
                        <a:pt x="63" y="139"/>
                      </a:cubicBezTo>
                      <a:cubicBezTo>
                        <a:pt x="64" y="141"/>
                        <a:pt x="176" y="72"/>
                        <a:pt x="177" y="74"/>
                      </a:cubicBezTo>
                      <a:cubicBezTo>
                        <a:pt x="177" y="75"/>
                        <a:pt x="49" y="153"/>
                        <a:pt x="50" y="154"/>
                      </a:cubicBezTo>
                      <a:cubicBezTo>
                        <a:pt x="51" y="156"/>
                        <a:pt x="178" y="79"/>
                        <a:pt x="178" y="80"/>
                      </a:cubicBezTo>
                      <a:cubicBezTo>
                        <a:pt x="179" y="82"/>
                        <a:pt x="24" y="177"/>
                        <a:pt x="25" y="178"/>
                      </a:cubicBezTo>
                      <a:cubicBezTo>
                        <a:pt x="26" y="180"/>
                        <a:pt x="180" y="86"/>
                        <a:pt x="181" y="88"/>
                      </a:cubicBezTo>
                      <a:cubicBezTo>
                        <a:pt x="182" y="90"/>
                        <a:pt x="24" y="178"/>
                        <a:pt x="24" y="179"/>
                      </a:cubicBezTo>
                      <a:cubicBezTo>
                        <a:pt x="25" y="181"/>
                        <a:pt x="181" y="87"/>
                        <a:pt x="181" y="88"/>
                      </a:cubicBezTo>
                      <a:cubicBezTo>
                        <a:pt x="182" y="90"/>
                        <a:pt x="4" y="191"/>
                        <a:pt x="6" y="193"/>
                      </a:cubicBezTo>
                      <a:cubicBezTo>
                        <a:pt x="7" y="195"/>
                        <a:pt x="181" y="88"/>
                        <a:pt x="183" y="91"/>
                      </a:cubicBezTo>
                      <a:cubicBezTo>
                        <a:pt x="184" y="93"/>
                        <a:pt x="0" y="195"/>
                        <a:pt x="1" y="196"/>
                      </a:cubicBezTo>
                      <a:cubicBezTo>
                        <a:pt x="2" y="198"/>
                        <a:pt x="181" y="89"/>
                        <a:pt x="183" y="91"/>
                      </a:cubicBezTo>
                    </a:path>
                  </a:pathLst>
                </a:custGeom>
                <a:noFill/>
                <a:ln w="1588" cap="rnd">
                  <a:solidFill>
                    <a:schemeClr val="accent6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2" name="组合 31"/>
              <p:cNvGrpSpPr/>
              <p:nvPr/>
            </p:nvGrpSpPr>
            <p:grpSpPr>
              <a:xfrm>
                <a:off x="1476375" y="3070225"/>
                <a:ext cx="1165225" cy="1430337"/>
                <a:chOff x="1476375" y="3070225"/>
                <a:chExt cx="1165225" cy="1430337"/>
              </a:xfrm>
            </p:grpSpPr>
            <p:sp>
              <p:nvSpPr>
                <p:cNvPr id="24" name="chenying0907 19"/>
                <p:cNvSpPr/>
                <p:nvPr/>
              </p:nvSpPr>
              <p:spPr bwMode="auto">
                <a:xfrm>
                  <a:off x="2616200" y="4265613"/>
                  <a:ext cx="22225" cy="17462"/>
                </a:xfrm>
                <a:custGeom>
                  <a:avLst/>
                  <a:gdLst>
                    <a:gd name="T0" fmla="*/ 9 w 10"/>
                    <a:gd name="T1" fmla="*/ 0 h 8"/>
                    <a:gd name="T2" fmla="*/ 10 w 10"/>
                    <a:gd name="T3" fmla="*/ 0 h 8"/>
                    <a:gd name="T4" fmla="*/ 1 w 10"/>
                    <a:gd name="T5" fmla="*/ 7 h 8"/>
                    <a:gd name="T6" fmla="*/ 10 w 10"/>
                    <a:gd name="T7" fmla="*/ 2 h 8"/>
                    <a:gd name="T8" fmla="*/ 0 w 10"/>
                    <a:gd name="T9" fmla="*/ 8 h 8"/>
                    <a:gd name="T10" fmla="*/ 10 w 10"/>
                    <a:gd name="T11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" h="8">
                      <a:moveTo>
                        <a:pt x="9" y="0"/>
                      </a:moveTo>
                      <a:cubicBezTo>
                        <a:pt x="9" y="0"/>
                        <a:pt x="10" y="0"/>
                        <a:pt x="10" y="0"/>
                      </a:cubicBezTo>
                      <a:cubicBezTo>
                        <a:pt x="10" y="0"/>
                        <a:pt x="1" y="7"/>
                        <a:pt x="1" y="7"/>
                      </a:cubicBezTo>
                      <a:cubicBezTo>
                        <a:pt x="1" y="7"/>
                        <a:pt x="10" y="2"/>
                        <a:pt x="10" y="2"/>
                      </a:cubicBezTo>
                      <a:cubicBezTo>
                        <a:pt x="10" y="2"/>
                        <a:pt x="0" y="8"/>
                        <a:pt x="0" y="8"/>
                      </a:cubicBezTo>
                      <a:cubicBezTo>
                        <a:pt x="0" y="8"/>
                        <a:pt x="10" y="2"/>
                        <a:pt x="10" y="2"/>
                      </a:cubicBezTo>
                    </a:path>
                  </a:pathLst>
                </a:custGeom>
                <a:noFill/>
                <a:ln w="1588" cap="rnd">
                  <a:solidFill>
                    <a:schemeClr val="accent4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chenying0907 20"/>
                <p:cNvSpPr/>
                <p:nvPr/>
              </p:nvSpPr>
              <p:spPr bwMode="auto">
                <a:xfrm>
                  <a:off x="2460625" y="3903663"/>
                  <a:ext cx="177800" cy="130175"/>
                </a:xfrm>
                <a:custGeom>
                  <a:avLst/>
                  <a:gdLst>
                    <a:gd name="T0" fmla="*/ 0 w 82"/>
                    <a:gd name="T1" fmla="*/ 48 h 60"/>
                    <a:gd name="T2" fmla="*/ 82 w 82"/>
                    <a:gd name="T3" fmla="*/ 1 h 60"/>
                    <a:gd name="T4" fmla="*/ 31 w 82"/>
                    <a:gd name="T5" fmla="*/ 40 h 60"/>
                    <a:gd name="T6" fmla="*/ 82 w 82"/>
                    <a:gd name="T7" fmla="*/ 11 h 60"/>
                    <a:gd name="T8" fmla="*/ 36 w 82"/>
                    <a:gd name="T9" fmla="*/ 40 h 60"/>
                    <a:gd name="T10" fmla="*/ 82 w 82"/>
                    <a:gd name="T11" fmla="*/ 14 h 60"/>
                    <a:gd name="T12" fmla="*/ 44 w 82"/>
                    <a:gd name="T13" fmla="*/ 41 h 60"/>
                    <a:gd name="T14" fmla="*/ 82 w 82"/>
                    <a:gd name="T15" fmla="*/ 19 h 60"/>
                    <a:gd name="T16" fmla="*/ 51 w 82"/>
                    <a:gd name="T17" fmla="*/ 43 h 60"/>
                    <a:gd name="T18" fmla="*/ 82 w 82"/>
                    <a:gd name="T19" fmla="*/ 25 h 60"/>
                    <a:gd name="T20" fmla="*/ 60 w 82"/>
                    <a:gd name="T21" fmla="*/ 46 h 60"/>
                    <a:gd name="T22" fmla="*/ 82 w 82"/>
                    <a:gd name="T23" fmla="*/ 34 h 60"/>
                    <a:gd name="T24" fmla="*/ 61 w 82"/>
                    <a:gd name="T25" fmla="*/ 46 h 60"/>
                    <a:gd name="T26" fmla="*/ 82 w 82"/>
                    <a:gd name="T27" fmla="*/ 35 h 60"/>
                    <a:gd name="T28" fmla="*/ 65 w 82"/>
                    <a:gd name="T29" fmla="*/ 48 h 60"/>
                    <a:gd name="T30" fmla="*/ 82 w 82"/>
                    <a:gd name="T31" fmla="*/ 39 h 60"/>
                    <a:gd name="T32" fmla="*/ 73 w 82"/>
                    <a:gd name="T33" fmla="*/ 53 h 60"/>
                    <a:gd name="T34" fmla="*/ 82 w 82"/>
                    <a:gd name="T35" fmla="*/ 48 h 60"/>
                    <a:gd name="T36" fmla="*/ 78 w 82"/>
                    <a:gd name="T37" fmla="*/ 57 h 60"/>
                    <a:gd name="T38" fmla="*/ 82 w 82"/>
                    <a:gd name="T39" fmla="*/ 55 h 60"/>
                    <a:gd name="T40" fmla="*/ 82 w 82"/>
                    <a:gd name="T41" fmla="*/ 60 h 60"/>
                    <a:gd name="T42" fmla="*/ 82 w 82"/>
                    <a:gd name="T43" fmla="*/ 6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82" h="60">
                      <a:moveTo>
                        <a:pt x="0" y="48"/>
                      </a:moveTo>
                      <a:cubicBezTo>
                        <a:pt x="1" y="49"/>
                        <a:pt x="81" y="0"/>
                        <a:pt x="82" y="1"/>
                      </a:cubicBezTo>
                      <a:cubicBezTo>
                        <a:pt x="82" y="1"/>
                        <a:pt x="31" y="39"/>
                        <a:pt x="31" y="40"/>
                      </a:cubicBezTo>
                      <a:cubicBezTo>
                        <a:pt x="31" y="41"/>
                        <a:pt x="81" y="10"/>
                        <a:pt x="82" y="11"/>
                      </a:cubicBezTo>
                      <a:cubicBezTo>
                        <a:pt x="82" y="11"/>
                        <a:pt x="36" y="40"/>
                        <a:pt x="36" y="40"/>
                      </a:cubicBezTo>
                      <a:cubicBezTo>
                        <a:pt x="36" y="41"/>
                        <a:pt x="82" y="14"/>
                        <a:pt x="82" y="14"/>
                      </a:cubicBezTo>
                      <a:cubicBezTo>
                        <a:pt x="82" y="14"/>
                        <a:pt x="43" y="41"/>
                        <a:pt x="44" y="41"/>
                      </a:cubicBezTo>
                      <a:cubicBezTo>
                        <a:pt x="44" y="41"/>
                        <a:pt x="81" y="19"/>
                        <a:pt x="82" y="19"/>
                      </a:cubicBezTo>
                      <a:cubicBezTo>
                        <a:pt x="82" y="19"/>
                        <a:pt x="51" y="43"/>
                        <a:pt x="51" y="43"/>
                      </a:cubicBezTo>
                      <a:cubicBezTo>
                        <a:pt x="51" y="43"/>
                        <a:pt x="81" y="24"/>
                        <a:pt x="82" y="25"/>
                      </a:cubicBezTo>
                      <a:cubicBezTo>
                        <a:pt x="82" y="25"/>
                        <a:pt x="60" y="46"/>
                        <a:pt x="60" y="46"/>
                      </a:cubicBezTo>
                      <a:cubicBezTo>
                        <a:pt x="61" y="46"/>
                        <a:pt x="82" y="33"/>
                        <a:pt x="82" y="34"/>
                      </a:cubicBezTo>
                      <a:cubicBezTo>
                        <a:pt x="82" y="34"/>
                        <a:pt x="61" y="46"/>
                        <a:pt x="61" y="46"/>
                      </a:cubicBezTo>
                      <a:cubicBezTo>
                        <a:pt x="61" y="47"/>
                        <a:pt x="82" y="35"/>
                        <a:pt x="82" y="35"/>
                      </a:cubicBezTo>
                      <a:cubicBezTo>
                        <a:pt x="82" y="35"/>
                        <a:pt x="65" y="48"/>
                        <a:pt x="65" y="48"/>
                      </a:cubicBezTo>
                      <a:cubicBezTo>
                        <a:pt x="65" y="49"/>
                        <a:pt x="82" y="38"/>
                        <a:pt x="82" y="39"/>
                      </a:cubicBezTo>
                      <a:cubicBezTo>
                        <a:pt x="82" y="39"/>
                        <a:pt x="73" y="53"/>
                        <a:pt x="73" y="53"/>
                      </a:cubicBezTo>
                      <a:cubicBezTo>
                        <a:pt x="73" y="53"/>
                        <a:pt x="82" y="48"/>
                        <a:pt x="82" y="48"/>
                      </a:cubicBezTo>
                      <a:cubicBezTo>
                        <a:pt x="82" y="48"/>
                        <a:pt x="78" y="57"/>
                        <a:pt x="78" y="57"/>
                      </a:cubicBezTo>
                      <a:cubicBezTo>
                        <a:pt x="78" y="57"/>
                        <a:pt x="82" y="55"/>
                        <a:pt x="82" y="55"/>
                      </a:cubicBezTo>
                      <a:cubicBezTo>
                        <a:pt x="82" y="55"/>
                        <a:pt x="82" y="60"/>
                        <a:pt x="82" y="60"/>
                      </a:cubicBezTo>
                      <a:cubicBezTo>
                        <a:pt x="82" y="60"/>
                        <a:pt x="82" y="60"/>
                        <a:pt x="82" y="60"/>
                      </a:cubicBezTo>
                    </a:path>
                  </a:pathLst>
                </a:custGeom>
                <a:noFill/>
                <a:ln w="1588" cap="rnd">
                  <a:solidFill>
                    <a:schemeClr val="accent4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" name="chenying0907 21"/>
                <p:cNvSpPr/>
                <p:nvPr/>
              </p:nvSpPr>
              <p:spPr bwMode="auto">
                <a:xfrm>
                  <a:off x="1476375" y="3222625"/>
                  <a:ext cx="1165225" cy="1277937"/>
                </a:xfrm>
                <a:custGeom>
                  <a:avLst/>
                  <a:gdLst>
                    <a:gd name="T0" fmla="*/ 19 w 541"/>
                    <a:gd name="T1" fmla="*/ 62 h 594"/>
                    <a:gd name="T2" fmla="*/ 46 w 541"/>
                    <a:gd name="T3" fmla="*/ 62 h 594"/>
                    <a:gd name="T4" fmla="*/ 78 w 541"/>
                    <a:gd name="T5" fmla="*/ 62 h 594"/>
                    <a:gd name="T6" fmla="*/ 105 w 541"/>
                    <a:gd name="T7" fmla="*/ 62 h 594"/>
                    <a:gd name="T8" fmla="*/ 121 w 541"/>
                    <a:gd name="T9" fmla="*/ 62 h 594"/>
                    <a:gd name="T10" fmla="*/ 240 w 541"/>
                    <a:gd name="T11" fmla="*/ 12 h 594"/>
                    <a:gd name="T12" fmla="*/ 237 w 541"/>
                    <a:gd name="T13" fmla="*/ 28 h 594"/>
                    <a:gd name="T14" fmla="*/ 221 w 541"/>
                    <a:gd name="T15" fmla="*/ 54 h 594"/>
                    <a:gd name="T16" fmla="*/ 218 w 541"/>
                    <a:gd name="T17" fmla="*/ 62 h 594"/>
                    <a:gd name="T18" fmla="*/ 241 w 541"/>
                    <a:gd name="T19" fmla="*/ 62 h 594"/>
                    <a:gd name="T20" fmla="*/ 286 w 541"/>
                    <a:gd name="T21" fmla="*/ 62 h 594"/>
                    <a:gd name="T22" fmla="*/ 302 w 541"/>
                    <a:gd name="T23" fmla="*/ 62 h 594"/>
                    <a:gd name="T24" fmla="*/ 304 w 541"/>
                    <a:gd name="T25" fmla="*/ 71 h 594"/>
                    <a:gd name="T26" fmla="*/ 305 w 541"/>
                    <a:gd name="T27" fmla="*/ 88 h 594"/>
                    <a:gd name="T28" fmla="*/ 308 w 541"/>
                    <a:gd name="T29" fmla="*/ 102 h 594"/>
                    <a:gd name="T30" fmla="*/ 310 w 541"/>
                    <a:gd name="T31" fmla="*/ 116 h 594"/>
                    <a:gd name="T32" fmla="*/ 317 w 541"/>
                    <a:gd name="T33" fmla="*/ 138 h 594"/>
                    <a:gd name="T34" fmla="*/ 323 w 541"/>
                    <a:gd name="T35" fmla="*/ 151 h 594"/>
                    <a:gd name="T36" fmla="*/ 331 w 541"/>
                    <a:gd name="T37" fmla="*/ 168 h 594"/>
                    <a:gd name="T38" fmla="*/ 339 w 541"/>
                    <a:gd name="T39" fmla="*/ 182 h 594"/>
                    <a:gd name="T40" fmla="*/ 348 w 541"/>
                    <a:gd name="T41" fmla="*/ 195 h 594"/>
                    <a:gd name="T42" fmla="*/ 350 w 541"/>
                    <a:gd name="T43" fmla="*/ 198 h 594"/>
                    <a:gd name="T44" fmla="*/ 358 w 541"/>
                    <a:gd name="T45" fmla="*/ 208 h 594"/>
                    <a:gd name="T46" fmla="*/ 364 w 541"/>
                    <a:gd name="T47" fmla="*/ 215 h 594"/>
                    <a:gd name="T48" fmla="*/ 370 w 541"/>
                    <a:gd name="T49" fmla="*/ 221 h 594"/>
                    <a:gd name="T50" fmla="*/ 380 w 541"/>
                    <a:gd name="T51" fmla="*/ 230 h 594"/>
                    <a:gd name="T52" fmla="*/ 388 w 541"/>
                    <a:gd name="T53" fmla="*/ 238 h 594"/>
                    <a:gd name="T54" fmla="*/ 397 w 541"/>
                    <a:gd name="T55" fmla="*/ 245 h 594"/>
                    <a:gd name="T56" fmla="*/ 419 w 541"/>
                    <a:gd name="T57" fmla="*/ 261 h 594"/>
                    <a:gd name="T58" fmla="*/ 429 w 541"/>
                    <a:gd name="T59" fmla="*/ 266 h 594"/>
                    <a:gd name="T60" fmla="*/ 439 w 541"/>
                    <a:gd name="T61" fmla="*/ 272 h 594"/>
                    <a:gd name="T62" fmla="*/ 456 w 541"/>
                    <a:gd name="T63" fmla="*/ 279 h 594"/>
                    <a:gd name="T64" fmla="*/ 478 w 541"/>
                    <a:gd name="T65" fmla="*/ 286 h 594"/>
                    <a:gd name="T66" fmla="*/ 501 w 541"/>
                    <a:gd name="T67" fmla="*/ 291 h 594"/>
                    <a:gd name="T68" fmla="*/ 533 w 541"/>
                    <a:gd name="T69" fmla="*/ 293 h 594"/>
                    <a:gd name="T70" fmla="*/ 539 w 541"/>
                    <a:gd name="T71" fmla="*/ 310 h 594"/>
                    <a:gd name="T72" fmla="*/ 428 w 541"/>
                    <a:gd name="T73" fmla="*/ 391 h 594"/>
                    <a:gd name="T74" fmla="*/ 416 w 541"/>
                    <a:gd name="T75" fmla="*/ 419 h 594"/>
                    <a:gd name="T76" fmla="*/ 415 w 541"/>
                    <a:gd name="T77" fmla="*/ 426 h 594"/>
                    <a:gd name="T78" fmla="*/ 417 w 541"/>
                    <a:gd name="T79" fmla="*/ 447 h 594"/>
                    <a:gd name="T80" fmla="*/ 422 w 541"/>
                    <a:gd name="T81" fmla="*/ 460 h 594"/>
                    <a:gd name="T82" fmla="*/ 428 w 541"/>
                    <a:gd name="T83" fmla="*/ 471 h 594"/>
                    <a:gd name="T84" fmla="*/ 433 w 541"/>
                    <a:gd name="T85" fmla="*/ 478 h 594"/>
                    <a:gd name="T86" fmla="*/ 445 w 541"/>
                    <a:gd name="T87" fmla="*/ 489 h 594"/>
                    <a:gd name="T88" fmla="*/ 460 w 541"/>
                    <a:gd name="T89" fmla="*/ 498 h 594"/>
                    <a:gd name="T90" fmla="*/ 473 w 541"/>
                    <a:gd name="T91" fmla="*/ 503 h 594"/>
                    <a:gd name="T92" fmla="*/ 495 w 541"/>
                    <a:gd name="T93" fmla="*/ 504 h 594"/>
                    <a:gd name="T94" fmla="*/ 539 w 541"/>
                    <a:gd name="T95" fmla="*/ 492 h 594"/>
                    <a:gd name="T96" fmla="*/ 539 w 541"/>
                    <a:gd name="T97" fmla="*/ 507 h 594"/>
                    <a:gd name="T98" fmla="*/ 539 w 541"/>
                    <a:gd name="T99" fmla="*/ 519 h 594"/>
                    <a:gd name="T100" fmla="*/ 539 w 541"/>
                    <a:gd name="T101" fmla="*/ 531 h 594"/>
                    <a:gd name="T102" fmla="*/ 539 w 541"/>
                    <a:gd name="T103" fmla="*/ 550 h 594"/>
                    <a:gd name="T104" fmla="*/ 539 w 541"/>
                    <a:gd name="T105" fmla="*/ 567 h 594"/>
                    <a:gd name="T106" fmla="*/ 539 w 541"/>
                    <a:gd name="T107" fmla="*/ 584 h 5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541" h="594">
                      <a:moveTo>
                        <a:pt x="0" y="62"/>
                      </a:moveTo>
                      <a:cubicBezTo>
                        <a:pt x="0" y="62"/>
                        <a:pt x="1" y="62"/>
                        <a:pt x="1" y="62"/>
                      </a:cubicBezTo>
                      <a:cubicBezTo>
                        <a:pt x="1" y="62"/>
                        <a:pt x="1" y="70"/>
                        <a:pt x="1" y="70"/>
                      </a:cubicBezTo>
                      <a:cubicBezTo>
                        <a:pt x="1" y="70"/>
                        <a:pt x="15" y="62"/>
                        <a:pt x="15" y="62"/>
                      </a:cubicBezTo>
                      <a:cubicBezTo>
                        <a:pt x="15" y="62"/>
                        <a:pt x="1" y="72"/>
                        <a:pt x="1" y="72"/>
                      </a:cubicBezTo>
                      <a:cubicBezTo>
                        <a:pt x="1" y="72"/>
                        <a:pt x="19" y="62"/>
                        <a:pt x="19" y="62"/>
                      </a:cubicBezTo>
                      <a:cubicBezTo>
                        <a:pt x="19" y="62"/>
                        <a:pt x="1" y="75"/>
                        <a:pt x="1" y="75"/>
                      </a:cubicBezTo>
                      <a:cubicBezTo>
                        <a:pt x="1" y="75"/>
                        <a:pt x="24" y="62"/>
                        <a:pt x="24" y="62"/>
                      </a:cubicBezTo>
                      <a:cubicBezTo>
                        <a:pt x="24" y="62"/>
                        <a:pt x="1" y="84"/>
                        <a:pt x="1" y="84"/>
                      </a:cubicBezTo>
                      <a:cubicBezTo>
                        <a:pt x="2" y="84"/>
                        <a:pt x="39" y="62"/>
                        <a:pt x="39" y="62"/>
                      </a:cubicBezTo>
                      <a:cubicBezTo>
                        <a:pt x="40" y="62"/>
                        <a:pt x="1" y="87"/>
                        <a:pt x="2" y="87"/>
                      </a:cubicBezTo>
                      <a:cubicBezTo>
                        <a:pt x="2" y="88"/>
                        <a:pt x="45" y="61"/>
                        <a:pt x="46" y="62"/>
                      </a:cubicBezTo>
                      <a:cubicBezTo>
                        <a:pt x="46" y="63"/>
                        <a:pt x="2" y="96"/>
                        <a:pt x="2" y="97"/>
                      </a:cubicBezTo>
                      <a:cubicBezTo>
                        <a:pt x="2" y="97"/>
                        <a:pt x="62" y="61"/>
                        <a:pt x="62" y="62"/>
                      </a:cubicBezTo>
                      <a:cubicBezTo>
                        <a:pt x="63" y="62"/>
                        <a:pt x="2" y="97"/>
                        <a:pt x="2" y="98"/>
                      </a:cubicBezTo>
                      <a:cubicBezTo>
                        <a:pt x="2" y="99"/>
                        <a:pt x="65" y="62"/>
                        <a:pt x="65" y="62"/>
                      </a:cubicBezTo>
                      <a:cubicBezTo>
                        <a:pt x="66" y="63"/>
                        <a:pt x="2" y="105"/>
                        <a:pt x="3" y="105"/>
                      </a:cubicBezTo>
                      <a:cubicBezTo>
                        <a:pt x="3" y="106"/>
                        <a:pt x="77" y="61"/>
                        <a:pt x="78" y="62"/>
                      </a:cubicBezTo>
                      <a:cubicBezTo>
                        <a:pt x="78" y="63"/>
                        <a:pt x="3" y="106"/>
                        <a:pt x="3" y="107"/>
                      </a:cubicBezTo>
                      <a:cubicBezTo>
                        <a:pt x="3" y="107"/>
                        <a:pt x="81" y="61"/>
                        <a:pt x="81" y="62"/>
                      </a:cubicBezTo>
                      <a:cubicBezTo>
                        <a:pt x="82" y="63"/>
                        <a:pt x="3" y="112"/>
                        <a:pt x="4" y="113"/>
                      </a:cubicBezTo>
                      <a:cubicBezTo>
                        <a:pt x="4" y="114"/>
                        <a:pt x="92" y="61"/>
                        <a:pt x="92" y="62"/>
                      </a:cubicBezTo>
                      <a:cubicBezTo>
                        <a:pt x="93" y="63"/>
                        <a:pt x="4" y="119"/>
                        <a:pt x="4" y="120"/>
                      </a:cubicBezTo>
                      <a:cubicBezTo>
                        <a:pt x="5" y="121"/>
                        <a:pt x="105" y="61"/>
                        <a:pt x="105" y="62"/>
                      </a:cubicBezTo>
                      <a:cubicBezTo>
                        <a:pt x="106" y="63"/>
                        <a:pt x="4" y="120"/>
                        <a:pt x="4" y="121"/>
                      </a:cubicBezTo>
                      <a:cubicBezTo>
                        <a:pt x="5" y="122"/>
                        <a:pt x="106" y="60"/>
                        <a:pt x="107" y="62"/>
                      </a:cubicBezTo>
                      <a:cubicBezTo>
                        <a:pt x="107" y="63"/>
                        <a:pt x="5" y="127"/>
                        <a:pt x="5" y="128"/>
                      </a:cubicBezTo>
                      <a:cubicBezTo>
                        <a:pt x="6" y="129"/>
                        <a:pt x="120" y="61"/>
                        <a:pt x="120" y="62"/>
                      </a:cubicBezTo>
                      <a:cubicBezTo>
                        <a:pt x="121" y="64"/>
                        <a:pt x="5" y="127"/>
                        <a:pt x="5" y="129"/>
                      </a:cubicBezTo>
                      <a:cubicBezTo>
                        <a:pt x="6" y="130"/>
                        <a:pt x="120" y="61"/>
                        <a:pt x="121" y="62"/>
                      </a:cubicBezTo>
                      <a:cubicBezTo>
                        <a:pt x="122" y="63"/>
                        <a:pt x="6" y="136"/>
                        <a:pt x="6" y="136"/>
                      </a:cubicBezTo>
                      <a:cubicBezTo>
                        <a:pt x="8" y="139"/>
                        <a:pt x="240" y="0"/>
                        <a:pt x="241" y="1"/>
                      </a:cubicBezTo>
                      <a:cubicBezTo>
                        <a:pt x="243" y="4"/>
                        <a:pt x="6" y="142"/>
                        <a:pt x="8" y="145"/>
                      </a:cubicBezTo>
                      <a:cubicBezTo>
                        <a:pt x="9" y="148"/>
                        <a:pt x="239" y="8"/>
                        <a:pt x="241" y="10"/>
                      </a:cubicBezTo>
                      <a:cubicBezTo>
                        <a:pt x="242" y="13"/>
                        <a:pt x="6" y="143"/>
                        <a:pt x="8" y="146"/>
                      </a:cubicBezTo>
                      <a:cubicBezTo>
                        <a:pt x="9" y="148"/>
                        <a:pt x="240" y="11"/>
                        <a:pt x="240" y="12"/>
                      </a:cubicBezTo>
                      <a:cubicBezTo>
                        <a:pt x="242" y="16"/>
                        <a:pt x="7" y="145"/>
                        <a:pt x="8" y="147"/>
                      </a:cubicBezTo>
                      <a:cubicBezTo>
                        <a:pt x="10" y="150"/>
                        <a:pt x="239" y="11"/>
                        <a:pt x="240" y="13"/>
                      </a:cubicBezTo>
                      <a:cubicBezTo>
                        <a:pt x="242" y="15"/>
                        <a:pt x="8" y="151"/>
                        <a:pt x="9" y="154"/>
                      </a:cubicBezTo>
                      <a:cubicBezTo>
                        <a:pt x="11" y="156"/>
                        <a:pt x="238" y="20"/>
                        <a:pt x="239" y="22"/>
                      </a:cubicBezTo>
                      <a:cubicBezTo>
                        <a:pt x="240" y="24"/>
                        <a:pt x="9" y="157"/>
                        <a:pt x="10" y="159"/>
                      </a:cubicBezTo>
                      <a:cubicBezTo>
                        <a:pt x="11" y="160"/>
                        <a:pt x="235" y="26"/>
                        <a:pt x="237" y="28"/>
                      </a:cubicBezTo>
                      <a:cubicBezTo>
                        <a:pt x="239" y="31"/>
                        <a:pt x="11" y="166"/>
                        <a:pt x="12" y="167"/>
                      </a:cubicBezTo>
                      <a:cubicBezTo>
                        <a:pt x="12" y="169"/>
                        <a:pt x="229" y="38"/>
                        <a:pt x="231" y="41"/>
                      </a:cubicBezTo>
                      <a:cubicBezTo>
                        <a:pt x="232" y="44"/>
                        <a:pt x="10" y="166"/>
                        <a:pt x="12" y="168"/>
                      </a:cubicBezTo>
                      <a:cubicBezTo>
                        <a:pt x="13" y="170"/>
                        <a:pt x="228" y="40"/>
                        <a:pt x="230" y="43"/>
                      </a:cubicBezTo>
                      <a:cubicBezTo>
                        <a:pt x="231" y="44"/>
                        <a:pt x="12" y="172"/>
                        <a:pt x="13" y="174"/>
                      </a:cubicBezTo>
                      <a:cubicBezTo>
                        <a:pt x="14" y="176"/>
                        <a:pt x="220" y="52"/>
                        <a:pt x="221" y="54"/>
                      </a:cubicBezTo>
                      <a:cubicBezTo>
                        <a:pt x="222" y="56"/>
                        <a:pt x="13" y="177"/>
                        <a:pt x="14" y="178"/>
                      </a:cubicBezTo>
                      <a:cubicBezTo>
                        <a:pt x="15" y="179"/>
                        <a:pt x="214" y="61"/>
                        <a:pt x="215" y="62"/>
                      </a:cubicBezTo>
                      <a:cubicBezTo>
                        <a:pt x="217" y="64"/>
                        <a:pt x="13" y="176"/>
                        <a:pt x="14" y="178"/>
                      </a:cubicBezTo>
                      <a:cubicBezTo>
                        <a:pt x="15" y="180"/>
                        <a:pt x="215" y="60"/>
                        <a:pt x="216" y="62"/>
                      </a:cubicBezTo>
                      <a:cubicBezTo>
                        <a:pt x="218" y="65"/>
                        <a:pt x="13" y="178"/>
                        <a:pt x="14" y="180"/>
                      </a:cubicBezTo>
                      <a:cubicBezTo>
                        <a:pt x="16" y="183"/>
                        <a:pt x="217" y="59"/>
                        <a:pt x="218" y="62"/>
                      </a:cubicBezTo>
                      <a:cubicBezTo>
                        <a:pt x="220" y="65"/>
                        <a:pt x="15" y="185"/>
                        <a:pt x="16" y="187"/>
                      </a:cubicBezTo>
                      <a:cubicBezTo>
                        <a:pt x="18" y="190"/>
                        <a:pt x="232" y="59"/>
                        <a:pt x="233" y="62"/>
                      </a:cubicBezTo>
                      <a:cubicBezTo>
                        <a:pt x="235" y="65"/>
                        <a:pt x="16" y="189"/>
                        <a:pt x="17" y="190"/>
                      </a:cubicBezTo>
                      <a:cubicBezTo>
                        <a:pt x="18" y="193"/>
                        <a:pt x="239" y="60"/>
                        <a:pt x="240" y="62"/>
                      </a:cubicBezTo>
                      <a:cubicBezTo>
                        <a:pt x="241" y="65"/>
                        <a:pt x="16" y="189"/>
                        <a:pt x="17" y="191"/>
                      </a:cubicBezTo>
                      <a:cubicBezTo>
                        <a:pt x="19" y="194"/>
                        <a:pt x="240" y="61"/>
                        <a:pt x="241" y="62"/>
                      </a:cubicBezTo>
                      <a:cubicBezTo>
                        <a:pt x="242" y="64"/>
                        <a:pt x="17" y="195"/>
                        <a:pt x="19" y="198"/>
                      </a:cubicBezTo>
                      <a:cubicBezTo>
                        <a:pt x="20" y="201"/>
                        <a:pt x="252" y="59"/>
                        <a:pt x="254" y="62"/>
                      </a:cubicBezTo>
                      <a:cubicBezTo>
                        <a:pt x="255" y="63"/>
                        <a:pt x="20" y="203"/>
                        <a:pt x="21" y="205"/>
                      </a:cubicBezTo>
                      <a:cubicBezTo>
                        <a:pt x="23" y="209"/>
                        <a:pt x="268" y="59"/>
                        <a:pt x="269" y="62"/>
                      </a:cubicBezTo>
                      <a:cubicBezTo>
                        <a:pt x="271" y="65"/>
                        <a:pt x="22" y="210"/>
                        <a:pt x="23" y="213"/>
                      </a:cubicBezTo>
                      <a:cubicBezTo>
                        <a:pt x="25" y="215"/>
                        <a:pt x="284" y="59"/>
                        <a:pt x="286" y="62"/>
                      </a:cubicBezTo>
                      <a:cubicBezTo>
                        <a:pt x="288" y="65"/>
                        <a:pt x="22" y="214"/>
                        <a:pt x="25" y="218"/>
                      </a:cubicBezTo>
                      <a:cubicBezTo>
                        <a:pt x="26" y="221"/>
                        <a:pt x="293" y="59"/>
                        <a:pt x="294" y="62"/>
                      </a:cubicBezTo>
                      <a:cubicBezTo>
                        <a:pt x="296" y="65"/>
                        <a:pt x="25" y="219"/>
                        <a:pt x="26" y="221"/>
                      </a:cubicBezTo>
                      <a:cubicBezTo>
                        <a:pt x="27" y="223"/>
                        <a:pt x="300" y="60"/>
                        <a:pt x="301" y="62"/>
                      </a:cubicBezTo>
                      <a:cubicBezTo>
                        <a:pt x="303" y="64"/>
                        <a:pt x="23" y="217"/>
                        <a:pt x="26" y="221"/>
                      </a:cubicBezTo>
                      <a:cubicBezTo>
                        <a:pt x="28" y="224"/>
                        <a:pt x="302" y="60"/>
                        <a:pt x="302" y="62"/>
                      </a:cubicBezTo>
                      <a:cubicBezTo>
                        <a:pt x="304" y="65"/>
                        <a:pt x="24" y="219"/>
                        <a:pt x="26" y="222"/>
                      </a:cubicBezTo>
                      <a:cubicBezTo>
                        <a:pt x="27" y="224"/>
                        <a:pt x="301" y="59"/>
                        <a:pt x="303" y="62"/>
                      </a:cubicBezTo>
                      <a:cubicBezTo>
                        <a:pt x="304" y="64"/>
                        <a:pt x="25" y="222"/>
                        <a:pt x="27" y="226"/>
                      </a:cubicBezTo>
                      <a:cubicBezTo>
                        <a:pt x="29" y="230"/>
                        <a:pt x="302" y="64"/>
                        <a:pt x="303" y="66"/>
                      </a:cubicBezTo>
                      <a:cubicBezTo>
                        <a:pt x="305" y="70"/>
                        <a:pt x="27" y="227"/>
                        <a:pt x="28" y="230"/>
                      </a:cubicBezTo>
                      <a:cubicBezTo>
                        <a:pt x="30" y="233"/>
                        <a:pt x="302" y="69"/>
                        <a:pt x="304" y="71"/>
                      </a:cubicBezTo>
                      <a:cubicBezTo>
                        <a:pt x="305" y="74"/>
                        <a:pt x="29" y="232"/>
                        <a:pt x="30" y="234"/>
                      </a:cubicBezTo>
                      <a:cubicBezTo>
                        <a:pt x="31" y="236"/>
                        <a:pt x="302" y="72"/>
                        <a:pt x="304" y="75"/>
                      </a:cubicBezTo>
                      <a:cubicBezTo>
                        <a:pt x="305" y="77"/>
                        <a:pt x="30" y="235"/>
                        <a:pt x="32" y="239"/>
                      </a:cubicBezTo>
                      <a:cubicBezTo>
                        <a:pt x="34" y="243"/>
                        <a:pt x="302" y="78"/>
                        <a:pt x="305" y="82"/>
                      </a:cubicBezTo>
                      <a:cubicBezTo>
                        <a:pt x="306" y="84"/>
                        <a:pt x="33" y="243"/>
                        <a:pt x="34" y="245"/>
                      </a:cubicBezTo>
                      <a:cubicBezTo>
                        <a:pt x="35" y="247"/>
                        <a:pt x="303" y="84"/>
                        <a:pt x="305" y="88"/>
                      </a:cubicBezTo>
                      <a:cubicBezTo>
                        <a:pt x="306" y="90"/>
                        <a:pt x="35" y="249"/>
                        <a:pt x="36" y="251"/>
                      </a:cubicBezTo>
                      <a:cubicBezTo>
                        <a:pt x="38" y="253"/>
                        <a:pt x="304" y="92"/>
                        <a:pt x="306" y="95"/>
                      </a:cubicBezTo>
                      <a:cubicBezTo>
                        <a:pt x="308" y="97"/>
                        <a:pt x="35" y="249"/>
                        <a:pt x="37" y="252"/>
                      </a:cubicBezTo>
                      <a:cubicBezTo>
                        <a:pt x="38" y="254"/>
                        <a:pt x="305" y="93"/>
                        <a:pt x="307" y="96"/>
                      </a:cubicBezTo>
                      <a:cubicBezTo>
                        <a:pt x="307" y="98"/>
                        <a:pt x="37" y="254"/>
                        <a:pt x="39" y="258"/>
                      </a:cubicBezTo>
                      <a:cubicBezTo>
                        <a:pt x="40" y="259"/>
                        <a:pt x="307" y="101"/>
                        <a:pt x="308" y="102"/>
                      </a:cubicBezTo>
                      <a:cubicBezTo>
                        <a:pt x="310" y="106"/>
                        <a:pt x="40" y="263"/>
                        <a:pt x="42" y="265"/>
                      </a:cubicBezTo>
                      <a:cubicBezTo>
                        <a:pt x="43" y="268"/>
                        <a:pt x="308" y="109"/>
                        <a:pt x="309" y="111"/>
                      </a:cubicBezTo>
                      <a:cubicBezTo>
                        <a:pt x="311" y="114"/>
                        <a:pt x="41" y="265"/>
                        <a:pt x="43" y="268"/>
                      </a:cubicBezTo>
                      <a:cubicBezTo>
                        <a:pt x="45" y="271"/>
                        <a:pt x="309" y="113"/>
                        <a:pt x="310" y="114"/>
                      </a:cubicBezTo>
                      <a:cubicBezTo>
                        <a:pt x="311" y="116"/>
                        <a:pt x="43" y="268"/>
                        <a:pt x="44" y="270"/>
                      </a:cubicBezTo>
                      <a:cubicBezTo>
                        <a:pt x="46" y="273"/>
                        <a:pt x="309" y="114"/>
                        <a:pt x="310" y="116"/>
                      </a:cubicBezTo>
                      <a:cubicBezTo>
                        <a:pt x="312" y="118"/>
                        <a:pt x="46" y="274"/>
                        <a:pt x="47" y="276"/>
                      </a:cubicBezTo>
                      <a:cubicBezTo>
                        <a:pt x="48" y="278"/>
                        <a:pt x="310" y="119"/>
                        <a:pt x="313" y="123"/>
                      </a:cubicBezTo>
                      <a:cubicBezTo>
                        <a:pt x="314" y="126"/>
                        <a:pt x="49" y="281"/>
                        <a:pt x="50" y="284"/>
                      </a:cubicBezTo>
                      <a:cubicBezTo>
                        <a:pt x="52" y="287"/>
                        <a:pt x="314" y="130"/>
                        <a:pt x="315" y="131"/>
                      </a:cubicBezTo>
                      <a:cubicBezTo>
                        <a:pt x="317" y="134"/>
                        <a:pt x="51" y="287"/>
                        <a:pt x="54" y="291"/>
                      </a:cubicBezTo>
                      <a:cubicBezTo>
                        <a:pt x="56" y="294"/>
                        <a:pt x="315" y="135"/>
                        <a:pt x="317" y="138"/>
                      </a:cubicBezTo>
                      <a:cubicBezTo>
                        <a:pt x="318" y="140"/>
                        <a:pt x="53" y="291"/>
                        <a:pt x="55" y="293"/>
                      </a:cubicBezTo>
                      <a:cubicBezTo>
                        <a:pt x="57" y="296"/>
                        <a:pt x="317" y="139"/>
                        <a:pt x="318" y="141"/>
                      </a:cubicBezTo>
                      <a:cubicBezTo>
                        <a:pt x="320" y="144"/>
                        <a:pt x="57" y="298"/>
                        <a:pt x="58" y="300"/>
                      </a:cubicBezTo>
                      <a:cubicBezTo>
                        <a:pt x="59" y="301"/>
                        <a:pt x="319" y="144"/>
                        <a:pt x="321" y="148"/>
                      </a:cubicBezTo>
                      <a:cubicBezTo>
                        <a:pt x="323" y="150"/>
                        <a:pt x="59" y="301"/>
                        <a:pt x="60" y="303"/>
                      </a:cubicBezTo>
                      <a:cubicBezTo>
                        <a:pt x="62" y="306"/>
                        <a:pt x="321" y="149"/>
                        <a:pt x="323" y="151"/>
                      </a:cubicBezTo>
                      <a:cubicBezTo>
                        <a:pt x="324" y="154"/>
                        <a:pt x="62" y="307"/>
                        <a:pt x="64" y="310"/>
                      </a:cubicBezTo>
                      <a:cubicBezTo>
                        <a:pt x="66" y="314"/>
                        <a:pt x="325" y="157"/>
                        <a:pt x="326" y="159"/>
                      </a:cubicBezTo>
                      <a:cubicBezTo>
                        <a:pt x="328" y="162"/>
                        <a:pt x="66" y="314"/>
                        <a:pt x="67" y="317"/>
                      </a:cubicBezTo>
                      <a:cubicBezTo>
                        <a:pt x="69" y="320"/>
                        <a:pt x="328" y="162"/>
                        <a:pt x="329" y="165"/>
                      </a:cubicBezTo>
                      <a:cubicBezTo>
                        <a:pt x="331" y="168"/>
                        <a:pt x="68" y="318"/>
                        <a:pt x="69" y="319"/>
                      </a:cubicBezTo>
                      <a:cubicBezTo>
                        <a:pt x="70" y="321"/>
                        <a:pt x="329" y="166"/>
                        <a:pt x="331" y="168"/>
                      </a:cubicBezTo>
                      <a:cubicBezTo>
                        <a:pt x="333" y="172"/>
                        <a:pt x="68" y="319"/>
                        <a:pt x="69" y="320"/>
                      </a:cubicBezTo>
                      <a:cubicBezTo>
                        <a:pt x="71" y="323"/>
                        <a:pt x="330" y="167"/>
                        <a:pt x="331" y="169"/>
                      </a:cubicBezTo>
                      <a:cubicBezTo>
                        <a:pt x="333" y="172"/>
                        <a:pt x="71" y="323"/>
                        <a:pt x="73" y="326"/>
                      </a:cubicBezTo>
                      <a:cubicBezTo>
                        <a:pt x="75" y="330"/>
                        <a:pt x="333" y="172"/>
                        <a:pt x="335" y="175"/>
                      </a:cubicBezTo>
                      <a:cubicBezTo>
                        <a:pt x="336" y="177"/>
                        <a:pt x="76" y="331"/>
                        <a:pt x="77" y="333"/>
                      </a:cubicBezTo>
                      <a:cubicBezTo>
                        <a:pt x="79" y="337"/>
                        <a:pt x="337" y="179"/>
                        <a:pt x="339" y="182"/>
                      </a:cubicBezTo>
                      <a:cubicBezTo>
                        <a:pt x="340" y="184"/>
                        <a:pt x="80" y="338"/>
                        <a:pt x="82" y="340"/>
                      </a:cubicBezTo>
                      <a:cubicBezTo>
                        <a:pt x="83" y="342"/>
                        <a:pt x="343" y="188"/>
                        <a:pt x="344" y="189"/>
                      </a:cubicBezTo>
                      <a:cubicBezTo>
                        <a:pt x="345" y="191"/>
                        <a:pt x="83" y="342"/>
                        <a:pt x="84" y="343"/>
                      </a:cubicBezTo>
                      <a:cubicBezTo>
                        <a:pt x="85" y="346"/>
                        <a:pt x="344" y="189"/>
                        <a:pt x="346" y="192"/>
                      </a:cubicBezTo>
                      <a:cubicBezTo>
                        <a:pt x="347" y="194"/>
                        <a:pt x="84" y="343"/>
                        <a:pt x="85" y="346"/>
                      </a:cubicBezTo>
                      <a:cubicBezTo>
                        <a:pt x="87" y="349"/>
                        <a:pt x="346" y="191"/>
                        <a:pt x="348" y="195"/>
                      </a:cubicBezTo>
                      <a:cubicBezTo>
                        <a:pt x="349" y="197"/>
                        <a:pt x="84" y="343"/>
                        <a:pt x="86" y="347"/>
                      </a:cubicBezTo>
                      <a:cubicBezTo>
                        <a:pt x="88" y="350"/>
                        <a:pt x="346" y="192"/>
                        <a:pt x="348" y="195"/>
                      </a:cubicBezTo>
                      <a:cubicBezTo>
                        <a:pt x="350" y="198"/>
                        <a:pt x="84" y="344"/>
                        <a:pt x="86" y="347"/>
                      </a:cubicBezTo>
                      <a:cubicBezTo>
                        <a:pt x="87" y="350"/>
                        <a:pt x="347" y="193"/>
                        <a:pt x="349" y="196"/>
                      </a:cubicBezTo>
                      <a:cubicBezTo>
                        <a:pt x="350" y="198"/>
                        <a:pt x="86" y="347"/>
                        <a:pt x="88" y="350"/>
                      </a:cubicBezTo>
                      <a:cubicBezTo>
                        <a:pt x="90" y="353"/>
                        <a:pt x="349" y="196"/>
                        <a:pt x="350" y="198"/>
                      </a:cubicBezTo>
                      <a:cubicBezTo>
                        <a:pt x="352" y="201"/>
                        <a:pt x="89" y="352"/>
                        <a:pt x="90" y="353"/>
                      </a:cubicBezTo>
                      <a:cubicBezTo>
                        <a:pt x="92" y="356"/>
                        <a:pt x="352" y="200"/>
                        <a:pt x="353" y="202"/>
                      </a:cubicBezTo>
                      <a:cubicBezTo>
                        <a:pt x="354" y="203"/>
                        <a:pt x="90" y="353"/>
                        <a:pt x="92" y="356"/>
                      </a:cubicBezTo>
                      <a:cubicBezTo>
                        <a:pt x="94" y="359"/>
                        <a:pt x="353" y="201"/>
                        <a:pt x="355" y="204"/>
                      </a:cubicBezTo>
                      <a:cubicBezTo>
                        <a:pt x="356" y="206"/>
                        <a:pt x="94" y="359"/>
                        <a:pt x="95" y="360"/>
                      </a:cubicBezTo>
                      <a:cubicBezTo>
                        <a:pt x="96" y="362"/>
                        <a:pt x="357" y="206"/>
                        <a:pt x="358" y="208"/>
                      </a:cubicBezTo>
                      <a:cubicBezTo>
                        <a:pt x="360" y="211"/>
                        <a:pt x="96" y="361"/>
                        <a:pt x="98" y="365"/>
                      </a:cubicBezTo>
                      <a:cubicBezTo>
                        <a:pt x="99" y="366"/>
                        <a:pt x="361" y="211"/>
                        <a:pt x="362" y="213"/>
                      </a:cubicBezTo>
                      <a:cubicBezTo>
                        <a:pt x="364" y="215"/>
                        <a:pt x="97" y="362"/>
                        <a:pt x="99" y="366"/>
                      </a:cubicBezTo>
                      <a:cubicBezTo>
                        <a:pt x="101" y="369"/>
                        <a:pt x="362" y="211"/>
                        <a:pt x="363" y="213"/>
                      </a:cubicBezTo>
                      <a:cubicBezTo>
                        <a:pt x="364" y="216"/>
                        <a:pt x="98" y="364"/>
                        <a:pt x="100" y="367"/>
                      </a:cubicBezTo>
                      <a:cubicBezTo>
                        <a:pt x="101" y="370"/>
                        <a:pt x="362" y="211"/>
                        <a:pt x="364" y="215"/>
                      </a:cubicBezTo>
                      <a:cubicBezTo>
                        <a:pt x="366" y="217"/>
                        <a:pt x="101" y="368"/>
                        <a:pt x="101" y="369"/>
                      </a:cubicBezTo>
                      <a:cubicBezTo>
                        <a:pt x="102" y="371"/>
                        <a:pt x="364" y="213"/>
                        <a:pt x="366" y="217"/>
                      </a:cubicBezTo>
                      <a:cubicBezTo>
                        <a:pt x="368" y="220"/>
                        <a:pt x="102" y="369"/>
                        <a:pt x="103" y="371"/>
                      </a:cubicBezTo>
                      <a:cubicBezTo>
                        <a:pt x="104" y="373"/>
                        <a:pt x="366" y="215"/>
                        <a:pt x="367" y="218"/>
                      </a:cubicBezTo>
                      <a:cubicBezTo>
                        <a:pt x="369" y="220"/>
                        <a:pt x="104" y="372"/>
                        <a:pt x="105" y="374"/>
                      </a:cubicBezTo>
                      <a:cubicBezTo>
                        <a:pt x="106" y="376"/>
                        <a:pt x="369" y="220"/>
                        <a:pt x="370" y="221"/>
                      </a:cubicBezTo>
                      <a:cubicBezTo>
                        <a:pt x="372" y="224"/>
                        <a:pt x="105" y="374"/>
                        <a:pt x="106" y="375"/>
                      </a:cubicBezTo>
                      <a:cubicBezTo>
                        <a:pt x="108" y="379"/>
                        <a:pt x="369" y="219"/>
                        <a:pt x="371" y="222"/>
                      </a:cubicBezTo>
                      <a:cubicBezTo>
                        <a:pt x="372" y="224"/>
                        <a:pt x="106" y="375"/>
                        <a:pt x="109" y="379"/>
                      </a:cubicBezTo>
                      <a:cubicBezTo>
                        <a:pt x="111" y="383"/>
                        <a:pt x="373" y="223"/>
                        <a:pt x="374" y="226"/>
                      </a:cubicBezTo>
                      <a:cubicBezTo>
                        <a:pt x="376" y="228"/>
                        <a:pt x="112" y="382"/>
                        <a:pt x="113" y="384"/>
                      </a:cubicBezTo>
                      <a:cubicBezTo>
                        <a:pt x="114" y="387"/>
                        <a:pt x="378" y="228"/>
                        <a:pt x="380" y="230"/>
                      </a:cubicBezTo>
                      <a:cubicBezTo>
                        <a:pt x="382" y="234"/>
                        <a:pt x="111" y="381"/>
                        <a:pt x="113" y="385"/>
                      </a:cubicBezTo>
                      <a:cubicBezTo>
                        <a:pt x="115" y="389"/>
                        <a:pt x="379" y="229"/>
                        <a:pt x="380" y="231"/>
                      </a:cubicBezTo>
                      <a:cubicBezTo>
                        <a:pt x="381" y="232"/>
                        <a:pt x="118" y="389"/>
                        <a:pt x="119" y="392"/>
                      </a:cubicBezTo>
                      <a:cubicBezTo>
                        <a:pt x="120" y="394"/>
                        <a:pt x="385" y="233"/>
                        <a:pt x="387" y="237"/>
                      </a:cubicBezTo>
                      <a:cubicBezTo>
                        <a:pt x="388" y="239"/>
                        <a:pt x="118" y="390"/>
                        <a:pt x="120" y="393"/>
                      </a:cubicBezTo>
                      <a:cubicBezTo>
                        <a:pt x="122" y="396"/>
                        <a:pt x="387" y="236"/>
                        <a:pt x="388" y="238"/>
                      </a:cubicBezTo>
                      <a:cubicBezTo>
                        <a:pt x="389" y="240"/>
                        <a:pt x="119" y="391"/>
                        <a:pt x="121" y="394"/>
                      </a:cubicBezTo>
                      <a:cubicBezTo>
                        <a:pt x="123" y="398"/>
                        <a:pt x="387" y="235"/>
                        <a:pt x="389" y="239"/>
                      </a:cubicBezTo>
                      <a:cubicBezTo>
                        <a:pt x="390" y="241"/>
                        <a:pt x="121" y="394"/>
                        <a:pt x="122" y="395"/>
                      </a:cubicBezTo>
                      <a:cubicBezTo>
                        <a:pt x="124" y="399"/>
                        <a:pt x="390" y="239"/>
                        <a:pt x="391" y="240"/>
                      </a:cubicBezTo>
                      <a:cubicBezTo>
                        <a:pt x="392" y="242"/>
                        <a:pt x="125" y="398"/>
                        <a:pt x="127" y="401"/>
                      </a:cubicBezTo>
                      <a:cubicBezTo>
                        <a:pt x="128" y="404"/>
                        <a:pt x="395" y="242"/>
                        <a:pt x="397" y="245"/>
                      </a:cubicBezTo>
                      <a:cubicBezTo>
                        <a:pt x="398" y="247"/>
                        <a:pt x="130" y="404"/>
                        <a:pt x="132" y="408"/>
                      </a:cubicBezTo>
                      <a:cubicBezTo>
                        <a:pt x="133" y="410"/>
                        <a:pt x="402" y="248"/>
                        <a:pt x="404" y="251"/>
                      </a:cubicBezTo>
                      <a:cubicBezTo>
                        <a:pt x="405" y="252"/>
                        <a:pt x="136" y="411"/>
                        <a:pt x="137" y="413"/>
                      </a:cubicBezTo>
                      <a:cubicBezTo>
                        <a:pt x="138" y="415"/>
                        <a:pt x="410" y="253"/>
                        <a:pt x="411" y="255"/>
                      </a:cubicBezTo>
                      <a:cubicBezTo>
                        <a:pt x="413" y="259"/>
                        <a:pt x="142" y="418"/>
                        <a:pt x="143" y="420"/>
                      </a:cubicBezTo>
                      <a:cubicBezTo>
                        <a:pt x="145" y="422"/>
                        <a:pt x="418" y="259"/>
                        <a:pt x="419" y="261"/>
                      </a:cubicBezTo>
                      <a:cubicBezTo>
                        <a:pt x="421" y="263"/>
                        <a:pt x="147" y="423"/>
                        <a:pt x="148" y="425"/>
                      </a:cubicBezTo>
                      <a:cubicBezTo>
                        <a:pt x="150" y="428"/>
                        <a:pt x="424" y="262"/>
                        <a:pt x="426" y="265"/>
                      </a:cubicBezTo>
                      <a:cubicBezTo>
                        <a:pt x="427" y="266"/>
                        <a:pt x="147" y="423"/>
                        <a:pt x="149" y="426"/>
                      </a:cubicBezTo>
                      <a:cubicBezTo>
                        <a:pt x="151" y="429"/>
                        <a:pt x="425" y="263"/>
                        <a:pt x="427" y="265"/>
                      </a:cubicBezTo>
                      <a:cubicBezTo>
                        <a:pt x="429" y="269"/>
                        <a:pt x="148" y="423"/>
                        <a:pt x="150" y="427"/>
                      </a:cubicBezTo>
                      <a:cubicBezTo>
                        <a:pt x="153" y="431"/>
                        <a:pt x="427" y="264"/>
                        <a:pt x="429" y="266"/>
                      </a:cubicBezTo>
                      <a:cubicBezTo>
                        <a:pt x="430" y="270"/>
                        <a:pt x="150" y="425"/>
                        <a:pt x="152" y="428"/>
                      </a:cubicBezTo>
                      <a:cubicBezTo>
                        <a:pt x="154" y="432"/>
                        <a:pt x="430" y="266"/>
                        <a:pt x="431" y="267"/>
                      </a:cubicBezTo>
                      <a:cubicBezTo>
                        <a:pt x="432" y="270"/>
                        <a:pt x="153" y="429"/>
                        <a:pt x="154" y="431"/>
                      </a:cubicBezTo>
                      <a:cubicBezTo>
                        <a:pt x="156" y="434"/>
                        <a:pt x="433" y="267"/>
                        <a:pt x="435" y="269"/>
                      </a:cubicBezTo>
                      <a:cubicBezTo>
                        <a:pt x="436" y="273"/>
                        <a:pt x="155" y="431"/>
                        <a:pt x="157" y="434"/>
                      </a:cubicBezTo>
                      <a:cubicBezTo>
                        <a:pt x="160" y="438"/>
                        <a:pt x="438" y="269"/>
                        <a:pt x="439" y="272"/>
                      </a:cubicBezTo>
                      <a:cubicBezTo>
                        <a:pt x="441" y="274"/>
                        <a:pt x="162" y="437"/>
                        <a:pt x="164" y="441"/>
                      </a:cubicBezTo>
                      <a:cubicBezTo>
                        <a:pt x="166" y="444"/>
                        <a:pt x="448" y="274"/>
                        <a:pt x="449" y="276"/>
                      </a:cubicBezTo>
                      <a:cubicBezTo>
                        <a:pt x="451" y="279"/>
                        <a:pt x="162" y="438"/>
                        <a:pt x="165" y="442"/>
                      </a:cubicBezTo>
                      <a:cubicBezTo>
                        <a:pt x="166" y="444"/>
                        <a:pt x="449" y="275"/>
                        <a:pt x="450" y="277"/>
                      </a:cubicBezTo>
                      <a:cubicBezTo>
                        <a:pt x="451" y="279"/>
                        <a:pt x="166" y="441"/>
                        <a:pt x="168" y="445"/>
                      </a:cubicBezTo>
                      <a:cubicBezTo>
                        <a:pt x="170" y="447"/>
                        <a:pt x="455" y="277"/>
                        <a:pt x="456" y="279"/>
                      </a:cubicBezTo>
                      <a:cubicBezTo>
                        <a:pt x="459" y="283"/>
                        <a:pt x="172" y="446"/>
                        <a:pt x="174" y="450"/>
                      </a:cubicBezTo>
                      <a:cubicBezTo>
                        <a:pt x="175" y="452"/>
                        <a:pt x="463" y="278"/>
                        <a:pt x="465" y="282"/>
                      </a:cubicBezTo>
                      <a:cubicBezTo>
                        <a:pt x="468" y="286"/>
                        <a:pt x="177" y="452"/>
                        <a:pt x="179" y="455"/>
                      </a:cubicBezTo>
                      <a:cubicBezTo>
                        <a:pt x="181" y="458"/>
                        <a:pt x="473" y="282"/>
                        <a:pt x="474" y="285"/>
                      </a:cubicBezTo>
                      <a:cubicBezTo>
                        <a:pt x="476" y="288"/>
                        <a:pt x="180" y="455"/>
                        <a:pt x="181" y="457"/>
                      </a:cubicBezTo>
                      <a:cubicBezTo>
                        <a:pt x="183" y="460"/>
                        <a:pt x="476" y="281"/>
                        <a:pt x="478" y="286"/>
                      </a:cubicBezTo>
                      <a:cubicBezTo>
                        <a:pt x="480" y="289"/>
                        <a:pt x="182" y="457"/>
                        <a:pt x="184" y="459"/>
                      </a:cubicBezTo>
                      <a:cubicBezTo>
                        <a:pt x="185" y="461"/>
                        <a:pt x="480" y="283"/>
                        <a:pt x="482" y="287"/>
                      </a:cubicBezTo>
                      <a:cubicBezTo>
                        <a:pt x="484" y="291"/>
                        <a:pt x="189" y="463"/>
                        <a:pt x="190" y="465"/>
                      </a:cubicBezTo>
                      <a:cubicBezTo>
                        <a:pt x="192" y="469"/>
                        <a:pt x="493" y="287"/>
                        <a:pt x="494" y="290"/>
                      </a:cubicBezTo>
                      <a:cubicBezTo>
                        <a:pt x="496" y="294"/>
                        <a:pt x="192" y="465"/>
                        <a:pt x="194" y="468"/>
                      </a:cubicBezTo>
                      <a:cubicBezTo>
                        <a:pt x="196" y="471"/>
                        <a:pt x="500" y="289"/>
                        <a:pt x="501" y="291"/>
                      </a:cubicBezTo>
                      <a:cubicBezTo>
                        <a:pt x="503" y="294"/>
                        <a:pt x="197" y="469"/>
                        <a:pt x="198" y="471"/>
                      </a:cubicBezTo>
                      <a:cubicBezTo>
                        <a:pt x="199" y="474"/>
                        <a:pt x="508" y="290"/>
                        <a:pt x="509" y="292"/>
                      </a:cubicBezTo>
                      <a:cubicBezTo>
                        <a:pt x="511" y="296"/>
                        <a:pt x="202" y="473"/>
                        <a:pt x="204" y="476"/>
                      </a:cubicBezTo>
                      <a:cubicBezTo>
                        <a:pt x="204" y="478"/>
                        <a:pt x="519" y="289"/>
                        <a:pt x="521" y="293"/>
                      </a:cubicBezTo>
                      <a:cubicBezTo>
                        <a:pt x="523" y="297"/>
                        <a:pt x="208" y="479"/>
                        <a:pt x="209" y="481"/>
                      </a:cubicBezTo>
                      <a:cubicBezTo>
                        <a:pt x="210" y="483"/>
                        <a:pt x="532" y="291"/>
                        <a:pt x="533" y="293"/>
                      </a:cubicBezTo>
                      <a:cubicBezTo>
                        <a:pt x="535" y="297"/>
                        <a:pt x="209" y="479"/>
                        <a:pt x="210" y="482"/>
                      </a:cubicBezTo>
                      <a:cubicBezTo>
                        <a:pt x="212" y="485"/>
                        <a:pt x="535" y="291"/>
                        <a:pt x="536" y="294"/>
                      </a:cubicBezTo>
                      <a:cubicBezTo>
                        <a:pt x="537" y="295"/>
                        <a:pt x="215" y="484"/>
                        <a:pt x="217" y="487"/>
                      </a:cubicBezTo>
                      <a:cubicBezTo>
                        <a:pt x="219" y="490"/>
                        <a:pt x="538" y="299"/>
                        <a:pt x="539" y="301"/>
                      </a:cubicBezTo>
                      <a:cubicBezTo>
                        <a:pt x="540" y="303"/>
                        <a:pt x="222" y="488"/>
                        <a:pt x="224" y="492"/>
                      </a:cubicBezTo>
                      <a:cubicBezTo>
                        <a:pt x="226" y="495"/>
                        <a:pt x="536" y="306"/>
                        <a:pt x="539" y="310"/>
                      </a:cubicBezTo>
                      <a:cubicBezTo>
                        <a:pt x="541" y="313"/>
                        <a:pt x="229" y="494"/>
                        <a:pt x="230" y="496"/>
                      </a:cubicBezTo>
                      <a:cubicBezTo>
                        <a:pt x="231" y="499"/>
                        <a:pt x="449" y="367"/>
                        <a:pt x="450" y="369"/>
                      </a:cubicBezTo>
                      <a:cubicBezTo>
                        <a:pt x="451" y="370"/>
                        <a:pt x="232" y="497"/>
                        <a:pt x="233" y="499"/>
                      </a:cubicBezTo>
                      <a:cubicBezTo>
                        <a:pt x="234" y="500"/>
                        <a:pt x="434" y="381"/>
                        <a:pt x="435" y="382"/>
                      </a:cubicBezTo>
                      <a:cubicBezTo>
                        <a:pt x="436" y="383"/>
                        <a:pt x="236" y="500"/>
                        <a:pt x="237" y="501"/>
                      </a:cubicBezTo>
                      <a:cubicBezTo>
                        <a:pt x="238" y="503"/>
                        <a:pt x="427" y="390"/>
                        <a:pt x="428" y="391"/>
                      </a:cubicBezTo>
                      <a:cubicBezTo>
                        <a:pt x="429" y="393"/>
                        <a:pt x="242" y="505"/>
                        <a:pt x="243" y="506"/>
                      </a:cubicBezTo>
                      <a:cubicBezTo>
                        <a:pt x="244" y="507"/>
                        <a:pt x="420" y="402"/>
                        <a:pt x="421" y="403"/>
                      </a:cubicBezTo>
                      <a:cubicBezTo>
                        <a:pt x="422" y="404"/>
                        <a:pt x="246" y="506"/>
                        <a:pt x="247" y="508"/>
                      </a:cubicBezTo>
                      <a:cubicBezTo>
                        <a:pt x="248" y="510"/>
                        <a:pt x="417" y="407"/>
                        <a:pt x="418" y="409"/>
                      </a:cubicBezTo>
                      <a:cubicBezTo>
                        <a:pt x="420" y="411"/>
                        <a:pt x="253" y="511"/>
                        <a:pt x="254" y="513"/>
                      </a:cubicBezTo>
                      <a:cubicBezTo>
                        <a:pt x="255" y="514"/>
                        <a:pt x="415" y="417"/>
                        <a:pt x="416" y="419"/>
                      </a:cubicBezTo>
                      <a:cubicBezTo>
                        <a:pt x="417" y="421"/>
                        <a:pt x="255" y="512"/>
                        <a:pt x="256" y="514"/>
                      </a:cubicBezTo>
                      <a:cubicBezTo>
                        <a:pt x="257" y="516"/>
                        <a:pt x="414" y="420"/>
                        <a:pt x="416" y="422"/>
                      </a:cubicBezTo>
                      <a:cubicBezTo>
                        <a:pt x="417" y="423"/>
                        <a:pt x="258" y="515"/>
                        <a:pt x="259" y="516"/>
                      </a:cubicBezTo>
                      <a:cubicBezTo>
                        <a:pt x="260" y="518"/>
                        <a:pt x="414" y="424"/>
                        <a:pt x="415" y="425"/>
                      </a:cubicBezTo>
                      <a:cubicBezTo>
                        <a:pt x="417" y="428"/>
                        <a:pt x="258" y="514"/>
                        <a:pt x="259" y="516"/>
                      </a:cubicBezTo>
                      <a:cubicBezTo>
                        <a:pt x="260" y="518"/>
                        <a:pt x="414" y="424"/>
                        <a:pt x="415" y="426"/>
                      </a:cubicBezTo>
                      <a:cubicBezTo>
                        <a:pt x="416" y="427"/>
                        <a:pt x="266" y="519"/>
                        <a:pt x="267" y="521"/>
                      </a:cubicBezTo>
                      <a:cubicBezTo>
                        <a:pt x="268" y="523"/>
                        <a:pt x="414" y="434"/>
                        <a:pt x="415" y="436"/>
                      </a:cubicBezTo>
                      <a:cubicBezTo>
                        <a:pt x="416" y="437"/>
                        <a:pt x="271" y="522"/>
                        <a:pt x="272" y="524"/>
                      </a:cubicBezTo>
                      <a:cubicBezTo>
                        <a:pt x="273" y="526"/>
                        <a:pt x="415" y="439"/>
                        <a:pt x="416" y="441"/>
                      </a:cubicBezTo>
                      <a:cubicBezTo>
                        <a:pt x="416" y="442"/>
                        <a:pt x="277" y="526"/>
                        <a:pt x="278" y="527"/>
                      </a:cubicBezTo>
                      <a:cubicBezTo>
                        <a:pt x="279" y="529"/>
                        <a:pt x="416" y="445"/>
                        <a:pt x="417" y="447"/>
                      </a:cubicBezTo>
                      <a:cubicBezTo>
                        <a:pt x="418" y="449"/>
                        <a:pt x="278" y="526"/>
                        <a:pt x="279" y="528"/>
                      </a:cubicBezTo>
                      <a:cubicBezTo>
                        <a:pt x="279" y="529"/>
                        <a:pt x="416" y="447"/>
                        <a:pt x="417" y="448"/>
                      </a:cubicBezTo>
                      <a:cubicBezTo>
                        <a:pt x="418" y="449"/>
                        <a:pt x="286" y="531"/>
                        <a:pt x="287" y="532"/>
                      </a:cubicBezTo>
                      <a:cubicBezTo>
                        <a:pt x="288" y="534"/>
                        <a:pt x="419" y="454"/>
                        <a:pt x="419" y="456"/>
                      </a:cubicBezTo>
                      <a:cubicBezTo>
                        <a:pt x="420" y="456"/>
                        <a:pt x="292" y="534"/>
                        <a:pt x="292" y="535"/>
                      </a:cubicBezTo>
                      <a:cubicBezTo>
                        <a:pt x="293" y="537"/>
                        <a:pt x="421" y="459"/>
                        <a:pt x="422" y="460"/>
                      </a:cubicBezTo>
                      <a:cubicBezTo>
                        <a:pt x="422" y="462"/>
                        <a:pt x="296" y="536"/>
                        <a:pt x="298" y="538"/>
                      </a:cubicBezTo>
                      <a:cubicBezTo>
                        <a:pt x="299" y="540"/>
                        <a:pt x="423" y="463"/>
                        <a:pt x="424" y="465"/>
                      </a:cubicBezTo>
                      <a:cubicBezTo>
                        <a:pt x="425" y="467"/>
                        <a:pt x="302" y="540"/>
                        <a:pt x="302" y="540"/>
                      </a:cubicBezTo>
                      <a:cubicBezTo>
                        <a:pt x="303" y="542"/>
                        <a:pt x="425" y="467"/>
                        <a:pt x="426" y="469"/>
                      </a:cubicBezTo>
                      <a:cubicBezTo>
                        <a:pt x="427" y="470"/>
                        <a:pt x="305" y="541"/>
                        <a:pt x="306" y="542"/>
                      </a:cubicBezTo>
                      <a:cubicBezTo>
                        <a:pt x="306" y="543"/>
                        <a:pt x="428" y="471"/>
                        <a:pt x="428" y="471"/>
                      </a:cubicBezTo>
                      <a:cubicBezTo>
                        <a:pt x="429" y="473"/>
                        <a:pt x="310" y="543"/>
                        <a:pt x="311" y="544"/>
                      </a:cubicBezTo>
                      <a:cubicBezTo>
                        <a:pt x="312" y="546"/>
                        <a:pt x="430" y="473"/>
                        <a:pt x="431" y="475"/>
                      </a:cubicBezTo>
                      <a:cubicBezTo>
                        <a:pt x="432" y="477"/>
                        <a:pt x="314" y="545"/>
                        <a:pt x="314" y="546"/>
                      </a:cubicBezTo>
                      <a:cubicBezTo>
                        <a:pt x="315" y="547"/>
                        <a:pt x="432" y="476"/>
                        <a:pt x="433" y="477"/>
                      </a:cubicBezTo>
                      <a:cubicBezTo>
                        <a:pt x="434" y="479"/>
                        <a:pt x="315" y="545"/>
                        <a:pt x="315" y="546"/>
                      </a:cubicBezTo>
                      <a:cubicBezTo>
                        <a:pt x="316" y="548"/>
                        <a:pt x="433" y="477"/>
                        <a:pt x="433" y="478"/>
                      </a:cubicBezTo>
                      <a:cubicBezTo>
                        <a:pt x="434" y="480"/>
                        <a:pt x="322" y="548"/>
                        <a:pt x="323" y="550"/>
                      </a:cubicBezTo>
                      <a:cubicBezTo>
                        <a:pt x="324" y="551"/>
                        <a:pt x="438" y="483"/>
                        <a:pt x="438" y="484"/>
                      </a:cubicBezTo>
                      <a:cubicBezTo>
                        <a:pt x="439" y="484"/>
                        <a:pt x="325" y="550"/>
                        <a:pt x="325" y="551"/>
                      </a:cubicBezTo>
                      <a:cubicBezTo>
                        <a:pt x="326" y="552"/>
                        <a:pt x="439" y="484"/>
                        <a:pt x="440" y="485"/>
                      </a:cubicBezTo>
                      <a:cubicBezTo>
                        <a:pt x="441" y="486"/>
                        <a:pt x="332" y="553"/>
                        <a:pt x="333" y="554"/>
                      </a:cubicBezTo>
                      <a:cubicBezTo>
                        <a:pt x="333" y="555"/>
                        <a:pt x="445" y="489"/>
                        <a:pt x="445" y="489"/>
                      </a:cubicBezTo>
                      <a:cubicBezTo>
                        <a:pt x="446" y="491"/>
                        <a:pt x="335" y="554"/>
                        <a:pt x="335" y="555"/>
                      </a:cubicBezTo>
                      <a:cubicBezTo>
                        <a:pt x="336" y="556"/>
                        <a:pt x="446" y="490"/>
                        <a:pt x="447" y="491"/>
                      </a:cubicBezTo>
                      <a:cubicBezTo>
                        <a:pt x="448" y="492"/>
                        <a:pt x="343" y="558"/>
                        <a:pt x="344" y="558"/>
                      </a:cubicBezTo>
                      <a:cubicBezTo>
                        <a:pt x="344" y="560"/>
                        <a:pt x="453" y="494"/>
                        <a:pt x="453" y="495"/>
                      </a:cubicBezTo>
                      <a:cubicBezTo>
                        <a:pt x="454" y="496"/>
                        <a:pt x="350" y="560"/>
                        <a:pt x="351" y="561"/>
                      </a:cubicBezTo>
                      <a:cubicBezTo>
                        <a:pt x="351" y="562"/>
                        <a:pt x="459" y="497"/>
                        <a:pt x="460" y="498"/>
                      </a:cubicBezTo>
                      <a:cubicBezTo>
                        <a:pt x="461" y="500"/>
                        <a:pt x="353" y="561"/>
                        <a:pt x="354" y="562"/>
                      </a:cubicBezTo>
                      <a:cubicBezTo>
                        <a:pt x="355" y="564"/>
                        <a:pt x="462" y="498"/>
                        <a:pt x="463" y="500"/>
                      </a:cubicBezTo>
                      <a:cubicBezTo>
                        <a:pt x="463" y="500"/>
                        <a:pt x="362" y="564"/>
                        <a:pt x="362" y="565"/>
                      </a:cubicBezTo>
                      <a:cubicBezTo>
                        <a:pt x="363" y="567"/>
                        <a:pt x="470" y="501"/>
                        <a:pt x="471" y="502"/>
                      </a:cubicBezTo>
                      <a:cubicBezTo>
                        <a:pt x="472" y="503"/>
                        <a:pt x="363" y="565"/>
                        <a:pt x="364" y="566"/>
                      </a:cubicBezTo>
                      <a:cubicBezTo>
                        <a:pt x="365" y="567"/>
                        <a:pt x="472" y="502"/>
                        <a:pt x="473" y="503"/>
                      </a:cubicBezTo>
                      <a:cubicBezTo>
                        <a:pt x="474" y="504"/>
                        <a:pt x="364" y="565"/>
                        <a:pt x="365" y="566"/>
                      </a:cubicBezTo>
                      <a:cubicBezTo>
                        <a:pt x="365" y="567"/>
                        <a:pt x="473" y="502"/>
                        <a:pt x="474" y="503"/>
                      </a:cubicBezTo>
                      <a:cubicBezTo>
                        <a:pt x="475" y="505"/>
                        <a:pt x="372" y="568"/>
                        <a:pt x="373" y="569"/>
                      </a:cubicBezTo>
                      <a:cubicBezTo>
                        <a:pt x="373" y="570"/>
                        <a:pt x="483" y="503"/>
                        <a:pt x="484" y="505"/>
                      </a:cubicBezTo>
                      <a:cubicBezTo>
                        <a:pt x="484" y="505"/>
                        <a:pt x="379" y="569"/>
                        <a:pt x="380" y="571"/>
                      </a:cubicBezTo>
                      <a:cubicBezTo>
                        <a:pt x="381" y="572"/>
                        <a:pt x="494" y="503"/>
                        <a:pt x="495" y="504"/>
                      </a:cubicBezTo>
                      <a:cubicBezTo>
                        <a:pt x="496" y="506"/>
                        <a:pt x="388" y="572"/>
                        <a:pt x="389" y="574"/>
                      </a:cubicBezTo>
                      <a:cubicBezTo>
                        <a:pt x="390" y="575"/>
                        <a:pt x="525" y="494"/>
                        <a:pt x="525" y="495"/>
                      </a:cubicBezTo>
                      <a:cubicBezTo>
                        <a:pt x="526" y="496"/>
                        <a:pt x="390" y="573"/>
                        <a:pt x="391" y="574"/>
                      </a:cubicBezTo>
                      <a:cubicBezTo>
                        <a:pt x="392" y="576"/>
                        <a:pt x="537" y="487"/>
                        <a:pt x="539" y="489"/>
                      </a:cubicBezTo>
                      <a:cubicBezTo>
                        <a:pt x="539" y="490"/>
                        <a:pt x="394" y="574"/>
                        <a:pt x="394" y="575"/>
                      </a:cubicBezTo>
                      <a:cubicBezTo>
                        <a:pt x="395" y="576"/>
                        <a:pt x="538" y="490"/>
                        <a:pt x="539" y="492"/>
                      </a:cubicBezTo>
                      <a:cubicBezTo>
                        <a:pt x="539" y="493"/>
                        <a:pt x="395" y="574"/>
                        <a:pt x="396" y="576"/>
                      </a:cubicBezTo>
                      <a:cubicBezTo>
                        <a:pt x="396" y="577"/>
                        <a:pt x="538" y="492"/>
                        <a:pt x="539" y="493"/>
                      </a:cubicBezTo>
                      <a:cubicBezTo>
                        <a:pt x="540" y="495"/>
                        <a:pt x="404" y="577"/>
                        <a:pt x="404" y="578"/>
                      </a:cubicBezTo>
                      <a:cubicBezTo>
                        <a:pt x="405" y="580"/>
                        <a:pt x="538" y="499"/>
                        <a:pt x="539" y="500"/>
                      </a:cubicBezTo>
                      <a:cubicBezTo>
                        <a:pt x="539" y="501"/>
                        <a:pt x="412" y="579"/>
                        <a:pt x="413" y="580"/>
                      </a:cubicBezTo>
                      <a:cubicBezTo>
                        <a:pt x="414" y="581"/>
                        <a:pt x="538" y="506"/>
                        <a:pt x="539" y="507"/>
                      </a:cubicBezTo>
                      <a:cubicBezTo>
                        <a:pt x="539" y="508"/>
                        <a:pt x="418" y="580"/>
                        <a:pt x="419" y="581"/>
                      </a:cubicBezTo>
                      <a:cubicBezTo>
                        <a:pt x="419" y="582"/>
                        <a:pt x="538" y="510"/>
                        <a:pt x="539" y="512"/>
                      </a:cubicBezTo>
                      <a:cubicBezTo>
                        <a:pt x="539" y="512"/>
                        <a:pt x="423" y="581"/>
                        <a:pt x="423" y="582"/>
                      </a:cubicBezTo>
                      <a:cubicBezTo>
                        <a:pt x="424" y="583"/>
                        <a:pt x="538" y="514"/>
                        <a:pt x="539" y="516"/>
                      </a:cubicBezTo>
                      <a:cubicBezTo>
                        <a:pt x="540" y="517"/>
                        <a:pt x="427" y="583"/>
                        <a:pt x="428" y="583"/>
                      </a:cubicBezTo>
                      <a:cubicBezTo>
                        <a:pt x="428" y="584"/>
                        <a:pt x="538" y="518"/>
                        <a:pt x="539" y="519"/>
                      </a:cubicBezTo>
                      <a:cubicBezTo>
                        <a:pt x="539" y="520"/>
                        <a:pt x="427" y="582"/>
                        <a:pt x="428" y="583"/>
                      </a:cubicBezTo>
                      <a:cubicBezTo>
                        <a:pt x="428" y="584"/>
                        <a:pt x="538" y="518"/>
                        <a:pt x="539" y="519"/>
                      </a:cubicBezTo>
                      <a:cubicBezTo>
                        <a:pt x="539" y="520"/>
                        <a:pt x="438" y="584"/>
                        <a:pt x="439" y="585"/>
                      </a:cubicBezTo>
                      <a:cubicBezTo>
                        <a:pt x="439" y="586"/>
                        <a:pt x="538" y="527"/>
                        <a:pt x="539" y="527"/>
                      </a:cubicBezTo>
                      <a:cubicBezTo>
                        <a:pt x="539" y="528"/>
                        <a:pt x="443" y="585"/>
                        <a:pt x="444" y="586"/>
                      </a:cubicBezTo>
                      <a:cubicBezTo>
                        <a:pt x="444" y="587"/>
                        <a:pt x="538" y="530"/>
                        <a:pt x="539" y="531"/>
                      </a:cubicBezTo>
                      <a:cubicBezTo>
                        <a:pt x="539" y="532"/>
                        <a:pt x="455" y="587"/>
                        <a:pt x="455" y="588"/>
                      </a:cubicBezTo>
                      <a:cubicBezTo>
                        <a:pt x="456" y="589"/>
                        <a:pt x="538" y="539"/>
                        <a:pt x="539" y="540"/>
                      </a:cubicBezTo>
                      <a:cubicBezTo>
                        <a:pt x="539" y="540"/>
                        <a:pt x="465" y="589"/>
                        <a:pt x="465" y="589"/>
                      </a:cubicBezTo>
                      <a:cubicBezTo>
                        <a:pt x="465" y="590"/>
                        <a:pt x="538" y="546"/>
                        <a:pt x="539" y="547"/>
                      </a:cubicBezTo>
                      <a:cubicBezTo>
                        <a:pt x="539" y="548"/>
                        <a:pt x="468" y="589"/>
                        <a:pt x="469" y="590"/>
                      </a:cubicBezTo>
                      <a:cubicBezTo>
                        <a:pt x="469" y="591"/>
                        <a:pt x="538" y="549"/>
                        <a:pt x="539" y="550"/>
                      </a:cubicBezTo>
                      <a:cubicBezTo>
                        <a:pt x="539" y="550"/>
                        <a:pt x="479" y="590"/>
                        <a:pt x="479" y="591"/>
                      </a:cubicBezTo>
                      <a:cubicBezTo>
                        <a:pt x="480" y="591"/>
                        <a:pt x="538" y="556"/>
                        <a:pt x="539" y="557"/>
                      </a:cubicBezTo>
                      <a:cubicBezTo>
                        <a:pt x="539" y="557"/>
                        <a:pt x="492" y="592"/>
                        <a:pt x="492" y="592"/>
                      </a:cubicBezTo>
                      <a:cubicBezTo>
                        <a:pt x="492" y="592"/>
                        <a:pt x="538" y="564"/>
                        <a:pt x="539" y="565"/>
                      </a:cubicBezTo>
                      <a:cubicBezTo>
                        <a:pt x="539" y="565"/>
                        <a:pt x="495" y="592"/>
                        <a:pt x="496" y="592"/>
                      </a:cubicBezTo>
                      <a:cubicBezTo>
                        <a:pt x="496" y="593"/>
                        <a:pt x="539" y="567"/>
                        <a:pt x="539" y="567"/>
                      </a:cubicBezTo>
                      <a:cubicBezTo>
                        <a:pt x="539" y="568"/>
                        <a:pt x="506" y="593"/>
                        <a:pt x="506" y="593"/>
                      </a:cubicBezTo>
                      <a:cubicBezTo>
                        <a:pt x="506" y="593"/>
                        <a:pt x="539" y="574"/>
                        <a:pt x="539" y="574"/>
                      </a:cubicBezTo>
                      <a:cubicBezTo>
                        <a:pt x="539" y="575"/>
                        <a:pt x="511" y="593"/>
                        <a:pt x="512" y="593"/>
                      </a:cubicBezTo>
                      <a:cubicBezTo>
                        <a:pt x="512" y="593"/>
                        <a:pt x="539" y="577"/>
                        <a:pt x="539" y="578"/>
                      </a:cubicBezTo>
                      <a:cubicBezTo>
                        <a:pt x="539" y="578"/>
                        <a:pt x="522" y="593"/>
                        <a:pt x="522" y="594"/>
                      </a:cubicBezTo>
                      <a:cubicBezTo>
                        <a:pt x="522" y="594"/>
                        <a:pt x="539" y="584"/>
                        <a:pt x="539" y="584"/>
                      </a:cubicBezTo>
                      <a:cubicBezTo>
                        <a:pt x="539" y="584"/>
                        <a:pt x="528" y="594"/>
                        <a:pt x="528" y="594"/>
                      </a:cubicBezTo>
                      <a:cubicBezTo>
                        <a:pt x="528" y="594"/>
                        <a:pt x="539" y="587"/>
                        <a:pt x="539" y="587"/>
                      </a:cubicBezTo>
                      <a:cubicBezTo>
                        <a:pt x="539" y="587"/>
                        <a:pt x="538" y="594"/>
                        <a:pt x="539" y="594"/>
                      </a:cubicBezTo>
                      <a:cubicBezTo>
                        <a:pt x="539" y="594"/>
                        <a:pt x="539" y="594"/>
                        <a:pt x="539" y="594"/>
                      </a:cubicBezTo>
                    </a:path>
                  </a:pathLst>
                </a:custGeom>
                <a:noFill/>
                <a:ln w="1588" cap="rnd">
                  <a:solidFill>
                    <a:schemeClr val="accent4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chenying0907 22"/>
                <p:cNvSpPr/>
                <p:nvPr/>
              </p:nvSpPr>
              <p:spPr bwMode="auto">
                <a:xfrm>
                  <a:off x="1681163" y="3070225"/>
                  <a:ext cx="314325" cy="285750"/>
                </a:xfrm>
                <a:custGeom>
                  <a:avLst/>
                  <a:gdLst>
                    <a:gd name="T0" fmla="*/ 33 w 146"/>
                    <a:gd name="T1" fmla="*/ 13 h 133"/>
                    <a:gd name="T2" fmla="*/ 37 w 146"/>
                    <a:gd name="T3" fmla="*/ 10 h 133"/>
                    <a:gd name="T4" fmla="*/ 17 w 146"/>
                    <a:gd name="T5" fmla="*/ 28 h 133"/>
                    <a:gd name="T6" fmla="*/ 62 w 146"/>
                    <a:gd name="T7" fmla="*/ 2 h 133"/>
                    <a:gd name="T8" fmla="*/ 14 w 146"/>
                    <a:gd name="T9" fmla="*/ 31 h 133"/>
                    <a:gd name="T10" fmla="*/ 66 w 146"/>
                    <a:gd name="T11" fmla="*/ 1 h 133"/>
                    <a:gd name="T12" fmla="*/ 13 w 146"/>
                    <a:gd name="T13" fmla="*/ 33 h 133"/>
                    <a:gd name="T14" fmla="*/ 68 w 146"/>
                    <a:gd name="T15" fmla="*/ 1 h 133"/>
                    <a:gd name="T16" fmla="*/ 11 w 146"/>
                    <a:gd name="T17" fmla="*/ 36 h 133"/>
                    <a:gd name="T18" fmla="*/ 71 w 146"/>
                    <a:gd name="T19" fmla="*/ 1 h 133"/>
                    <a:gd name="T20" fmla="*/ 5 w 146"/>
                    <a:gd name="T21" fmla="*/ 48 h 133"/>
                    <a:gd name="T22" fmla="*/ 85 w 146"/>
                    <a:gd name="T23" fmla="*/ 2 h 133"/>
                    <a:gd name="T24" fmla="*/ 2 w 146"/>
                    <a:gd name="T25" fmla="*/ 57 h 133"/>
                    <a:gd name="T26" fmla="*/ 95 w 146"/>
                    <a:gd name="T27" fmla="*/ 4 h 133"/>
                    <a:gd name="T28" fmla="*/ 1 w 146"/>
                    <a:gd name="T29" fmla="*/ 68 h 133"/>
                    <a:gd name="T30" fmla="*/ 105 w 146"/>
                    <a:gd name="T31" fmla="*/ 8 h 133"/>
                    <a:gd name="T32" fmla="*/ 0 w 146"/>
                    <a:gd name="T33" fmla="*/ 73 h 133"/>
                    <a:gd name="T34" fmla="*/ 109 w 146"/>
                    <a:gd name="T35" fmla="*/ 10 h 133"/>
                    <a:gd name="T36" fmla="*/ 1 w 146"/>
                    <a:gd name="T37" fmla="*/ 80 h 133"/>
                    <a:gd name="T38" fmla="*/ 116 w 146"/>
                    <a:gd name="T39" fmla="*/ 14 h 133"/>
                    <a:gd name="T40" fmla="*/ 1 w 146"/>
                    <a:gd name="T41" fmla="*/ 87 h 133"/>
                    <a:gd name="T42" fmla="*/ 121 w 146"/>
                    <a:gd name="T43" fmla="*/ 18 h 133"/>
                    <a:gd name="T44" fmla="*/ 3 w 146"/>
                    <a:gd name="T45" fmla="*/ 93 h 133"/>
                    <a:gd name="T46" fmla="*/ 126 w 146"/>
                    <a:gd name="T47" fmla="*/ 22 h 133"/>
                    <a:gd name="T48" fmla="*/ 5 w 146"/>
                    <a:gd name="T49" fmla="*/ 99 h 133"/>
                    <a:gd name="T50" fmla="*/ 130 w 146"/>
                    <a:gd name="T51" fmla="*/ 27 h 133"/>
                    <a:gd name="T52" fmla="*/ 5 w 146"/>
                    <a:gd name="T53" fmla="*/ 100 h 133"/>
                    <a:gd name="T54" fmla="*/ 131 w 146"/>
                    <a:gd name="T55" fmla="*/ 28 h 133"/>
                    <a:gd name="T56" fmla="*/ 5 w 146"/>
                    <a:gd name="T57" fmla="*/ 100 h 133"/>
                    <a:gd name="T58" fmla="*/ 131 w 146"/>
                    <a:gd name="T59" fmla="*/ 28 h 133"/>
                    <a:gd name="T60" fmla="*/ 7 w 146"/>
                    <a:gd name="T61" fmla="*/ 103 h 133"/>
                    <a:gd name="T62" fmla="*/ 133 w 146"/>
                    <a:gd name="T63" fmla="*/ 31 h 133"/>
                    <a:gd name="T64" fmla="*/ 8 w 146"/>
                    <a:gd name="T65" fmla="*/ 107 h 133"/>
                    <a:gd name="T66" fmla="*/ 135 w 146"/>
                    <a:gd name="T67" fmla="*/ 34 h 133"/>
                    <a:gd name="T68" fmla="*/ 12 w 146"/>
                    <a:gd name="T69" fmla="*/ 113 h 133"/>
                    <a:gd name="T70" fmla="*/ 138 w 146"/>
                    <a:gd name="T71" fmla="*/ 41 h 133"/>
                    <a:gd name="T72" fmla="*/ 14 w 146"/>
                    <a:gd name="T73" fmla="*/ 116 h 133"/>
                    <a:gd name="T74" fmla="*/ 140 w 146"/>
                    <a:gd name="T75" fmla="*/ 43 h 133"/>
                    <a:gd name="T76" fmla="*/ 18 w 146"/>
                    <a:gd name="T77" fmla="*/ 121 h 133"/>
                    <a:gd name="T78" fmla="*/ 142 w 146"/>
                    <a:gd name="T79" fmla="*/ 49 h 133"/>
                    <a:gd name="T80" fmla="*/ 23 w 146"/>
                    <a:gd name="T81" fmla="*/ 126 h 133"/>
                    <a:gd name="T82" fmla="*/ 144 w 146"/>
                    <a:gd name="T83" fmla="*/ 56 h 133"/>
                    <a:gd name="T84" fmla="*/ 27 w 146"/>
                    <a:gd name="T85" fmla="*/ 129 h 133"/>
                    <a:gd name="T86" fmla="*/ 145 w 146"/>
                    <a:gd name="T87" fmla="*/ 61 h 133"/>
                    <a:gd name="T88" fmla="*/ 28 w 146"/>
                    <a:gd name="T89" fmla="*/ 131 h 133"/>
                    <a:gd name="T90" fmla="*/ 145 w 146"/>
                    <a:gd name="T91" fmla="*/ 63 h 133"/>
                    <a:gd name="T92" fmla="*/ 29 w 146"/>
                    <a:gd name="T93" fmla="*/ 133 h 133"/>
                    <a:gd name="T94" fmla="*/ 145 w 146"/>
                    <a:gd name="T95" fmla="*/ 66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46" h="133">
                      <a:moveTo>
                        <a:pt x="33" y="13"/>
                      </a:moveTo>
                      <a:cubicBezTo>
                        <a:pt x="33" y="13"/>
                        <a:pt x="37" y="10"/>
                        <a:pt x="37" y="10"/>
                      </a:cubicBezTo>
                      <a:cubicBezTo>
                        <a:pt x="37" y="10"/>
                        <a:pt x="17" y="28"/>
                        <a:pt x="17" y="28"/>
                      </a:cubicBezTo>
                      <a:cubicBezTo>
                        <a:pt x="17" y="28"/>
                        <a:pt x="62" y="1"/>
                        <a:pt x="62" y="2"/>
                      </a:cubicBezTo>
                      <a:cubicBezTo>
                        <a:pt x="62" y="2"/>
                        <a:pt x="14" y="31"/>
                        <a:pt x="14" y="31"/>
                      </a:cubicBezTo>
                      <a:cubicBezTo>
                        <a:pt x="14" y="32"/>
                        <a:pt x="65" y="1"/>
                        <a:pt x="66" y="1"/>
                      </a:cubicBezTo>
                      <a:cubicBezTo>
                        <a:pt x="66" y="2"/>
                        <a:pt x="13" y="32"/>
                        <a:pt x="13" y="33"/>
                      </a:cubicBezTo>
                      <a:cubicBezTo>
                        <a:pt x="13" y="33"/>
                        <a:pt x="67" y="1"/>
                        <a:pt x="68" y="1"/>
                      </a:cubicBezTo>
                      <a:cubicBezTo>
                        <a:pt x="68" y="2"/>
                        <a:pt x="11" y="35"/>
                        <a:pt x="11" y="36"/>
                      </a:cubicBezTo>
                      <a:cubicBezTo>
                        <a:pt x="12" y="36"/>
                        <a:pt x="71" y="0"/>
                        <a:pt x="71" y="1"/>
                      </a:cubicBezTo>
                      <a:cubicBezTo>
                        <a:pt x="71" y="1"/>
                        <a:pt x="5" y="47"/>
                        <a:pt x="5" y="48"/>
                      </a:cubicBezTo>
                      <a:cubicBezTo>
                        <a:pt x="5" y="48"/>
                        <a:pt x="84" y="1"/>
                        <a:pt x="85" y="2"/>
                      </a:cubicBezTo>
                      <a:cubicBezTo>
                        <a:pt x="85" y="2"/>
                        <a:pt x="2" y="56"/>
                        <a:pt x="2" y="57"/>
                      </a:cubicBezTo>
                      <a:cubicBezTo>
                        <a:pt x="3" y="59"/>
                        <a:pt x="94" y="3"/>
                        <a:pt x="95" y="4"/>
                      </a:cubicBezTo>
                      <a:cubicBezTo>
                        <a:pt x="95" y="5"/>
                        <a:pt x="0" y="67"/>
                        <a:pt x="1" y="68"/>
                      </a:cubicBezTo>
                      <a:cubicBezTo>
                        <a:pt x="1" y="69"/>
                        <a:pt x="104" y="6"/>
                        <a:pt x="105" y="8"/>
                      </a:cubicBezTo>
                      <a:cubicBezTo>
                        <a:pt x="105" y="9"/>
                        <a:pt x="0" y="72"/>
                        <a:pt x="0" y="73"/>
                      </a:cubicBezTo>
                      <a:cubicBezTo>
                        <a:pt x="1" y="74"/>
                        <a:pt x="109" y="9"/>
                        <a:pt x="109" y="10"/>
                      </a:cubicBezTo>
                      <a:cubicBezTo>
                        <a:pt x="110" y="12"/>
                        <a:pt x="0" y="79"/>
                        <a:pt x="1" y="80"/>
                      </a:cubicBezTo>
                      <a:cubicBezTo>
                        <a:pt x="1" y="81"/>
                        <a:pt x="115" y="13"/>
                        <a:pt x="116" y="14"/>
                      </a:cubicBezTo>
                      <a:cubicBezTo>
                        <a:pt x="116" y="14"/>
                        <a:pt x="0" y="85"/>
                        <a:pt x="1" y="87"/>
                      </a:cubicBezTo>
                      <a:cubicBezTo>
                        <a:pt x="2" y="88"/>
                        <a:pt x="120" y="17"/>
                        <a:pt x="121" y="18"/>
                      </a:cubicBezTo>
                      <a:cubicBezTo>
                        <a:pt x="122" y="19"/>
                        <a:pt x="2" y="92"/>
                        <a:pt x="3" y="93"/>
                      </a:cubicBezTo>
                      <a:cubicBezTo>
                        <a:pt x="3" y="94"/>
                        <a:pt x="126" y="21"/>
                        <a:pt x="126" y="22"/>
                      </a:cubicBezTo>
                      <a:cubicBezTo>
                        <a:pt x="127" y="24"/>
                        <a:pt x="4" y="98"/>
                        <a:pt x="5" y="99"/>
                      </a:cubicBezTo>
                      <a:cubicBezTo>
                        <a:pt x="5" y="100"/>
                        <a:pt x="129" y="26"/>
                        <a:pt x="130" y="27"/>
                      </a:cubicBezTo>
                      <a:cubicBezTo>
                        <a:pt x="131" y="28"/>
                        <a:pt x="5" y="99"/>
                        <a:pt x="5" y="100"/>
                      </a:cubicBezTo>
                      <a:cubicBezTo>
                        <a:pt x="6" y="102"/>
                        <a:pt x="130" y="27"/>
                        <a:pt x="131" y="28"/>
                      </a:cubicBezTo>
                      <a:cubicBezTo>
                        <a:pt x="131" y="29"/>
                        <a:pt x="5" y="99"/>
                        <a:pt x="5" y="100"/>
                      </a:cubicBezTo>
                      <a:cubicBezTo>
                        <a:pt x="6" y="102"/>
                        <a:pt x="130" y="27"/>
                        <a:pt x="131" y="28"/>
                      </a:cubicBezTo>
                      <a:cubicBezTo>
                        <a:pt x="131" y="29"/>
                        <a:pt x="6" y="102"/>
                        <a:pt x="7" y="103"/>
                      </a:cubicBezTo>
                      <a:cubicBezTo>
                        <a:pt x="8" y="105"/>
                        <a:pt x="132" y="29"/>
                        <a:pt x="133" y="31"/>
                      </a:cubicBezTo>
                      <a:cubicBezTo>
                        <a:pt x="134" y="33"/>
                        <a:pt x="8" y="106"/>
                        <a:pt x="8" y="107"/>
                      </a:cubicBezTo>
                      <a:cubicBezTo>
                        <a:pt x="9" y="108"/>
                        <a:pt x="134" y="32"/>
                        <a:pt x="135" y="34"/>
                      </a:cubicBezTo>
                      <a:cubicBezTo>
                        <a:pt x="135" y="35"/>
                        <a:pt x="11" y="112"/>
                        <a:pt x="12" y="113"/>
                      </a:cubicBezTo>
                      <a:cubicBezTo>
                        <a:pt x="13" y="114"/>
                        <a:pt x="137" y="39"/>
                        <a:pt x="138" y="41"/>
                      </a:cubicBezTo>
                      <a:cubicBezTo>
                        <a:pt x="139" y="42"/>
                        <a:pt x="13" y="114"/>
                        <a:pt x="14" y="116"/>
                      </a:cubicBezTo>
                      <a:cubicBezTo>
                        <a:pt x="14" y="116"/>
                        <a:pt x="139" y="42"/>
                        <a:pt x="140" y="43"/>
                      </a:cubicBezTo>
                      <a:cubicBezTo>
                        <a:pt x="140" y="44"/>
                        <a:pt x="17" y="120"/>
                        <a:pt x="18" y="121"/>
                      </a:cubicBezTo>
                      <a:cubicBezTo>
                        <a:pt x="19" y="122"/>
                        <a:pt x="141" y="48"/>
                        <a:pt x="142" y="49"/>
                      </a:cubicBezTo>
                      <a:cubicBezTo>
                        <a:pt x="143" y="51"/>
                        <a:pt x="22" y="125"/>
                        <a:pt x="23" y="126"/>
                      </a:cubicBezTo>
                      <a:cubicBezTo>
                        <a:pt x="23" y="127"/>
                        <a:pt x="143" y="55"/>
                        <a:pt x="144" y="56"/>
                      </a:cubicBezTo>
                      <a:cubicBezTo>
                        <a:pt x="144" y="57"/>
                        <a:pt x="26" y="128"/>
                        <a:pt x="27" y="129"/>
                      </a:cubicBezTo>
                      <a:cubicBezTo>
                        <a:pt x="27" y="130"/>
                        <a:pt x="144" y="59"/>
                        <a:pt x="145" y="61"/>
                      </a:cubicBezTo>
                      <a:cubicBezTo>
                        <a:pt x="146" y="62"/>
                        <a:pt x="27" y="129"/>
                        <a:pt x="28" y="131"/>
                      </a:cubicBezTo>
                      <a:cubicBezTo>
                        <a:pt x="28" y="132"/>
                        <a:pt x="145" y="62"/>
                        <a:pt x="145" y="63"/>
                      </a:cubicBezTo>
                      <a:cubicBezTo>
                        <a:pt x="146" y="64"/>
                        <a:pt x="29" y="132"/>
                        <a:pt x="29" y="133"/>
                      </a:cubicBezTo>
                      <a:cubicBezTo>
                        <a:pt x="30" y="133"/>
                        <a:pt x="145" y="65"/>
                        <a:pt x="145" y="66"/>
                      </a:cubicBezTo>
                    </a:path>
                  </a:pathLst>
                </a:custGeom>
                <a:noFill/>
                <a:ln w="1588" cap="rnd">
                  <a:solidFill>
                    <a:schemeClr val="accent4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0" name="组合 79"/>
            <p:cNvGrpSpPr/>
            <p:nvPr/>
          </p:nvGrpSpPr>
          <p:grpSpPr>
            <a:xfrm>
              <a:off x="3200400" y="2212976"/>
              <a:ext cx="2338388" cy="2328863"/>
              <a:chOff x="4926013" y="2263775"/>
              <a:chExt cx="2338388" cy="2328863"/>
            </a:xfrm>
          </p:grpSpPr>
          <p:sp>
            <p:nvSpPr>
              <p:cNvPr id="75" name="chenying0907 26"/>
              <p:cNvSpPr/>
              <p:nvPr/>
            </p:nvSpPr>
            <p:spPr bwMode="auto">
              <a:xfrm>
                <a:off x="4926013" y="2263775"/>
                <a:ext cx="1446213" cy="1181100"/>
              </a:xfrm>
              <a:custGeom>
                <a:avLst/>
                <a:gdLst>
                  <a:gd name="T0" fmla="*/ 540 w 671"/>
                  <a:gd name="T1" fmla="*/ 0 h 549"/>
                  <a:gd name="T2" fmla="*/ 540 w 671"/>
                  <a:gd name="T3" fmla="*/ 126 h 549"/>
                  <a:gd name="T4" fmla="*/ 545 w 671"/>
                  <a:gd name="T5" fmla="*/ 119 h 549"/>
                  <a:gd name="T6" fmla="*/ 597 w 671"/>
                  <a:gd name="T7" fmla="*/ 98 h 549"/>
                  <a:gd name="T8" fmla="*/ 648 w 671"/>
                  <a:gd name="T9" fmla="*/ 119 h 549"/>
                  <a:gd name="T10" fmla="*/ 671 w 671"/>
                  <a:gd name="T11" fmla="*/ 171 h 549"/>
                  <a:gd name="T12" fmla="*/ 648 w 671"/>
                  <a:gd name="T13" fmla="*/ 222 h 549"/>
                  <a:gd name="T14" fmla="*/ 597 w 671"/>
                  <a:gd name="T15" fmla="*/ 245 h 549"/>
                  <a:gd name="T16" fmla="*/ 545 w 671"/>
                  <a:gd name="T17" fmla="*/ 222 h 549"/>
                  <a:gd name="T18" fmla="*/ 540 w 671"/>
                  <a:gd name="T19" fmla="*/ 217 h 549"/>
                  <a:gd name="T20" fmla="*/ 540 w 671"/>
                  <a:gd name="T21" fmla="*/ 301 h 549"/>
                  <a:gd name="T22" fmla="*/ 373 w 671"/>
                  <a:gd name="T23" fmla="*/ 372 h 549"/>
                  <a:gd name="T24" fmla="*/ 304 w 671"/>
                  <a:gd name="T25" fmla="*/ 542 h 549"/>
                  <a:gd name="T26" fmla="*/ 304 w 671"/>
                  <a:gd name="T27" fmla="*/ 549 h 549"/>
                  <a:gd name="T28" fmla="*/ 212 w 671"/>
                  <a:gd name="T29" fmla="*/ 549 h 549"/>
                  <a:gd name="T30" fmla="*/ 221 w 671"/>
                  <a:gd name="T31" fmla="*/ 542 h 549"/>
                  <a:gd name="T32" fmla="*/ 242 w 671"/>
                  <a:gd name="T33" fmla="*/ 491 h 549"/>
                  <a:gd name="T34" fmla="*/ 221 w 671"/>
                  <a:gd name="T35" fmla="*/ 437 h 549"/>
                  <a:gd name="T36" fmla="*/ 169 w 671"/>
                  <a:gd name="T37" fmla="*/ 417 h 549"/>
                  <a:gd name="T38" fmla="*/ 118 w 671"/>
                  <a:gd name="T39" fmla="*/ 437 h 549"/>
                  <a:gd name="T40" fmla="*/ 95 w 671"/>
                  <a:gd name="T41" fmla="*/ 491 h 549"/>
                  <a:gd name="T42" fmla="*/ 118 w 671"/>
                  <a:gd name="T43" fmla="*/ 542 h 549"/>
                  <a:gd name="T44" fmla="*/ 125 w 671"/>
                  <a:gd name="T45" fmla="*/ 549 h 549"/>
                  <a:gd name="T46" fmla="*/ 0 w 671"/>
                  <a:gd name="T47" fmla="*/ 549 h 549"/>
                  <a:gd name="T48" fmla="*/ 0 w 671"/>
                  <a:gd name="T49" fmla="*/ 542 h 549"/>
                  <a:gd name="T50" fmla="*/ 159 w 671"/>
                  <a:gd name="T51" fmla="*/ 159 h 549"/>
                  <a:gd name="T52" fmla="*/ 481 w 671"/>
                  <a:gd name="T53" fmla="*/ 4 h 549"/>
                  <a:gd name="T54" fmla="*/ 540 w 671"/>
                  <a:gd name="T55" fmla="*/ 0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71" h="549">
                    <a:moveTo>
                      <a:pt x="540" y="0"/>
                    </a:moveTo>
                    <a:cubicBezTo>
                      <a:pt x="540" y="126"/>
                      <a:pt x="540" y="126"/>
                      <a:pt x="540" y="126"/>
                    </a:cubicBezTo>
                    <a:cubicBezTo>
                      <a:pt x="542" y="122"/>
                      <a:pt x="543" y="121"/>
                      <a:pt x="545" y="119"/>
                    </a:cubicBezTo>
                    <a:cubicBezTo>
                      <a:pt x="559" y="105"/>
                      <a:pt x="576" y="98"/>
                      <a:pt x="597" y="98"/>
                    </a:cubicBezTo>
                    <a:cubicBezTo>
                      <a:pt x="617" y="98"/>
                      <a:pt x="635" y="105"/>
                      <a:pt x="648" y="119"/>
                    </a:cubicBezTo>
                    <a:cubicBezTo>
                      <a:pt x="662" y="134"/>
                      <a:pt x="671" y="152"/>
                      <a:pt x="671" y="171"/>
                    </a:cubicBezTo>
                    <a:cubicBezTo>
                      <a:pt x="671" y="191"/>
                      <a:pt x="662" y="208"/>
                      <a:pt x="648" y="222"/>
                    </a:cubicBezTo>
                    <a:cubicBezTo>
                      <a:pt x="635" y="238"/>
                      <a:pt x="617" y="245"/>
                      <a:pt x="597" y="245"/>
                    </a:cubicBezTo>
                    <a:cubicBezTo>
                      <a:pt x="576" y="245"/>
                      <a:pt x="559" y="238"/>
                      <a:pt x="545" y="222"/>
                    </a:cubicBezTo>
                    <a:cubicBezTo>
                      <a:pt x="543" y="220"/>
                      <a:pt x="542" y="219"/>
                      <a:pt x="540" y="217"/>
                    </a:cubicBezTo>
                    <a:cubicBezTo>
                      <a:pt x="540" y="301"/>
                      <a:pt x="540" y="301"/>
                      <a:pt x="540" y="301"/>
                    </a:cubicBezTo>
                    <a:cubicBezTo>
                      <a:pt x="474" y="303"/>
                      <a:pt x="419" y="325"/>
                      <a:pt x="373" y="372"/>
                    </a:cubicBezTo>
                    <a:cubicBezTo>
                      <a:pt x="326" y="418"/>
                      <a:pt x="304" y="475"/>
                      <a:pt x="304" y="542"/>
                    </a:cubicBezTo>
                    <a:cubicBezTo>
                      <a:pt x="304" y="544"/>
                      <a:pt x="304" y="546"/>
                      <a:pt x="304" y="549"/>
                    </a:cubicBezTo>
                    <a:cubicBezTo>
                      <a:pt x="212" y="549"/>
                      <a:pt x="212" y="549"/>
                      <a:pt x="212" y="549"/>
                    </a:cubicBezTo>
                    <a:cubicBezTo>
                      <a:pt x="216" y="546"/>
                      <a:pt x="218" y="544"/>
                      <a:pt x="221" y="542"/>
                    </a:cubicBezTo>
                    <a:cubicBezTo>
                      <a:pt x="235" y="527"/>
                      <a:pt x="242" y="510"/>
                      <a:pt x="242" y="491"/>
                    </a:cubicBezTo>
                    <a:cubicBezTo>
                      <a:pt x="242" y="470"/>
                      <a:pt x="235" y="453"/>
                      <a:pt x="221" y="437"/>
                    </a:cubicBezTo>
                    <a:cubicBezTo>
                      <a:pt x="206" y="424"/>
                      <a:pt x="188" y="417"/>
                      <a:pt x="169" y="417"/>
                    </a:cubicBezTo>
                    <a:cubicBezTo>
                      <a:pt x="149" y="417"/>
                      <a:pt x="131" y="424"/>
                      <a:pt x="118" y="437"/>
                    </a:cubicBezTo>
                    <a:cubicBezTo>
                      <a:pt x="102" y="453"/>
                      <a:pt x="95" y="470"/>
                      <a:pt x="95" y="491"/>
                    </a:cubicBezTo>
                    <a:cubicBezTo>
                      <a:pt x="95" y="510"/>
                      <a:pt x="102" y="527"/>
                      <a:pt x="118" y="542"/>
                    </a:cubicBezTo>
                    <a:cubicBezTo>
                      <a:pt x="119" y="544"/>
                      <a:pt x="123" y="546"/>
                      <a:pt x="125" y="549"/>
                    </a:cubicBezTo>
                    <a:cubicBezTo>
                      <a:pt x="0" y="549"/>
                      <a:pt x="0" y="549"/>
                      <a:pt x="0" y="549"/>
                    </a:cubicBezTo>
                    <a:cubicBezTo>
                      <a:pt x="0" y="546"/>
                      <a:pt x="0" y="544"/>
                      <a:pt x="0" y="542"/>
                    </a:cubicBezTo>
                    <a:cubicBezTo>
                      <a:pt x="0" y="393"/>
                      <a:pt x="54" y="265"/>
                      <a:pt x="159" y="159"/>
                    </a:cubicBezTo>
                    <a:cubicBezTo>
                      <a:pt x="250" y="69"/>
                      <a:pt x="357" y="17"/>
                      <a:pt x="481" y="4"/>
                    </a:cubicBezTo>
                    <a:cubicBezTo>
                      <a:pt x="500" y="2"/>
                      <a:pt x="519" y="0"/>
                      <a:pt x="540" y="0"/>
                    </a:cubicBezTo>
                    <a:close/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chenying0907 27"/>
              <p:cNvSpPr/>
              <p:nvPr/>
            </p:nvSpPr>
            <p:spPr bwMode="auto">
              <a:xfrm>
                <a:off x="6088063" y="2263775"/>
                <a:ext cx="1176338" cy="1457325"/>
              </a:xfrm>
              <a:custGeom>
                <a:avLst/>
                <a:gdLst>
                  <a:gd name="T0" fmla="*/ 546 w 546"/>
                  <a:gd name="T1" fmla="*/ 548 h 677"/>
                  <a:gd name="T2" fmla="*/ 425 w 546"/>
                  <a:gd name="T3" fmla="*/ 548 h 677"/>
                  <a:gd name="T4" fmla="*/ 430 w 546"/>
                  <a:gd name="T5" fmla="*/ 553 h 677"/>
                  <a:gd name="T6" fmla="*/ 453 w 546"/>
                  <a:gd name="T7" fmla="*/ 605 h 677"/>
                  <a:gd name="T8" fmla="*/ 430 w 546"/>
                  <a:gd name="T9" fmla="*/ 656 h 677"/>
                  <a:gd name="T10" fmla="*/ 379 w 546"/>
                  <a:gd name="T11" fmla="*/ 677 h 677"/>
                  <a:gd name="T12" fmla="*/ 327 w 546"/>
                  <a:gd name="T13" fmla="*/ 656 h 677"/>
                  <a:gd name="T14" fmla="*/ 306 w 546"/>
                  <a:gd name="T15" fmla="*/ 605 h 677"/>
                  <a:gd name="T16" fmla="*/ 327 w 546"/>
                  <a:gd name="T17" fmla="*/ 553 h 677"/>
                  <a:gd name="T18" fmla="*/ 334 w 546"/>
                  <a:gd name="T19" fmla="*/ 548 h 677"/>
                  <a:gd name="T20" fmla="*/ 244 w 546"/>
                  <a:gd name="T21" fmla="*/ 548 h 677"/>
                  <a:gd name="T22" fmla="*/ 244 w 546"/>
                  <a:gd name="T23" fmla="*/ 541 h 677"/>
                  <a:gd name="T24" fmla="*/ 173 w 546"/>
                  <a:gd name="T25" fmla="*/ 371 h 677"/>
                  <a:gd name="T26" fmla="*/ 3 w 546"/>
                  <a:gd name="T27" fmla="*/ 301 h 677"/>
                  <a:gd name="T28" fmla="*/ 0 w 546"/>
                  <a:gd name="T29" fmla="*/ 301 h 677"/>
                  <a:gd name="T30" fmla="*/ 0 w 546"/>
                  <a:gd name="T31" fmla="*/ 217 h 677"/>
                  <a:gd name="T32" fmla="*/ 5 w 546"/>
                  <a:gd name="T33" fmla="*/ 222 h 677"/>
                  <a:gd name="T34" fmla="*/ 57 w 546"/>
                  <a:gd name="T35" fmla="*/ 244 h 677"/>
                  <a:gd name="T36" fmla="*/ 109 w 546"/>
                  <a:gd name="T37" fmla="*/ 222 h 677"/>
                  <a:gd name="T38" fmla="*/ 131 w 546"/>
                  <a:gd name="T39" fmla="*/ 170 h 677"/>
                  <a:gd name="T40" fmla="*/ 109 w 546"/>
                  <a:gd name="T41" fmla="*/ 119 h 677"/>
                  <a:gd name="T42" fmla="*/ 57 w 546"/>
                  <a:gd name="T43" fmla="*/ 98 h 677"/>
                  <a:gd name="T44" fmla="*/ 5 w 546"/>
                  <a:gd name="T45" fmla="*/ 119 h 677"/>
                  <a:gd name="T46" fmla="*/ 0 w 546"/>
                  <a:gd name="T47" fmla="*/ 126 h 677"/>
                  <a:gd name="T48" fmla="*/ 0 w 546"/>
                  <a:gd name="T49" fmla="*/ 0 h 677"/>
                  <a:gd name="T50" fmla="*/ 3 w 546"/>
                  <a:gd name="T51" fmla="*/ 0 h 677"/>
                  <a:gd name="T52" fmla="*/ 66 w 546"/>
                  <a:gd name="T53" fmla="*/ 4 h 677"/>
                  <a:gd name="T54" fmla="*/ 387 w 546"/>
                  <a:gd name="T55" fmla="*/ 158 h 677"/>
                  <a:gd name="T56" fmla="*/ 546 w 546"/>
                  <a:gd name="T57" fmla="*/ 541 h 677"/>
                  <a:gd name="T58" fmla="*/ 546 w 546"/>
                  <a:gd name="T59" fmla="*/ 548 h 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46" h="677">
                    <a:moveTo>
                      <a:pt x="546" y="548"/>
                    </a:moveTo>
                    <a:cubicBezTo>
                      <a:pt x="425" y="548"/>
                      <a:pt x="425" y="548"/>
                      <a:pt x="425" y="548"/>
                    </a:cubicBezTo>
                    <a:cubicBezTo>
                      <a:pt x="427" y="550"/>
                      <a:pt x="429" y="552"/>
                      <a:pt x="430" y="553"/>
                    </a:cubicBezTo>
                    <a:cubicBezTo>
                      <a:pt x="446" y="567"/>
                      <a:pt x="453" y="584"/>
                      <a:pt x="453" y="605"/>
                    </a:cubicBezTo>
                    <a:cubicBezTo>
                      <a:pt x="453" y="625"/>
                      <a:pt x="446" y="643"/>
                      <a:pt x="430" y="656"/>
                    </a:cubicBezTo>
                    <a:cubicBezTo>
                      <a:pt x="417" y="670"/>
                      <a:pt x="399" y="677"/>
                      <a:pt x="379" y="677"/>
                    </a:cubicBezTo>
                    <a:cubicBezTo>
                      <a:pt x="360" y="677"/>
                      <a:pt x="342" y="670"/>
                      <a:pt x="327" y="656"/>
                    </a:cubicBezTo>
                    <a:cubicBezTo>
                      <a:pt x="313" y="643"/>
                      <a:pt x="306" y="625"/>
                      <a:pt x="306" y="605"/>
                    </a:cubicBezTo>
                    <a:cubicBezTo>
                      <a:pt x="306" y="584"/>
                      <a:pt x="313" y="567"/>
                      <a:pt x="327" y="553"/>
                    </a:cubicBezTo>
                    <a:cubicBezTo>
                      <a:pt x="328" y="552"/>
                      <a:pt x="330" y="550"/>
                      <a:pt x="334" y="548"/>
                    </a:cubicBezTo>
                    <a:cubicBezTo>
                      <a:pt x="244" y="548"/>
                      <a:pt x="244" y="548"/>
                      <a:pt x="244" y="548"/>
                    </a:cubicBezTo>
                    <a:cubicBezTo>
                      <a:pt x="244" y="545"/>
                      <a:pt x="244" y="543"/>
                      <a:pt x="244" y="541"/>
                    </a:cubicBezTo>
                    <a:cubicBezTo>
                      <a:pt x="244" y="474"/>
                      <a:pt x="219" y="418"/>
                      <a:pt x="173" y="371"/>
                    </a:cubicBezTo>
                    <a:cubicBezTo>
                      <a:pt x="126" y="325"/>
                      <a:pt x="69" y="301"/>
                      <a:pt x="3" y="301"/>
                    </a:cubicBezTo>
                    <a:cubicBezTo>
                      <a:pt x="2" y="301"/>
                      <a:pt x="2" y="301"/>
                      <a:pt x="0" y="301"/>
                    </a:cubicBezTo>
                    <a:cubicBezTo>
                      <a:pt x="0" y="217"/>
                      <a:pt x="0" y="217"/>
                      <a:pt x="0" y="217"/>
                    </a:cubicBezTo>
                    <a:cubicBezTo>
                      <a:pt x="2" y="218"/>
                      <a:pt x="3" y="220"/>
                      <a:pt x="5" y="222"/>
                    </a:cubicBezTo>
                    <a:cubicBezTo>
                      <a:pt x="19" y="237"/>
                      <a:pt x="36" y="244"/>
                      <a:pt x="57" y="244"/>
                    </a:cubicBezTo>
                    <a:cubicBezTo>
                      <a:pt x="78" y="244"/>
                      <a:pt x="95" y="237"/>
                      <a:pt x="109" y="222"/>
                    </a:cubicBezTo>
                    <a:cubicBezTo>
                      <a:pt x="123" y="208"/>
                      <a:pt x="131" y="191"/>
                      <a:pt x="131" y="170"/>
                    </a:cubicBezTo>
                    <a:cubicBezTo>
                      <a:pt x="131" y="151"/>
                      <a:pt x="123" y="134"/>
                      <a:pt x="109" y="119"/>
                    </a:cubicBezTo>
                    <a:cubicBezTo>
                      <a:pt x="95" y="105"/>
                      <a:pt x="78" y="98"/>
                      <a:pt x="57" y="98"/>
                    </a:cubicBezTo>
                    <a:cubicBezTo>
                      <a:pt x="36" y="98"/>
                      <a:pt x="19" y="105"/>
                      <a:pt x="5" y="119"/>
                    </a:cubicBezTo>
                    <a:cubicBezTo>
                      <a:pt x="3" y="120"/>
                      <a:pt x="2" y="122"/>
                      <a:pt x="0" y="1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24" y="0"/>
                      <a:pt x="45" y="2"/>
                      <a:pt x="66" y="4"/>
                    </a:cubicBezTo>
                    <a:cubicBezTo>
                      <a:pt x="188" y="17"/>
                      <a:pt x="296" y="69"/>
                      <a:pt x="387" y="158"/>
                    </a:cubicBezTo>
                    <a:cubicBezTo>
                      <a:pt x="493" y="265"/>
                      <a:pt x="546" y="392"/>
                      <a:pt x="546" y="541"/>
                    </a:cubicBezTo>
                    <a:cubicBezTo>
                      <a:pt x="546" y="543"/>
                      <a:pt x="546" y="545"/>
                      <a:pt x="546" y="548"/>
                    </a:cubicBezTo>
                    <a:close/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chenying0907 28"/>
              <p:cNvSpPr/>
              <p:nvPr/>
            </p:nvSpPr>
            <p:spPr bwMode="auto">
              <a:xfrm>
                <a:off x="5819776" y="3444875"/>
                <a:ext cx="1444625" cy="1147763"/>
              </a:xfrm>
              <a:custGeom>
                <a:avLst/>
                <a:gdLst>
                  <a:gd name="T0" fmla="*/ 124 w 670"/>
                  <a:gd name="T1" fmla="*/ 232 h 533"/>
                  <a:gd name="T2" fmla="*/ 128 w 670"/>
                  <a:gd name="T3" fmla="*/ 232 h 533"/>
                  <a:gd name="T4" fmla="*/ 297 w 670"/>
                  <a:gd name="T5" fmla="*/ 162 h 533"/>
                  <a:gd name="T6" fmla="*/ 368 w 670"/>
                  <a:gd name="T7" fmla="*/ 0 h 533"/>
                  <a:gd name="T8" fmla="*/ 458 w 670"/>
                  <a:gd name="T9" fmla="*/ 0 h 533"/>
                  <a:gd name="T10" fmla="*/ 451 w 670"/>
                  <a:gd name="T11" fmla="*/ 5 h 533"/>
                  <a:gd name="T12" fmla="*/ 430 w 670"/>
                  <a:gd name="T13" fmla="*/ 57 h 533"/>
                  <a:gd name="T14" fmla="*/ 451 w 670"/>
                  <a:gd name="T15" fmla="*/ 109 h 533"/>
                  <a:gd name="T16" fmla="*/ 503 w 670"/>
                  <a:gd name="T17" fmla="*/ 129 h 533"/>
                  <a:gd name="T18" fmla="*/ 555 w 670"/>
                  <a:gd name="T19" fmla="*/ 109 h 533"/>
                  <a:gd name="T20" fmla="*/ 577 w 670"/>
                  <a:gd name="T21" fmla="*/ 57 h 533"/>
                  <a:gd name="T22" fmla="*/ 555 w 670"/>
                  <a:gd name="T23" fmla="*/ 5 h 533"/>
                  <a:gd name="T24" fmla="*/ 549 w 670"/>
                  <a:gd name="T25" fmla="*/ 0 h 533"/>
                  <a:gd name="T26" fmla="*/ 670 w 670"/>
                  <a:gd name="T27" fmla="*/ 0 h 533"/>
                  <a:gd name="T28" fmla="*/ 511 w 670"/>
                  <a:gd name="T29" fmla="*/ 375 h 533"/>
                  <a:gd name="T30" fmla="*/ 128 w 670"/>
                  <a:gd name="T31" fmla="*/ 533 h 533"/>
                  <a:gd name="T32" fmla="*/ 124 w 670"/>
                  <a:gd name="T33" fmla="*/ 533 h 533"/>
                  <a:gd name="T34" fmla="*/ 124 w 670"/>
                  <a:gd name="T35" fmla="*/ 423 h 533"/>
                  <a:gd name="T36" fmla="*/ 74 w 670"/>
                  <a:gd name="T37" fmla="*/ 444 h 533"/>
                  <a:gd name="T38" fmla="*/ 22 w 670"/>
                  <a:gd name="T39" fmla="*/ 421 h 533"/>
                  <a:gd name="T40" fmla="*/ 0 w 670"/>
                  <a:gd name="T41" fmla="*/ 370 h 533"/>
                  <a:gd name="T42" fmla="*/ 22 w 670"/>
                  <a:gd name="T43" fmla="*/ 318 h 533"/>
                  <a:gd name="T44" fmla="*/ 74 w 670"/>
                  <a:gd name="T45" fmla="*/ 296 h 533"/>
                  <a:gd name="T46" fmla="*/ 124 w 670"/>
                  <a:gd name="T47" fmla="*/ 317 h 533"/>
                  <a:gd name="T48" fmla="*/ 124 w 670"/>
                  <a:gd name="T49" fmla="*/ 232 h 533"/>
                  <a:gd name="T50" fmla="*/ 124 w 670"/>
                  <a:gd name="T51" fmla="*/ 232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70" h="533">
                    <a:moveTo>
                      <a:pt x="124" y="232"/>
                    </a:moveTo>
                    <a:cubicBezTo>
                      <a:pt x="126" y="232"/>
                      <a:pt x="126" y="232"/>
                      <a:pt x="128" y="232"/>
                    </a:cubicBezTo>
                    <a:cubicBezTo>
                      <a:pt x="193" y="232"/>
                      <a:pt x="250" y="208"/>
                      <a:pt x="297" y="162"/>
                    </a:cubicBezTo>
                    <a:cubicBezTo>
                      <a:pt x="342" y="117"/>
                      <a:pt x="366" y="62"/>
                      <a:pt x="368" y="0"/>
                    </a:cubicBezTo>
                    <a:cubicBezTo>
                      <a:pt x="458" y="0"/>
                      <a:pt x="458" y="0"/>
                      <a:pt x="458" y="0"/>
                    </a:cubicBezTo>
                    <a:cubicBezTo>
                      <a:pt x="454" y="2"/>
                      <a:pt x="453" y="4"/>
                      <a:pt x="451" y="5"/>
                    </a:cubicBezTo>
                    <a:cubicBezTo>
                      <a:pt x="437" y="19"/>
                      <a:pt x="430" y="36"/>
                      <a:pt x="430" y="57"/>
                    </a:cubicBezTo>
                    <a:cubicBezTo>
                      <a:pt x="430" y="78"/>
                      <a:pt x="437" y="95"/>
                      <a:pt x="451" y="109"/>
                    </a:cubicBezTo>
                    <a:cubicBezTo>
                      <a:pt x="466" y="122"/>
                      <a:pt x="484" y="129"/>
                      <a:pt x="503" y="129"/>
                    </a:cubicBezTo>
                    <a:cubicBezTo>
                      <a:pt x="523" y="129"/>
                      <a:pt x="541" y="122"/>
                      <a:pt x="555" y="109"/>
                    </a:cubicBezTo>
                    <a:cubicBezTo>
                      <a:pt x="570" y="95"/>
                      <a:pt x="577" y="78"/>
                      <a:pt x="577" y="57"/>
                    </a:cubicBezTo>
                    <a:cubicBezTo>
                      <a:pt x="577" y="36"/>
                      <a:pt x="570" y="19"/>
                      <a:pt x="555" y="5"/>
                    </a:cubicBezTo>
                    <a:cubicBezTo>
                      <a:pt x="553" y="4"/>
                      <a:pt x="551" y="2"/>
                      <a:pt x="549" y="0"/>
                    </a:cubicBezTo>
                    <a:cubicBezTo>
                      <a:pt x="670" y="0"/>
                      <a:pt x="670" y="0"/>
                      <a:pt x="670" y="0"/>
                    </a:cubicBezTo>
                    <a:cubicBezTo>
                      <a:pt x="669" y="146"/>
                      <a:pt x="617" y="272"/>
                      <a:pt x="511" y="375"/>
                    </a:cubicBezTo>
                    <a:cubicBezTo>
                      <a:pt x="406" y="480"/>
                      <a:pt x="278" y="533"/>
                      <a:pt x="128" y="533"/>
                    </a:cubicBezTo>
                    <a:cubicBezTo>
                      <a:pt x="126" y="533"/>
                      <a:pt x="126" y="533"/>
                      <a:pt x="124" y="533"/>
                    </a:cubicBezTo>
                    <a:cubicBezTo>
                      <a:pt x="124" y="423"/>
                      <a:pt x="124" y="423"/>
                      <a:pt x="124" y="423"/>
                    </a:cubicBezTo>
                    <a:cubicBezTo>
                      <a:pt x="110" y="437"/>
                      <a:pt x="93" y="444"/>
                      <a:pt x="74" y="444"/>
                    </a:cubicBezTo>
                    <a:cubicBezTo>
                      <a:pt x="53" y="444"/>
                      <a:pt x="36" y="435"/>
                      <a:pt x="22" y="421"/>
                    </a:cubicBezTo>
                    <a:cubicBezTo>
                      <a:pt x="9" y="408"/>
                      <a:pt x="0" y="390"/>
                      <a:pt x="0" y="370"/>
                    </a:cubicBezTo>
                    <a:cubicBezTo>
                      <a:pt x="0" y="349"/>
                      <a:pt x="9" y="332"/>
                      <a:pt x="22" y="318"/>
                    </a:cubicBezTo>
                    <a:cubicBezTo>
                      <a:pt x="36" y="305"/>
                      <a:pt x="53" y="296"/>
                      <a:pt x="74" y="296"/>
                    </a:cubicBezTo>
                    <a:cubicBezTo>
                      <a:pt x="93" y="296"/>
                      <a:pt x="110" y="303"/>
                      <a:pt x="124" y="317"/>
                    </a:cubicBezTo>
                    <a:cubicBezTo>
                      <a:pt x="124" y="232"/>
                      <a:pt x="124" y="232"/>
                      <a:pt x="124" y="232"/>
                    </a:cubicBezTo>
                    <a:cubicBezTo>
                      <a:pt x="124" y="232"/>
                      <a:pt x="124" y="232"/>
                      <a:pt x="124" y="232"/>
                    </a:cubicBezTo>
                    <a:close/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chenying0907 29"/>
              <p:cNvSpPr/>
              <p:nvPr/>
            </p:nvSpPr>
            <p:spPr bwMode="auto">
              <a:xfrm>
                <a:off x="4926013" y="3163888"/>
                <a:ext cx="1162050" cy="1428750"/>
              </a:xfrm>
              <a:custGeom>
                <a:avLst/>
                <a:gdLst>
                  <a:gd name="T0" fmla="*/ 303 w 539"/>
                  <a:gd name="T1" fmla="*/ 132 h 664"/>
                  <a:gd name="T2" fmla="*/ 372 w 539"/>
                  <a:gd name="T3" fmla="*/ 293 h 664"/>
                  <a:gd name="T4" fmla="*/ 539 w 539"/>
                  <a:gd name="T5" fmla="*/ 364 h 664"/>
                  <a:gd name="T6" fmla="*/ 539 w 539"/>
                  <a:gd name="T7" fmla="*/ 448 h 664"/>
                  <a:gd name="T8" fmla="*/ 489 w 539"/>
                  <a:gd name="T9" fmla="*/ 427 h 664"/>
                  <a:gd name="T10" fmla="*/ 437 w 539"/>
                  <a:gd name="T11" fmla="*/ 449 h 664"/>
                  <a:gd name="T12" fmla="*/ 415 w 539"/>
                  <a:gd name="T13" fmla="*/ 501 h 664"/>
                  <a:gd name="T14" fmla="*/ 437 w 539"/>
                  <a:gd name="T15" fmla="*/ 553 h 664"/>
                  <a:gd name="T16" fmla="*/ 489 w 539"/>
                  <a:gd name="T17" fmla="*/ 575 h 664"/>
                  <a:gd name="T18" fmla="*/ 539 w 539"/>
                  <a:gd name="T19" fmla="*/ 554 h 664"/>
                  <a:gd name="T20" fmla="*/ 539 w 539"/>
                  <a:gd name="T21" fmla="*/ 664 h 664"/>
                  <a:gd name="T22" fmla="*/ 159 w 539"/>
                  <a:gd name="T23" fmla="*/ 506 h 664"/>
                  <a:gd name="T24" fmla="*/ 0 w 539"/>
                  <a:gd name="T25" fmla="*/ 132 h 664"/>
                  <a:gd name="T26" fmla="*/ 124 w 539"/>
                  <a:gd name="T27" fmla="*/ 132 h 664"/>
                  <a:gd name="T28" fmla="*/ 117 w 539"/>
                  <a:gd name="T29" fmla="*/ 125 h 664"/>
                  <a:gd name="T30" fmla="*/ 95 w 539"/>
                  <a:gd name="T31" fmla="*/ 73 h 664"/>
                  <a:gd name="T32" fmla="*/ 117 w 539"/>
                  <a:gd name="T33" fmla="*/ 20 h 664"/>
                  <a:gd name="T34" fmla="*/ 169 w 539"/>
                  <a:gd name="T35" fmla="*/ 0 h 664"/>
                  <a:gd name="T36" fmla="*/ 221 w 539"/>
                  <a:gd name="T37" fmla="*/ 20 h 664"/>
                  <a:gd name="T38" fmla="*/ 241 w 539"/>
                  <a:gd name="T39" fmla="*/ 73 h 664"/>
                  <a:gd name="T40" fmla="*/ 221 w 539"/>
                  <a:gd name="T41" fmla="*/ 125 h 664"/>
                  <a:gd name="T42" fmla="*/ 212 w 539"/>
                  <a:gd name="T43" fmla="*/ 132 h 664"/>
                  <a:gd name="T44" fmla="*/ 303 w 539"/>
                  <a:gd name="T45" fmla="*/ 132 h 664"/>
                  <a:gd name="T46" fmla="*/ 303 w 539"/>
                  <a:gd name="T47" fmla="*/ 132 h 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39" h="664">
                    <a:moveTo>
                      <a:pt x="303" y="132"/>
                    </a:moveTo>
                    <a:cubicBezTo>
                      <a:pt x="305" y="194"/>
                      <a:pt x="327" y="249"/>
                      <a:pt x="372" y="293"/>
                    </a:cubicBezTo>
                    <a:cubicBezTo>
                      <a:pt x="418" y="340"/>
                      <a:pt x="473" y="364"/>
                      <a:pt x="539" y="364"/>
                    </a:cubicBezTo>
                    <a:cubicBezTo>
                      <a:pt x="539" y="448"/>
                      <a:pt x="539" y="448"/>
                      <a:pt x="539" y="448"/>
                    </a:cubicBezTo>
                    <a:cubicBezTo>
                      <a:pt x="525" y="434"/>
                      <a:pt x="508" y="427"/>
                      <a:pt x="489" y="427"/>
                    </a:cubicBezTo>
                    <a:cubicBezTo>
                      <a:pt x="468" y="427"/>
                      <a:pt x="451" y="436"/>
                      <a:pt x="437" y="449"/>
                    </a:cubicBezTo>
                    <a:cubicBezTo>
                      <a:pt x="424" y="463"/>
                      <a:pt x="415" y="480"/>
                      <a:pt x="415" y="501"/>
                    </a:cubicBezTo>
                    <a:cubicBezTo>
                      <a:pt x="415" y="522"/>
                      <a:pt x="424" y="539"/>
                      <a:pt x="437" y="553"/>
                    </a:cubicBezTo>
                    <a:cubicBezTo>
                      <a:pt x="451" y="566"/>
                      <a:pt x="468" y="575"/>
                      <a:pt x="489" y="575"/>
                    </a:cubicBezTo>
                    <a:cubicBezTo>
                      <a:pt x="508" y="575"/>
                      <a:pt x="525" y="568"/>
                      <a:pt x="539" y="554"/>
                    </a:cubicBezTo>
                    <a:cubicBezTo>
                      <a:pt x="539" y="664"/>
                      <a:pt x="539" y="664"/>
                      <a:pt x="539" y="664"/>
                    </a:cubicBezTo>
                    <a:cubicBezTo>
                      <a:pt x="391" y="664"/>
                      <a:pt x="264" y="611"/>
                      <a:pt x="159" y="506"/>
                    </a:cubicBezTo>
                    <a:cubicBezTo>
                      <a:pt x="56" y="403"/>
                      <a:pt x="2" y="278"/>
                      <a:pt x="0" y="132"/>
                    </a:cubicBez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23" y="128"/>
                      <a:pt x="119" y="127"/>
                      <a:pt x="117" y="125"/>
                    </a:cubicBezTo>
                    <a:cubicBezTo>
                      <a:pt x="102" y="109"/>
                      <a:pt x="95" y="92"/>
                      <a:pt x="95" y="73"/>
                    </a:cubicBezTo>
                    <a:cubicBezTo>
                      <a:pt x="95" y="53"/>
                      <a:pt x="102" y="36"/>
                      <a:pt x="117" y="20"/>
                    </a:cubicBezTo>
                    <a:cubicBezTo>
                      <a:pt x="131" y="6"/>
                      <a:pt x="148" y="0"/>
                      <a:pt x="169" y="0"/>
                    </a:cubicBezTo>
                    <a:cubicBezTo>
                      <a:pt x="188" y="0"/>
                      <a:pt x="205" y="6"/>
                      <a:pt x="221" y="20"/>
                    </a:cubicBezTo>
                    <a:cubicBezTo>
                      <a:pt x="234" y="36"/>
                      <a:pt x="241" y="53"/>
                      <a:pt x="241" y="73"/>
                    </a:cubicBezTo>
                    <a:cubicBezTo>
                      <a:pt x="241" y="92"/>
                      <a:pt x="234" y="109"/>
                      <a:pt x="221" y="125"/>
                    </a:cubicBezTo>
                    <a:cubicBezTo>
                      <a:pt x="217" y="127"/>
                      <a:pt x="215" y="128"/>
                      <a:pt x="212" y="132"/>
                    </a:cubicBezTo>
                    <a:cubicBezTo>
                      <a:pt x="303" y="132"/>
                      <a:pt x="303" y="132"/>
                      <a:pt x="303" y="132"/>
                    </a:cubicBezTo>
                    <a:cubicBezTo>
                      <a:pt x="303" y="132"/>
                      <a:pt x="303" y="132"/>
                      <a:pt x="303" y="132"/>
                    </a:cubicBezTo>
                    <a:close/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84" name="矩形 83"/>
          <p:cNvSpPr/>
          <p:nvPr/>
        </p:nvSpPr>
        <p:spPr>
          <a:xfrm>
            <a:off x="7954645" y="2548255"/>
            <a:ext cx="3319780" cy="386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accent5"/>
                </a:solidFill>
              </a:rPr>
              <a:t>需求文档</a:t>
            </a:r>
            <a:r>
              <a:rPr lang="en-US" altLang="zh-CN" sz="1600" dirty="0">
                <a:solidFill>
                  <a:schemeClr val="accent5"/>
                </a:solidFill>
              </a:rPr>
              <a:t> </a:t>
            </a:r>
            <a:endParaRPr lang="zh-CN" altLang="en-US" sz="1600" dirty="0">
              <a:solidFill>
                <a:schemeClr val="accent5"/>
              </a:solidFill>
            </a:endParaRPr>
          </a:p>
        </p:txBody>
      </p:sp>
      <p:grpSp>
        <p:nvGrpSpPr>
          <p:cNvPr id="85" name="PA_组合 84"/>
          <p:cNvGrpSpPr/>
          <p:nvPr>
            <p:custDataLst>
              <p:tags r:id="rId4"/>
            </p:custDataLst>
          </p:nvPr>
        </p:nvGrpSpPr>
        <p:grpSpPr>
          <a:xfrm>
            <a:off x="896909" y="2147984"/>
            <a:ext cx="3319500" cy="786190"/>
            <a:chOff x="486239" y="2152368"/>
            <a:chExt cx="3319500" cy="786190"/>
          </a:xfrm>
        </p:grpSpPr>
        <p:sp>
          <p:nvSpPr>
            <p:cNvPr id="86" name="矩形 85"/>
            <p:cNvSpPr/>
            <p:nvPr/>
          </p:nvSpPr>
          <p:spPr>
            <a:xfrm>
              <a:off x="2860859" y="2152368"/>
              <a:ext cx="944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accent5"/>
                  </a:solidFill>
                  <a:latin typeface="+mj-ea"/>
                  <a:ea typeface="+mj-ea"/>
                </a:rPr>
                <a:t>苑伟锋</a:t>
              </a:r>
            </a:p>
          </p:txBody>
        </p:sp>
        <p:sp>
          <p:nvSpPr>
            <p:cNvPr id="87" name="矩形 86"/>
            <p:cNvSpPr/>
            <p:nvPr/>
          </p:nvSpPr>
          <p:spPr>
            <a:xfrm>
              <a:off x="486239" y="2552478"/>
              <a:ext cx="3319500" cy="3860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accent5"/>
                  </a:solidFill>
                </a:rPr>
                <a:t>设计文档</a:t>
              </a:r>
              <a:r>
                <a:rPr lang="en-US" altLang="zh-CN" sz="1600" dirty="0">
                  <a:solidFill>
                    <a:schemeClr val="accent5"/>
                  </a:solidFill>
                </a:rPr>
                <a:t> </a:t>
              </a:r>
              <a:endParaRPr lang="zh-CN" altLang="en-US" sz="1600" dirty="0">
                <a:solidFill>
                  <a:schemeClr val="accent5"/>
                </a:solidFill>
              </a:endParaRPr>
            </a:p>
          </p:txBody>
        </p:sp>
      </p:grpSp>
      <p:grpSp>
        <p:nvGrpSpPr>
          <p:cNvPr id="88" name="PA_组合 87"/>
          <p:cNvGrpSpPr/>
          <p:nvPr>
            <p:custDataLst>
              <p:tags r:id="rId5"/>
            </p:custDataLst>
          </p:nvPr>
        </p:nvGrpSpPr>
        <p:grpSpPr>
          <a:xfrm>
            <a:off x="894950" y="4089942"/>
            <a:ext cx="3319500" cy="786190"/>
            <a:chOff x="486239" y="2152368"/>
            <a:chExt cx="3319500" cy="786190"/>
          </a:xfrm>
        </p:grpSpPr>
        <p:sp>
          <p:nvSpPr>
            <p:cNvPr id="89" name="矩形 88"/>
            <p:cNvSpPr/>
            <p:nvPr/>
          </p:nvSpPr>
          <p:spPr>
            <a:xfrm>
              <a:off x="2860859" y="2152368"/>
              <a:ext cx="944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accent5"/>
                  </a:solidFill>
                  <a:latin typeface="+mj-ea"/>
                  <a:ea typeface="+mj-ea"/>
                </a:rPr>
                <a:t>孙雪柔</a:t>
              </a:r>
            </a:p>
          </p:txBody>
        </p:sp>
        <p:sp>
          <p:nvSpPr>
            <p:cNvPr id="90" name="矩形 89"/>
            <p:cNvSpPr/>
            <p:nvPr/>
          </p:nvSpPr>
          <p:spPr>
            <a:xfrm>
              <a:off x="486239" y="2552478"/>
              <a:ext cx="3319500" cy="3860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accent5"/>
                  </a:solidFill>
                </a:rPr>
                <a:t>用户手册</a:t>
              </a:r>
              <a:r>
                <a:rPr lang="en-US" altLang="zh-CN" sz="1600" dirty="0">
                  <a:solidFill>
                    <a:schemeClr val="accent5"/>
                  </a:solidFill>
                </a:rPr>
                <a:t> </a:t>
              </a:r>
              <a:endParaRPr lang="zh-CN" altLang="en-US" sz="1600" dirty="0">
                <a:solidFill>
                  <a:schemeClr val="accent5"/>
                </a:solidFill>
              </a:endParaRPr>
            </a:p>
          </p:txBody>
        </p:sp>
      </p:grpSp>
      <p:grpSp>
        <p:nvGrpSpPr>
          <p:cNvPr id="91" name="PA_组合 90"/>
          <p:cNvGrpSpPr/>
          <p:nvPr>
            <p:custDataLst>
              <p:tags r:id="rId6"/>
            </p:custDataLst>
          </p:nvPr>
        </p:nvGrpSpPr>
        <p:grpSpPr>
          <a:xfrm>
            <a:off x="7954482" y="4066539"/>
            <a:ext cx="3319500" cy="786190"/>
            <a:chOff x="8291427" y="2152368"/>
            <a:chExt cx="3319500" cy="786190"/>
          </a:xfrm>
        </p:grpSpPr>
        <p:sp>
          <p:nvSpPr>
            <p:cNvPr id="92" name="矩形 91"/>
            <p:cNvSpPr/>
            <p:nvPr/>
          </p:nvSpPr>
          <p:spPr>
            <a:xfrm>
              <a:off x="8291427" y="2152368"/>
              <a:ext cx="944880" cy="3987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accent5"/>
                  </a:solidFill>
                  <a:latin typeface="+mj-ea"/>
                  <a:ea typeface="+mj-ea"/>
                </a:rPr>
                <a:t>王瀚威</a:t>
              </a:r>
            </a:p>
          </p:txBody>
        </p:sp>
        <p:sp>
          <p:nvSpPr>
            <p:cNvPr id="93" name="矩形 92"/>
            <p:cNvSpPr/>
            <p:nvPr/>
          </p:nvSpPr>
          <p:spPr>
            <a:xfrm>
              <a:off x="8291427" y="2552478"/>
              <a:ext cx="3319500" cy="3860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accent5"/>
                  </a:solidFill>
                </a:rPr>
                <a:t>部署文档</a:t>
              </a:r>
            </a:p>
          </p:txBody>
        </p:sp>
      </p:grpSp>
      <p:sp>
        <p:nvSpPr>
          <p:cNvPr id="95" name="PA_文本框 94"/>
          <p:cNvSpPr txBox="1"/>
          <p:nvPr>
            <p:custDataLst>
              <p:tags r:id="rId7"/>
            </p:custDataLst>
          </p:nvPr>
        </p:nvSpPr>
        <p:spPr>
          <a:xfrm>
            <a:off x="5061438" y="2465988"/>
            <a:ext cx="52006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+mj-ea"/>
                <a:ea typeface="+mj-ea"/>
              </a:rPr>
              <a:t>Y</a:t>
            </a:r>
          </a:p>
        </p:txBody>
      </p:sp>
      <p:sp>
        <p:nvSpPr>
          <p:cNvPr id="96" name="PA_文本框 95"/>
          <p:cNvSpPr txBox="1"/>
          <p:nvPr>
            <p:custDataLst>
              <p:tags r:id="rId8"/>
            </p:custDataLst>
          </p:nvPr>
        </p:nvSpPr>
        <p:spPr>
          <a:xfrm>
            <a:off x="6617712" y="2465988"/>
            <a:ext cx="52006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+mj-ea"/>
                <a:ea typeface="+mj-ea"/>
              </a:rPr>
              <a:t>Y</a:t>
            </a:r>
          </a:p>
        </p:txBody>
      </p:sp>
      <p:sp>
        <p:nvSpPr>
          <p:cNvPr id="97" name="PA_文本框 96"/>
          <p:cNvSpPr txBox="1"/>
          <p:nvPr>
            <p:custDataLst>
              <p:tags r:id="rId9"/>
            </p:custDataLst>
          </p:nvPr>
        </p:nvSpPr>
        <p:spPr>
          <a:xfrm>
            <a:off x="5068740" y="4016109"/>
            <a:ext cx="50546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+mj-ea"/>
                <a:ea typeface="+mj-ea"/>
              </a:rPr>
              <a:t>S</a:t>
            </a:r>
          </a:p>
        </p:txBody>
      </p:sp>
      <p:sp>
        <p:nvSpPr>
          <p:cNvPr id="98" name="PA_文本框 97"/>
          <p:cNvSpPr txBox="1"/>
          <p:nvPr>
            <p:custDataLst>
              <p:tags r:id="rId10"/>
            </p:custDataLst>
          </p:nvPr>
        </p:nvSpPr>
        <p:spPr>
          <a:xfrm>
            <a:off x="6502142" y="4016109"/>
            <a:ext cx="75120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+mj-ea"/>
                <a:ea typeface="+mj-ea"/>
              </a:rPr>
              <a:t>W</a:t>
            </a:r>
          </a:p>
        </p:txBody>
      </p:sp>
      <p:sp>
        <p:nvSpPr>
          <p:cNvPr id="2" name="矩形 1"/>
          <p:cNvSpPr/>
          <p:nvPr/>
        </p:nvSpPr>
        <p:spPr>
          <a:xfrm>
            <a:off x="8118312" y="2110104"/>
            <a:ext cx="944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杨潇然</a:t>
            </a:r>
          </a:p>
        </p:txBody>
      </p:sp>
      <p:sp>
        <p:nvSpPr>
          <p:cNvPr id="3" name="矩形 2"/>
          <p:cNvSpPr/>
          <p:nvPr/>
        </p:nvSpPr>
        <p:spPr>
          <a:xfrm>
            <a:off x="5643880" y="3277870"/>
            <a:ext cx="1124585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accent5"/>
                </a:solidFill>
              </a:rPr>
              <a:t>实现文档</a:t>
            </a:r>
          </a:p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accent5"/>
                </a:solidFill>
              </a:rPr>
              <a:t>展示</a:t>
            </a:r>
            <a:r>
              <a:rPr lang="en-US" altLang="zh-CN" sz="1600" dirty="0">
                <a:solidFill>
                  <a:schemeClr val="accent5"/>
                </a:solidFill>
              </a:rPr>
              <a:t>ppt </a:t>
            </a:r>
            <a:endParaRPr lang="zh-CN" altLang="en-US" sz="16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 autoUpdateAnimBg="0"/>
      <p:bldP spid="96" grpId="0"/>
      <p:bldP spid="97" grpId="0" animBg="1" autoUpdateAnimBg="0"/>
      <p:bldP spid="9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PA_直接连接符 2"/>
          <p:cNvCxnSpPr/>
          <p:nvPr>
            <p:custDataLst>
              <p:tags r:id="rId1"/>
            </p:custDataLst>
          </p:nvPr>
        </p:nvCxnSpPr>
        <p:spPr>
          <a:xfrm>
            <a:off x="6579617" y="2928495"/>
            <a:ext cx="4283353" cy="0"/>
          </a:xfrm>
          <a:prstGeom prst="line">
            <a:avLst/>
          </a:prstGeom>
          <a:ln w="9525">
            <a:solidFill>
              <a:schemeClr val="accent5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A_矩形 3"/>
          <p:cNvSpPr/>
          <p:nvPr>
            <p:custDataLst>
              <p:tags r:id="rId2"/>
            </p:custDataLst>
          </p:nvPr>
        </p:nvSpPr>
        <p:spPr>
          <a:xfrm>
            <a:off x="6514278" y="2983641"/>
            <a:ext cx="28829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accent5"/>
                </a:solidFill>
                <a:latin typeface="+mj-ea"/>
                <a:ea typeface="+mj-ea"/>
              </a:rPr>
              <a:t> </a:t>
            </a:r>
            <a:endParaRPr lang="zh-CN" altLang="en-US" sz="28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sp>
        <p:nvSpPr>
          <p:cNvPr id="8" name="PA_矩形 7"/>
          <p:cNvSpPr/>
          <p:nvPr>
            <p:custDataLst>
              <p:tags r:id="rId3"/>
            </p:custDataLst>
          </p:nvPr>
        </p:nvSpPr>
        <p:spPr>
          <a:xfrm>
            <a:off x="6514278" y="2133613"/>
            <a:ext cx="2214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accent5"/>
                </a:solidFill>
                <a:latin typeface="+mj-ea"/>
                <a:ea typeface="+mj-ea"/>
              </a:rPr>
              <a:t>谢谢观看</a:t>
            </a:r>
          </a:p>
        </p:txBody>
      </p:sp>
      <p:grpSp>
        <p:nvGrpSpPr>
          <p:cNvPr id="9" name="PA_组合 8"/>
          <p:cNvGrpSpPr/>
          <p:nvPr>
            <p:custDataLst>
              <p:tags r:id="rId4"/>
            </p:custDataLst>
          </p:nvPr>
        </p:nvGrpSpPr>
        <p:grpSpPr>
          <a:xfrm>
            <a:off x="1103734" y="1221636"/>
            <a:ext cx="4695182" cy="3257457"/>
            <a:chOff x="1404676" y="1684666"/>
            <a:chExt cx="4695182" cy="3257457"/>
          </a:xfrm>
          <a:solidFill>
            <a:schemeClr val="tx2"/>
          </a:solidFill>
        </p:grpSpPr>
        <p:sp>
          <p:nvSpPr>
            <p:cNvPr id="10" name="chenying0907 5"/>
            <p:cNvSpPr/>
            <p:nvPr/>
          </p:nvSpPr>
          <p:spPr bwMode="auto">
            <a:xfrm>
              <a:off x="1839930" y="3356225"/>
              <a:ext cx="395895" cy="219943"/>
            </a:xfrm>
            <a:custGeom>
              <a:avLst/>
              <a:gdLst>
                <a:gd name="T0" fmla="*/ 26 w 126"/>
                <a:gd name="T1" fmla="*/ 0 h 70"/>
                <a:gd name="T2" fmla="*/ 21 w 126"/>
                <a:gd name="T3" fmla="*/ 1 h 70"/>
                <a:gd name="T4" fmla="*/ 38 w 126"/>
                <a:gd name="T5" fmla="*/ 26 h 70"/>
                <a:gd name="T6" fmla="*/ 20 w 126"/>
                <a:gd name="T7" fmla="*/ 35 h 70"/>
                <a:gd name="T8" fmla="*/ 13 w 126"/>
                <a:gd name="T9" fmla="*/ 30 h 70"/>
                <a:gd name="T10" fmla="*/ 6 w 126"/>
                <a:gd name="T11" fmla="*/ 28 h 70"/>
                <a:gd name="T12" fmla="*/ 2 w 126"/>
                <a:gd name="T13" fmla="*/ 30 h 70"/>
                <a:gd name="T14" fmla="*/ 4 w 126"/>
                <a:gd name="T15" fmla="*/ 40 h 70"/>
                <a:gd name="T16" fmla="*/ 8 w 126"/>
                <a:gd name="T17" fmla="*/ 46 h 70"/>
                <a:gd name="T18" fmla="*/ 3 w 126"/>
                <a:gd name="T19" fmla="*/ 54 h 70"/>
                <a:gd name="T20" fmla="*/ 10 w 126"/>
                <a:gd name="T21" fmla="*/ 58 h 70"/>
                <a:gd name="T22" fmla="*/ 25 w 126"/>
                <a:gd name="T23" fmla="*/ 55 h 70"/>
                <a:gd name="T24" fmla="*/ 66 w 126"/>
                <a:gd name="T25" fmla="*/ 43 h 70"/>
                <a:gd name="T26" fmla="*/ 80 w 126"/>
                <a:gd name="T27" fmla="*/ 61 h 70"/>
                <a:gd name="T28" fmla="*/ 91 w 126"/>
                <a:gd name="T29" fmla="*/ 70 h 70"/>
                <a:gd name="T30" fmla="*/ 93 w 126"/>
                <a:gd name="T31" fmla="*/ 69 h 70"/>
                <a:gd name="T32" fmla="*/ 98 w 126"/>
                <a:gd name="T33" fmla="*/ 57 h 70"/>
                <a:gd name="T34" fmla="*/ 94 w 126"/>
                <a:gd name="T35" fmla="*/ 35 h 70"/>
                <a:gd name="T36" fmla="*/ 116 w 126"/>
                <a:gd name="T37" fmla="*/ 27 h 70"/>
                <a:gd name="T38" fmla="*/ 123 w 126"/>
                <a:gd name="T39" fmla="*/ 11 h 70"/>
                <a:gd name="T40" fmla="*/ 104 w 126"/>
                <a:gd name="T41" fmla="*/ 4 h 70"/>
                <a:gd name="T42" fmla="*/ 99 w 126"/>
                <a:gd name="T43" fmla="*/ 4 h 70"/>
                <a:gd name="T44" fmla="*/ 83 w 126"/>
                <a:gd name="T45" fmla="*/ 9 h 70"/>
                <a:gd name="T46" fmla="*/ 75 w 126"/>
                <a:gd name="T47" fmla="*/ 12 h 70"/>
                <a:gd name="T48" fmla="*/ 43 w 126"/>
                <a:gd name="T49" fmla="*/ 4 h 70"/>
                <a:gd name="T50" fmla="*/ 26 w 126"/>
                <a:gd name="T5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6" h="70">
                  <a:moveTo>
                    <a:pt x="26" y="0"/>
                  </a:moveTo>
                  <a:cubicBezTo>
                    <a:pt x="24" y="0"/>
                    <a:pt x="23" y="0"/>
                    <a:pt x="21" y="1"/>
                  </a:cubicBezTo>
                  <a:cubicBezTo>
                    <a:pt x="7" y="9"/>
                    <a:pt x="30" y="22"/>
                    <a:pt x="38" y="26"/>
                  </a:cubicBezTo>
                  <a:cubicBezTo>
                    <a:pt x="32" y="29"/>
                    <a:pt x="26" y="32"/>
                    <a:pt x="20" y="35"/>
                  </a:cubicBezTo>
                  <a:cubicBezTo>
                    <a:pt x="18" y="33"/>
                    <a:pt x="15" y="31"/>
                    <a:pt x="13" y="30"/>
                  </a:cubicBezTo>
                  <a:cubicBezTo>
                    <a:pt x="11" y="29"/>
                    <a:pt x="8" y="28"/>
                    <a:pt x="6" y="28"/>
                  </a:cubicBezTo>
                  <a:cubicBezTo>
                    <a:pt x="5" y="28"/>
                    <a:pt x="3" y="28"/>
                    <a:pt x="2" y="30"/>
                  </a:cubicBezTo>
                  <a:cubicBezTo>
                    <a:pt x="0" y="33"/>
                    <a:pt x="2" y="37"/>
                    <a:pt x="4" y="40"/>
                  </a:cubicBezTo>
                  <a:cubicBezTo>
                    <a:pt x="5" y="41"/>
                    <a:pt x="6" y="44"/>
                    <a:pt x="8" y="46"/>
                  </a:cubicBezTo>
                  <a:cubicBezTo>
                    <a:pt x="5" y="47"/>
                    <a:pt x="0" y="51"/>
                    <a:pt x="3" y="54"/>
                  </a:cubicBezTo>
                  <a:cubicBezTo>
                    <a:pt x="5" y="57"/>
                    <a:pt x="7" y="58"/>
                    <a:pt x="10" y="58"/>
                  </a:cubicBezTo>
                  <a:cubicBezTo>
                    <a:pt x="15" y="58"/>
                    <a:pt x="21" y="55"/>
                    <a:pt x="25" y="55"/>
                  </a:cubicBezTo>
                  <a:cubicBezTo>
                    <a:pt x="39" y="51"/>
                    <a:pt x="53" y="47"/>
                    <a:pt x="66" y="43"/>
                  </a:cubicBezTo>
                  <a:cubicBezTo>
                    <a:pt x="70" y="49"/>
                    <a:pt x="76" y="55"/>
                    <a:pt x="80" y="61"/>
                  </a:cubicBezTo>
                  <a:cubicBezTo>
                    <a:pt x="82" y="64"/>
                    <a:pt x="86" y="70"/>
                    <a:pt x="91" y="70"/>
                  </a:cubicBezTo>
                  <a:cubicBezTo>
                    <a:pt x="92" y="70"/>
                    <a:pt x="93" y="69"/>
                    <a:pt x="93" y="69"/>
                  </a:cubicBezTo>
                  <a:cubicBezTo>
                    <a:pt x="98" y="67"/>
                    <a:pt x="98" y="61"/>
                    <a:pt x="98" y="57"/>
                  </a:cubicBezTo>
                  <a:cubicBezTo>
                    <a:pt x="98" y="50"/>
                    <a:pt x="97" y="42"/>
                    <a:pt x="94" y="35"/>
                  </a:cubicBezTo>
                  <a:cubicBezTo>
                    <a:pt x="101" y="33"/>
                    <a:pt x="109" y="31"/>
                    <a:pt x="116" y="27"/>
                  </a:cubicBezTo>
                  <a:cubicBezTo>
                    <a:pt x="122" y="24"/>
                    <a:pt x="126" y="17"/>
                    <a:pt x="123" y="11"/>
                  </a:cubicBezTo>
                  <a:cubicBezTo>
                    <a:pt x="119" y="5"/>
                    <a:pt x="111" y="4"/>
                    <a:pt x="104" y="4"/>
                  </a:cubicBezTo>
                  <a:cubicBezTo>
                    <a:pt x="102" y="4"/>
                    <a:pt x="100" y="4"/>
                    <a:pt x="99" y="4"/>
                  </a:cubicBezTo>
                  <a:cubicBezTo>
                    <a:pt x="93" y="4"/>
                    <a:pt x="88" y="6"/>
                    <a:pt x="83" y="9"/>
                  </a:cubicBezTo>
                  <a:cubicBezTo>
                    <a:pt x="81" y="10"/>
                    <a:pt x="78" y="11"/>
                    <a:pt x="75" y="12"/>
                  </a:cubicBezTo>
                  <a:cubicBezTo>
                    <a:pt x="65" y="8"/>
                    <a:pt x="54" y="6"/>
                    <a:pt x="43" y="4"/>
                  </a:cubicBezTo>
                  <a:cubicBezTo>
                    <a:pt x="38" y="3"/>
                    <a:pt x="32" y="0"/>
                    <a:pt x="2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chenying0907 6"/>
            <p:cNvSpPr/>
            <p:nvPr/>
          </p:nvSpPr>
          <p:spPr bwMode="auto">
            <a:xfrm>
              <a:off x="3122539" y="1791164"/>
              <a:ext cx="48618" cy="41673"/>
            </a:xfrm>
            <a:custGeom>
              <a:avLst/>
              <a:gdLst>
                <a:gd name="T0" fmla="*/ 16 w 16"/>
                <a:gd name="T1" fmla="*/ 0 h 13"/>
                <a:gd name="T2" fmla="*/ 0 w 16"/>
                <a:gd name="T3" fmla="*/ 7 h 13"/>
                <a:gd name="T4" fmla="*/ 9 w 16"/>
                <a:gd name="T5" fmla="*/ 13 h 13"/>
                <a:gd name="T6" fmla="*/ 11 w 16"/>
                <a:gd name="T7" fmla="*/ 13 h 13"/>
                <a:gd name="T8" fmla="*/ 16 w 16"/>
                <a:gd name="T9" fmla="*/ 1 h 13"/>
                <a:gd name="T10" fmla="*/ 16 w 16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16" y="0"/>
                  </a:moveTo>
                  <a:cubicBezTo>
                    <a:pt x="11" y="2"/>
                    <a:pt x="5" y="5"/>
                    <a:pt x="0" y="7"/>
                  </a:cubicBezTo>
                  <a:cubicBezTo>
                    <a:pt x="2" y="10"/>
                    <a:pt x="5" y="13"/>
                    <a:pt x="9" y="13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6" y="10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chenying0907 7"/>
            <p:cNvSpPr/>
            <p:nvPr/>
          </p:nvSpPr>
          <p:spPr bwMode="auto">
            <a:xfrm>
              <a:off x="2659503" y="4812472"/>
              <a:ext cx="398211" cy="129650"/>
            </a:xfrm>
            <a:custGeom>
              <a:avLst/>
              <a:gdLst>
                <a:gd name="T0" fmla="*/ 27 w 127"/>
                <a:gd name="T1" fmla="*/ 0 h 41"/>
                <a:gd name="T2" fmla="*/ 21 w 127"/>
                <a:gd name="T3" fmla="*/ 1 h 41"/>
                <a:gd name="T4" fmla="*/ 38 w 127"/>
                <a:gd name="T5" fmla="*/ 27 h 41"/>
                <a:gd name="T6" fmla="*/ 20 w 127"/>
                <a:gd name="T7" fmla="*/ 35 h 41"/>
                <a:gd name="T8" fmla="*/ 13 w 127"/>
                <a:gd name="T9" fmla="*/ 30 h 41"/>
                <a:gd name="T10" fmla="*/ 6 w 127"/>
                <a:gd name="T11" fmla="*/ 28 h 41"/>
                <a:gd name="T12" fmla="*/ 2 w 127"/>
                <a:gd name="T13" fmla="*/ 30 h 41"/>
                <a:gd name="T14" fmla="*/ 4 w 127"/>
                <a:gd name="T15" fmla="*/ 40 h 41"/>
                <a:gd name="T16" fmla="*/ 4 w 127"/>
                <a:gd name="T17" fmla="*/ 41 h 41"/>
                <a:gd name="T18" fmla="*/ 96 w 127"/>
                <a:gd name="T19" fmla="*/ 41 h 41"/>
                <a:gd name="T20" fmla="*/ 94 w 127"/>
                <a:gd name="T21" fmla="*/ 35 h 41"/>
                <a:gd name="T22" fmla="*/ 116 w 127"/>
                <a:gd name="T23" fmla="*/ 28 h 41"/>
                <a:gd name="T24" fmla="*/ 123 w 127"/>
                <a:gd name="T25" fmla="*/ 11 h 41"/>
                <a:gd name="T26" fmla="*/ 105 w 127"/>
                <a:gd name="T27" fmla="*/ 4 h 41"/>
                <a:gd name="T28" fmla="*/ 99 w 127"/>
                <a:gd name="T29" fmla="*/ 4 h 41"/>
                <a:gd name="T30" fmla="*/ 83 w 127"/>
                <a:gd name="T31" fmla="*/ 9 h 41"/>
                <a:gd name="T32" fmla="*/ 76 w 127"/>
                <a:gd name="T33" fmla="*/ 13 h 41"/>
                <a:gd name="T34" fmla="*/ 43 w 127"/>
                <a:gd name="T35" fmla="*/ 4 h 41"/>
                <a:gd name="T36" fmla="*/ 27 w 127"/>
                <a:gd name="T3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7" h="41">
                  <a:moveTo>
                    <a:pt x="27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7" y="9"/>
                    <a:pt x="30" y="22"/>
                    <a:pt x="38" y="27"/>
                  </a:cubicBezTo>
                  <a:cubicBezTo>
                    <a:pt x="32" y="29"/>
                    <a:pt x="26" y="32"/>
                    <a:pt x="20" y="35"/>
                  </a:cubicBezTo>
                  <a:cubicBezTo>
                    <a:pt x="18" y="33"/>
                    <a:pt x="15" y="31"/>
                    <a:pt x="13" y="30"/>
                  </a:cubicBezTo>
                  <a:cubicBezTo>
                    <a:pt x="11" y="29"/>
                    <a:pt x="9" y="28"/>
                    <a:pt x="6" y="28"/>
                  </a:cubicBezTo>
                  <a:cubicBezTo>
                    <a:pt x="5" y="28"/>
                    <a:pt x="3" y="29"/>
                    <a:pt x="2" y="30"/>
                  </a:cubicBezTo>
                  <a:cubicBezTo>
                    <a:pt x="0" y="34"/>
                    <a:pt x="2" y="37"/>
                    <a:pt x="4" y="40"/>
                  </a:cubicBezTo>
                  <a:cubicBezTo>
                    <a:pt x="4" y="40"/>
                    <a:pt x="4" y="41"/>
                    <a:pt x="4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5" y="39"/>
                    <a:pt x="95" y="37"/>
                    <a:pt x="94" y="35"/>
                  </a:cubicBezTo>
                  <a:cubicBezTo>
                    <a:pt x="102" y="33"/>
                    <a:pt x="109" y="31"/>
                    <a:pt x="116" y="28"/>
                  </a:cubicBezTo>
                  <a:cubicBezTo>
                    <a:pt x="122" y="25"/>
                    <a:pt x="127" y="18"/>
                    <a:pt x="123" y="11"/>
                  </a:cubicBezTo>
                  <a:cubicBezTo>
                    <a:pt x="119" y="5"/>
                    <a:pt x="111" y="4"/>
                    <a:pt x="105" y="4"/>
                  </a:cubicBezTo>
                  <a:cubicBezTo>
                    <a:pt x="103" y="4"/>
                    <a:pt x="101" y="4"/>
                    <a:pt x="99" y="4"/>
                  </a:cubicBezTo>
                  <a:cubicBezTo>
                    <a:pt x="93" y="5"/>
                    <a:pt x="88" y="6"/>
                    <a:pt x="83" y="9"/>
                  </a:cubicBezTo>
                  <a:cubicBezTo>
                    <a:pt x="81" y="10"/>
                    <a:pt x="78" y="12"/>
                    <a:pt x="76" y="13"/>
                  </a:cubicBezTo>
                  <a:cubicBezTo>
                    <a:pt x="65" y="9"/>
                    <a:pt x="54" y="7"/>
                    <a:pt x="43" y="4"/>
                  </a:cubicBezTo>
                  <a:cubicBezTo>
                    <a:pt x="38" y="3"/>
                    <a:pt x="32" y="0"/>
                    <a:pt x="2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chenying0907 8"/>
            <p:cNvSpPr>
              <a:spLocks noEditPoints="1"/>
            </p:cNvSpPr>
            <p:nvPr/>
          </p:nvSpPr>
          <p:spPr bwMode="auto">
            <a:xfrm>
              <a:off x="2344639" y="2902450"/>
              <a:ext cx="377373" cy="368114"/>
            </a:xfrm>
            <a:custGeom>
              <a:avLst/>
              <a:gdLst>
                <a:gd name="T0" fmla="*/ 30 w 120"/>
                <a:gd name="T1" fmla="*/ 99 h 118"/>
                <a:gd name="T2" fmla="*/ 33 w 120"/>
                <a:gd name="T3" fmla="*/ 99 h 118"/>
                <a:gd name="T4" fmla="*/ 17 w 120"/>
                <a:gd name="T5" fmla="*/ 88 h 118"/>
                <a:gd name="T6" fmla="*/ 16 w 120"/>
                <a:gd name="T7" fmla="*/ 85 h 118"/>
                <a:gd name="T8" fmla="*/ 17 w 120"/>
                <a:gd name="T9" fmla="*/ 88 h 118"/>
                <a:gd name="T10" fmla="*/ 74 w 120"/>
                <a:gd name="T11" fmla="*/ 37 h 118"/>
                <a:gd name="T12" fmla="*/ 82 w 120"/>
                <a:gd name="T13" fmla="*/ 28 h 118"/>
                <a:gd name="T14" fmla="*/ 86 w 120"/>
                <a:gd name="T15" fmla="*/ 28 h 118"/>
                <a:gd name="T16" fmla="*/ 81 w 120"/>
                <a:gd name="T17" fmla="*/ 42 h 118"/>
                <a:gd name="T18" fmla="*/ 93 w 120"/>
                <a:gd name="T19" fmla="*/ 8 h 118"/>
                <a:gd name="T20" fmla="*/ 71 w 120"/>
                <a:gd name="T21" fmla="*/ 20 h 118"/>
                <a:gd name="T22" fmla="*/ 71 w 120"/>
                <a:gd name="T23" fmla="*/ 16 h 118"/>
                <a:gd name="T24" fmla="*/ 33 w 120"/>
                <a:gd name="T25" fmla="*/ 54 h 118"/>
                <a:gd name="T26" fmla="*/ 20 w 120"/>
                <a:gd name="T27" fmla="*/ 55 h 118"/>
                <a:gd name="T28" fmla="*/ 9 w 120"/>
                <a:gd name="T29" fmla="*/ 57 h 118"/>
                <a:gd name="T30" fmla="*/ 0 w 120"/>
                <a:gd name="T31" fmla="*/ 69 h 118"/>
                <a:gd name="T32" fmla="*/ 0 w 120"/>
                <a:gd name="T33" fmla="*/ 71 h 118"/>
                <a:gd name="T34" fmla="*/ 1 w 120"/>
                <a:gd name="T35" fmla="*/ 72 h 118"/>
                <a:gd name="T36" fmla="*/ 16 w 120"/>
                <a:gd name="T37" fmla="*/ 77 h 118"/>
                <a:gd name="T38" fmla="*/ 15 w 120"/>
                <a:gd name="T39" fmla="*/ 80 h 118"/>
                <a:gd name="T40" fmla="*/ 13 w 120"/>
                <a:gd name="T41" fmla="*/ 85 h 118"/>
                <a:gd name="T42" fmla="*/ 32 w 120"/>
                <a:gd name="T43" fmla="*/ 103 h 118"/>
                <a:gd name="T44" fmla="*/ 33 w 120"/>
                <a:gd name="T45" fmla="*/ 102 h 118"/>
                <a:gd name="T46" fmla="*/ 38 w 120"/>
                <a:gd name="T47" fmla="*/ 100 h 118"/>
                <a:gd name="T48" fmla="*/ 44 w 120"/>
                <a:gd name="T49" fmla="*/ 118 h 118"/>
                <a:gd name="T50" fmla="*/ 45 w 120"/>
                <a:gd name="T51" fmla="*/ 118 h 118"/>
                <a:gd name="T52" fmla="*/ 61 w 120"/>
                <a:gd name="T53" fmla="*/ 107 h 118"/>
                <a:gd name="T54" fmla="*/ 61 w 120"/>
                <a:gd name="T55" fmla="*/ 84 h 118"/>
                <a:gd name="T56" fmla="*/ 92 w 120"/>
                <a:gd name="T57" fmla="*/ 58 h 118"/>
                <a:gd name="T58" fmla="*/ 119 w 120"/>
                <a:gd name="T59" fmla="*/ 3 h 118"/>
                <a:gd name="T60" fmla="*/ 117 w 120"/>
                <a:gd name="T61" fmla="*/ 0 h 118"/>
                <a:gd name="T62" fmla="*/ 114 w 120"/>
                <a:gd name="T63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0" h="118">
                  <a:moveTo>
                    <a:pt x="31" y="100"/>
                  </a:moveTo>
                  <a:cubicBezTo>
                    <a:pt x="31" y="100"/>
                    <a:pt x="30" y="99"/>
                    <a:pt x="30" y="99"/>
                  </a:cubicBezTo>
                  <a:cubicBezTo>
                    <a:pt x="30" y="99"/>
                    <a:pt x="31" y="99"/>
                    <a:pt x="32" y="99"/>
                  </a:cubicBezTo>
                  <a:cubicBezTo>
                    <a:pt x="32" y="99"/>
                    <a:pt x="33" y="99"/>
                    <a:pt x="33" y="99"/>
                  </a:cubicBezTo>
                  <a:cubicBezTo>
                    <a:pt x="33" y="99"/>
                    <a:pt x="32" y="100"/>
                    <a:pt x="31" y="100"/>
                  </a:cubicBezTo>
                  <a:moveTo>
                    <a:pt x="17" y="88"/>
                  </a:moveTo>
                  <a:cubicBezTo>
                    <a:pt x="16" y="87"/>
                    <a:pt x="16" y="86"/>
                    <a:pt x="16" y="85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85"/>
                    <a:pt x="16" y="87"/>
                    <a:pt x="17" y="88"/>
                  </a:cubicBezTo>
                  <a:moveTo>
                    <a:pt x="81" y="42"/>
                  </a:moveTo>
                  <a:cubicBezTo>
                    <a:pt x="78" y="42"/>
                    <a:pt x="75" y="40"/>
                    <a:pt x="74" y="37"/>
                  </a:cubicBezTo>
                  <a:cubicBezTo>
                    <a:pt x="73" y="35"/>
                    <a:pt x="74" y="32"/>
                    <a:pt x="76" y="30"/>
                  </a:cubicBezTo>
                  <a:cubicBezTo>
                    <a:pt x="78" y="28"/>
                    <a:pt x="80" y="28"/>
                    <a:pt x="82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91" y="31"/>
                    <a:pt x="90" y="38"/>
                    <a:pt x="85" y="41"/>
                  </a:cubicBezTo>
                  <a:cubicBezTo>
                    <a:pt x="84" y="42"/>
                    <a:pt x="83" y="42"/>
                    <a:pt x="81" y="42"/>
                  </a:cubicBezTo>
                  <a:moveTo>
                    <a:pt x="71" y="20"/>
                  </a:moveTo>
                  <a:cubicBezTo>
                    <a:pt x="78" y="16"/>
                    <a:pt x="85" y="11"/>
                    <a:pt x="93" y="8"/>
                  </a:cubicBezTo>
                  <a:cubicBezTo>
                    <a:pt x="92" y="9"/>
                    <a:pt x="91" y="9"/>
                    <a:pt x="90" y="10"/>
                  </a:cubicBezTo>
                  <a:cubicBezTo>
                    <a:pt x="84" y="13"/>
                    <a:pt x="77" y="16"/>
                    <a:pt x="71" y="20"/>
                  </a:cubicBezTo>
                  <a:moveTo>
                    <a:pt x="114" y="0"/>
                  </a:moveTo>
                  <a:cubicBezTo>
                    <a:pt x="99" y="0"/>
                    <a:pt x="83" y="7"/>
                    <a:pt x="71" y="16"/>
                  </a:cubicBezTo>
                  <a:cubicBezTo>
                    <a:pt x="58" y="25"/>
                    <a:pt x="41" y="39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2" y="54"/>
                    <a:pt x="32" y="54"/>
                    <a:pt x="31" y="54"/>
                  </a:cubicBezTo>
                  <a:cubicBezTo>
                    <a:pt x="28" y="54"/>
                    <a:pt x="24" y="54"/>
                    <a:pt x="20" y="55"/>
                  </a:cubicBezTo>
                  <a:cubicBezTo>
                    <a:pt x="16" y="55"/>
                    <a:pt x="13" y="55"/>
                    <a:pt x="9" y="56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9"/>
                    <a:pt x="5" y="61"/>
                    <a:pt x="4" y="63"/>
                  </a:cubicBezTo>
                  <a:cubicBezTo>
                    <a:pt x="3" y="65"/>
                    <a:pt x="0" y="67"/>
                    <a:pt x="0" y="69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1"/>
                    <a:pt x="1" y="72"/>
                    <a:pt x="1" y="72"/>
                  </a:cubicBezTo>
                  <a:cubicBezTo>
                    <a:pt x="4" y="73"/>
                    <a:pt x="7" y="74"/>
                    <a:pt x="10" y="75"/>
                  </a:cubicBezTo>
                  <a:cubicBezTo>
                    <a:pt x="12" y="76"/>
                    <a:pt x="14" y="77"/>
                    <a:pt x="16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8"/>
                    <a:pt x="15" y="79"/>
                    <a:pt x="15" y="80"/>
                  </a:cubicBezTo>
                  <a:cubicBezTo>
                    <a:pt x="14" y="81"/>
                    <a:pt x="13" y="83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2" y="87"/>
                    <a:pt x="15" y="92"/>
                    <a:pt x="17" y="94"/>
                  </a:cubicBezTo>
                  <a:cubicBezTo>
                    <a:pt x="20" y="98"/>
                    <a:pt x="26" y="102"/>
                    <a:pt x="32" y="103"/>
                  </a:cubicBezTo>
                  <a:cubicBezTo>
                    <a:pt x="32" y="103"/>
                    <a:pt x="32" y="103"/>
                    <a:pt x="32" y="103"/>
                  </a:cubicBezTo>
                  <a:cubicBezTo>
                    <a:pt x="32" y="103"/>
                    <a:pt x="33" y="103"/>
                    <a:pt x="33" y="102"/>
                  </a:cubicBezTo>
                  <a:cubicBezTo>
                    <a:pt x="34" y="102"/>
                    <a:pt x="35" y="102"/>
                    <a:pt x="36" y="101"/>
                  </a:cubicBezTo>
                  <a:cubicBezTo>
                    <a:pt x="36" y="101"/>
                    <a:pt x="37" y="100"/>
                    <a:pt x="38" y="100"/>
                  </a:cubicBezTo>
                  <a:cubicBezTo>
                    <a:pt x="38" y="103"/>
                    <a:pt x="39" y="106"/>
                    <a:pt x="40" y="109"/>
                  </a:cubicBezTo>
                  <a:cubicBezTo>
                    <a:pt x="41" y="112"/>
                    <a:pt x="41" y="116"/>
                    <a:pt x="44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5" y="118"/>
                    <a:pt x="45" y="118"/>
                    <a:pt x="45" y="118"/>
                  </a:cubicBezTo>
                  <a:cubicBezTo>
                    <a:pt x="48" y="117"/>
                    <a:pt x="50" y="116"/>
                    <a:pt x="52" y="114"/>
                  </a:cubicBezTo>
                  <a:cubicBezTo>
                    <a:pt x="55" y="111"/>
                    <a:pt x="58" y="109"/>
                    <a:pt x="61" y="107"/>
                  </a:cubicBezTo>
                  <a:cubicBezTo>
                    <a:pt x="62" y="107"/>
                    <a:pt x="63" y="106"/>
                    <a:pt x="63" y="105"/>
                  </a:cubicBezTo>
                  <a:cubicBezTo>
                    <a:pt x="62" y="98"/>
                    <a:pt x="62" y="91"/>
                    <a:pt x="61" y="84"/>
                  </a:cubicBezTo>
                  <a:cubicBezTo>
                    <a:pt x="66" y="82"/>
                    <a:pt x="71" y="79"/>
                    <a:pt x="75" y="74"/>
                  </a:cubicBezTo>
                  <a:cubicBezTo>
                    <a:pt x="82" y="70"/>
                    <a:pt x="87" y="64"/>
                    <a:pt x="92" y="58"/>
                  </a:cubicBezTo>
                  <a:cubicBezTo>
                    <a:pt x="94" y="55"/>
                    <a:pt x="96" y="53"/>
                    <a:pt x="98" y="50"/>
                  </a:cubicBezTo>
                  <a:cubicBezTo>
                    <a:pt x="110" y="36"/>
                    <a:pt x="116" y="20"/>
                    <a:pt x="119" y="3"/>
                  </a:cubicBezTo>
                  <a:cubicBezTo>
                    <a:pt x="120" y="1"/>
                    <a:pt x="118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0"/>
                    <a:pt x="115" y="0"/>
                    <a:pt x="11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chenying0907 9"/>
            <p:cNvSpPr/>
            <p:nvPr/>
          </p:nvSpPr>
          <p:spPr bwMode="auto">
            <a:xfrm>
              <a:off x="2314541" y="3171011"/>
              <a:ext cx="118073" cy="152802"/>
            </a:xfrm>
            <a:custGeom>
              <a:avLst/>
              <a:gdLst>
                <a:gd name="T0" fmla="*/ 16 w 38"/>
                <a:gd name="T1" fmla="*/ 0 h 49"/>
                <a:gd name="T2" fmla="*/ 0 w 38"/>
                <a:gd name="T3" fmla="*/ 24 h 49"/>
                <a:gd name="T4" fmla="*/ 2 w 38"/>
                <a:gd name="T5" fmla="*/ 27 h 49"/>
                <a:gd name="T6" fmla="*/ 4 w 38"/>
                <a:gd name="T7" fmla="*/ 27 h 49"/>
                <a:gd name="T8" fmla="*/ 5 w 38"/>
                <a:gd name="T9" fmla="*/ 26 h 49"/>
                <a:gd name="T10" fmla="*/ 2 w 38"/>
                <a:gd name="T11" fmla="*/ 34 h 49"/>
                <a:gd name="T12" fmla="*/ 3 w 38"/>
                <a:gd name="T13" fmla="*/ 49 h 49"/>
                <a:gd name="T14" fmla="*/ 5 w 38"/>
                <a:gd name="T15" fmla="*/ 49 h 49"/>
                <a:gd name="T16" fmla="*/ 6 w 38"/>
                <a:gd name="T17" fmla="*/ 49 h 49"/>
                <a:gd name="T18" fmla="*/ 7 w 38"/>
                <a:gd name="T19" fmla="*/ 47 h 49"/>
                <a:gd name="T20" fmla="*/ 8 w 38"/>
                <a:gd name="T21" fmla="*/ 47 h 49"/>
                <a:gd name="T22" fmla="*/ 13 w 38"/>
                <a:gd name="T23" fmla="*/ 43 h 49"/>
                <a:gd name="T24" fmla="*/ 18 w 38"/>
                <a:gd name="T25" fmla="*/ 40 h 49"/>
                <a:gd name="T26" fmla="*/ 23 w 38"/>
                <a:gd name="T27" fmla="*/ 32 h 49"/>
                <a:gd name="T28" fmla="*/ 23 w 38"/>
                <a:gd name="T29" fmla="*/ 36 h 49"/>
                <a:gd name="T30" fmla="*/ 26 w 38"/>
                <a:gd name="T31" fmla="*/ 38 h 49"/>
                <a:gd name="T32" fmla="*/ 27 w 38"/>
                <a:gd name="T33" fmla="*/ 38 h 49"/>
                <a:gd name="T34" fmla="*/ 38 w 38"/>
                <a:gd name="T35" fmla="*/ 25 h 49"/>
                <a:gd name="T36" fmla="*/ 37 w 38"/>
                <a:gd name="T37" fmla="*/ 23 h 49"/>
                <a:gd name="T38" fmla="*/ 37 w 38"/>
                <a:gd name="T39" fmla="*/ 22 h 49"/>
                <a:gd name="T40" fmla="*/ 36 w 38"/>
                <a:gd name="T41" fmla="*/ 21 h 49"/>
                <a:gd name="T42" fmla="*/ 34 w 38"/>
                <a:gd name="T43" fmla="*/ 22 h 49"/>
                <a:gd name="T44" fmla="*/ 34 w 38"/>
                <a:gd name="T45" fmla="*/ 22 h 49"/>
                <a:gd name="T46" fmla="*/ 33 w 38"/>
                <a:gd name="T47" fmla="*/ 24 h 49"/>
                <a:gd name="T48" fmla="*/ 31 w 38"/>
                <a:gd name="T49" fmla="*/ 27 h 49"/>
                <a:gd name="T50" fmla="*/ 27 w 38"/>
                <a:gd name="T51" fmla="*/ 31 h 49"/>
                <a:gd name="T52" fmla="*/ 27 w 38"/>
                <a:gd name="T53" fmla="*/ 30 h 49"/>
                <a:gd name="T54" fmla="*/ 24 w 38"/>
                <a:gd name="T55" fmla="*/ 26 h 49"/>
                <a:gd name="T56" fmla="*/ 23 w 38"/>
                <a:gd name="T57" fmla="*/ 25 h 49"/>
                <a:gd name="T58" fmla="*/ 23 w 38"/>
                <a:gd name="T59" fmla="*/ 25 h 49"/>
                <a:gd name="T60" fmla="*/ 21 w 38"/>
                <a:gd name="T61" fmla="*/ 24 h 49"/>
                <a:gd name="T62" fmla="*/ 20 w 38"/>
                <a:gd name="T63" fmla="*/ 25 h 49"/>
                <a:gd name="T64" fmla="*/ 14 w 38"/>
                <a:gd name="T65" fmla="*/ 35 h 49"/>
                <a:gd name="T66" fmla="*/ 10 w 38"/>
                <a:gd name="T67" fmla="*/ 40 h 49"/>
                <a:gd name="T68" fmla="*/ 12 w 38"/>
                <a:gd name="T69" fmla="*/ 21 h 49"/>
                <a:gd name="T70" fmla="*/ 11 w 38"/>
                <a:gd name="T71" fmla="*/ 19 h 49"/>
                <a:gd name="T72" fmla="*/ 10 w 38"/>
                <a:gd name="T73" fmla="*/ 19 h 49"/>
                <a:gd name="T74" fmla="*/ 6 w 38"/>
                <a:gd name="T75" fmla="*/ 20 h 49"/>
                <a:gd name="T76" fmla="*/ 19 w 38"/>
                <a:gd name="T77" fmla="*/ 3 h 49"/>
                <a:gd name="T78" fmla="*/ 19 w 38"/>
                <a:gd name="T79" fmla="*/ 2 h 49"/>
                <a:gd name="T80" fmla="*/ 19 w 38"/>
                <a:gd name="T81" fmla="*/ 2 h 49"/>
                <a:gd name="T82" fmla="*/ 17 w 38"/>
                <a:gd name="T83" fmla="*/ 0 h 49"/>
                <a:gd name="T84" fmla="*/ 16 w 38"/>
                <a:gd name="T8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" h="49">
                  <a:moveTo>
                    <a:pt x="16" y="0"/>
                  </a:moveTo>
                  <a:cubicBezTo>
                    <a:pt x="4" y="0"/>
                    <a:pt x="2" y="14"/>
                    <a:pt x="0" y="24"/>
                  </a:cubicBezTo>
                  <a:cubicBezTo>
                    <a:pt x="0" y="25"/>
                    <a:pt x="1" y="27"/>
                    <a:pt x="2" y="27"/>
                  </a:cubicBezTo>
                  <a:cubicBezTo>
                    <a:pt x="3" y="27"/>
                    <a:pt x="3" y="27"/>
                    <a:pt x="4" y="27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4" y="28"/>
                    <a:pt x="3" y="31"/>
                    <a:pt x="2" y="34"/>
                  </a:cubicBezTo>
                  <a:cubicBezTo>
                    <a:pt x="1" y="39"/>
                    <a:pt x="1" y="44"/>
                    <a:pt x="3" y="49"/>
                  </a:cubicBezTo>
                  <a:cubicBezTo>
                    <a:pt x="4" y="49"/>
                    <a:pt x="4" y="49"/>
                    <a:pt x="5" y="49"/>
                  </a:cubicBezTo>
                  <a:cubicBezTo>
                    <a:pt x="5" y="49"/>
                    <a:pt x="5" y="49"/>
                    <a:pt x="6" y="49"/>
                  </a:cubicBezTo>
                  <a:cubicBezTo>
                    <a:pt x="6" y="48"/>
                    <a:pt x="7" y="48"/>
                    <a:pt x="7" y="47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9" y="46"/>
                    <a:pt x="11" y="45"/>
                    <a:pt x="13" y="43"/>
                  </a:cubicBezTo>
                  <a:cubicBezTo>
                    <a:pt x="15" y="42"/>
                    <a:pt x="17" y="41"/>
                    <a:pt x="18" y="40"/>
                  </a:cubicBezTo>
                  <a:cubicBezTo>
                    <a:pt x="21" y="37"/>
                    <a:pt x="22" y="35"/>
                    <a:pt x="23" y="32"/>
                  </a:cubicBezTo>
                  <a:cubicBezTo>
                    <a:pt x="24" y="33"/>
                    <a:pt x="24" y="34"/>
                    <a:pt x="23" y="36"/>
                  </a:cubicBezTo>
                  <a:cubicBezTo>
                    <a:pt x="23" y="38"/>
                    <a:pt x="25" y="38"/>
                    <a:pt x="26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32" y="36"/>
                    <a:pt x="36" y="31"/>
                    <a:pt x="38" y="25"/>
                  </a:cubicBezTo>
                  <a:cubicBezTo>
                    <a:pt x="38" y="24"/>
                    <a:pt x="38" y="23"/>
                    <a:pt x="37" y="23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6" y="21"/>
                    <a:pt x="36" y="21"/>
                  </a:cubicBezTo>
                  <a:cubicBezTo>
                    <a:pt x="35" y="21"/>
                    <a:pt x="34" y="21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3"/>
                    <a:pt x="33" y="24"/>
                  </a:cubicBezTo>
                  <a:cubicBezTo>
                    <a:pt x="32" y="25"/>
                    <a:pt x="32" y="26"/>
                    <a:pt x="31" y="27"/>
                  </a:cubicBezTo>
                  <a:cubicBezTo>
                    <a:pt x="30" y="29"/>
                    <a:pt x="29" y="30"/>
                    <a:pt x="27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6" y="29"/>
                    <a:pt x="25" y="27"/>
                    <a:pt x="24" y="26"/>
                  </a:cubicBezTo>
                  <a:cubicBezTo>
                    <a:pt x="24" y="25"/>
                    <a:pt x="24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4"/>
                    <a:pt x="22" y="24"/>
                    <a:pt x="21" y="24"/>
                  </a:cubicBezTo>
                  <a:cubicBezTo>
                    <a:pt x="21" y="24"/>
                    <a:pt x="20" y="24"/>
                    <a:pt x="20" y="25"/>
                  </a:cubicBezTo>
                  <a:cubicBezTo>
                    <a:pt x="18" y="29"/>
                    <a:pt x="17" y="32"/>
                    <a:pt x="14" y="35"/>
                  </a:cubicBezTo>
                  <a:cubicBezTo>
                    <a:pt x="13" y="37"/>
                    <a:pt x="11" y="39"/>
                    <a:pt x="10" y="40"/>
                  </a:cubicBezTo>
                  <a:cubicBezTo>
                    <a:pt x="10" y="34"/>
                    <a:pt x="10" y="27"/>
                    <a:pt x="12" y="21"/>
                  </a:cubicBezTo>
                  <a:cubicBezTo>
                    <a:pt x="13" y="20"/>
                    <a:pt x="12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8" y="19"/>
                    <a:pt x="6" y="20"/>
                  </a:cubicBezTo>
                  <a:cubicBezTo>
                    <a:pt x="9" y="13"/>
                    <a:pt x="12" y="6"/>
                    <a:pt x="19" y="3"/>
                  </a:cubicBezTo>
                  <a:cubicBezTo>
                    <a:pt x="20" y="3"/>
                    <a:pt x="20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chenying0907 10"/>
            <p:cNvSpPr>
              <a:spLocks noEditPoints="1"/>
            </p:cNvSpPr>
            <p:nvPr/>
          </p:nvSpPr>
          <p:spPr bwMode="auto">
            <a:xfrm>
              <a:off x="4824195" y="4613366"/>
              <a:ext cx="377373" cy="328755"/>
            </a:xfrm>
            <a:custGeom>
              <a:avLst/>
              <a:gdLst>
                <a:gd name="T0" fmla="*/ 32 w 120"/>
                <a:gd name="T1" fmla="*/ 100 h 105"/>
                <a:gd name="T2" fmla="*/ 30 w 120"/>
                <a:gd name="T3" fmla="*/ 99 h 105"/>
                <a:gd name="T4" fmla="*/ 32 w 120"/>
                <a:gd name="T5" fmla="*/ 99 h 105"/>
                <a:gd name="T6" fmla="*/ 34 w 120"/>
                <a:gd name="T7" fmla="*/ 99 h 105"/>
                <a:gd name="T8" fmla="*/ 32 w 120"/>
                <a:gd name="T9" fmla="*/ 100 h 105"/>
                <a:gd name="T10" fmla="*/ 18 w 120"/>
                <a:gd name="T11" fmla="*/ 88 h 105"/>
                <a:gd name="T12" fmla="*/ 16 w 120"/>
                <a:gd name="T13" fmla="*/ 85 h 105"/>
                <a:gd name="T14" fmla="*/ 16 w 120"/>
                <a:gd name="T15" fmla="*/ 85 h 105"/>
                <a:gd name="T16" fmla="*/ 17 w 120"/>
                <a:gd name="T17" fmla="*/ 84 h 105"/>
                <a:gd name="T18" fmla="*/ 18 w 120"/>
                <a:gd name="T19" fmla="*/ 88 h 105"/>
                <a:gd name="T20" fmla="*/ 82 w 120"/>
                <a:gd name="T21" fmla="*/ 42 h 105"/>
                <a:gd name="T22" fmla="*/ 75 w 120"/>
                <a:gd name="T23" fmla="*/ 37 h 105"/>
                <a:gd name="T24" fmla="*/ 76 w 120"/>
                <a:gd name="T25" fmla="*/ 30 h 105"/>
                <a:gd name="T26" fmla="*/ 83 w 120"/>
                <a:gd name="T27" fmla="*/ 27 h 105"/>
                <a:gd name="T28" fmla="*/ 86 w 120"/>
                <a:gd name="T29" fmla="*/ 27 h 105"/>
                <a:gd name="T30" fmla="*/ 87 w 120"/>
                <a:gd name="T31" fmla="*/ 27 h 105"/>
                <a:gd name="T32" fmla="*/ 86 w 120"/>
                <a:gd name="T33" fmla="*/ 41 h 105"/>
                <a:gd name="T34" fmla="*/ 82 w 120"/>
                <a:gd name="T35" fmla="*/ 42 h 105"/>
                <a:gd name="T36" fmla="*/ 72 w 120"/>
                <a:gd name="T37" fmla="*/ 20 h 105"/>
                <a:gd name="T38" fmla="*/ 94 w 120"/>
                <a:gd name="T39" fmla="*/ 8 h 105"/>
                <a:gd name="T40" fmla="*/ 91 w 120"/>
                <a:gd name="T41" fmla="*/ 9 h 105"/>
                <a:gd name="T42" fmla="*/ 72 w 120"/>
                <a:gd name="T43" fmla="*/ 20 h 105"/>
                <a:gd name="T44" fmla="*/ 115 w 120"/>
                <a:gd name="T45" fmla="*/ 0 h 105"/>
                <a:gd name="T46" fmla="*/ 72 w 120"/>
                <a:gd name="T47" fmla="*/ 16 h 105"/>
                <a:gd name="T48" fmla="*/ 34 w 120"/>
                <a:gd name="T49" fmla="*/ 54 h 105"/>
                <a:gd name="T50" fmla="*/ 33 w 120"/>
                <a:gd name="T51" fmla="*/ 54 h 105"/>
                <a:gd name="T52" fmla="*/ 32 w 120"/>
                <a:gd name="T53" fmla="*/ 54 h 105"/>
                <a:gd name="T54" fmla="*/ 21 w 120"/>
                <a:gd name="T55" fmla="*/ 54 h 105"/>
                <a:gd name="T56" fmla="*/ 10 w 120"/>
                <a:gd name="T57" fmla="*/ 56 h 105"/>
                <a:gd name="T58" fmla="*/ 9 w 120"/>
                <a:gd name="T59" fmla="*/ 57 h 105"/>
                <a:gd name="T60" fmla="*/ 4 w 120"/>
                <a:gd name="T61" fmla="*/ 63 h 105"/>
                <a:gd name="T62" fmla="*/ 1 w 120"/>
                <a:gd name="T63" fmla="*/ 69 h 105"/>
                <a:gd name="T64" fmla="*/ 0 w 120"/>
                <a:gd name="T65" fmla="*/ 70 h 105"/>
                <a:gd name="T66" fmla="*/ 1 w 120"/>
                <a:gd name="T67" fmla="*/ 71 h 105"/>
                <a:gd name="T68" fmla="*/ 1 w 120"/>
                <a:gd name="T69" fmla="*/ 71 h 105"/>
                <a:gd name="T70" fmla="*/ 2 w 120"/>
                <a:gd name="T71" fmla="*/ 72 h 105"/>
                <a:gd name="T72" fmla="*/ 11 w 120"/>
                <a:gd name="T73" fmla="*/ 75 h 105"/>
                <a:gd name="T74" fmla="*/ 17 w 120"/>
                <a:gd name="T75" fmla="*/ 77 h 105"/>
                <a:gd name="T76" fmla="*/ 17 w 120"/>
                <a:gd name="T77" fmla="*/ 77 h 105"/>
                <a:gd name="T78" fmla="*/ 15 w 120"/>
                <a:gd name="T79" fmla="*/ 80 h 105"/>
                <a:gd name="T80" fmla="*/ 14 w 120"/>
                <a:gd name="T81" fmla="*/ 84 h 105"/>
                <a:gd name="T82" fmla="*/ 14 w 120"/>
                <a:gd name="T83" fmla="*/ 85 h 105"/>
                <a:gd name="T84" fmla="*/ 17 w 120"/>
                <a:gd name="T85" fmla="*/ 94 h 105"/>
                <a:gd name="T86" fmla="*/ 32 w 120"/>
                <a:gd name="T87" fmla="*/ 103 h 105"/>
                <a:gd name="T88" fmla="*/ 33 w 120"/>
                <a:gd name="T89" fmla="*/ 103 h 105"/>
                <a:gd name="T90" fmla="*/ 34 w 120"/>
                <a:gd name="T91" fmla="*/ 102 h 105"/>
                <a:gd name="T92" fmla="*/ 36 w 120"/>
                <a:gd name="T93" fmla="*/ 101 h 105"/>
                <a:gd name="T94" fmla="*/ 38 w 120"/>
                <a:gd name="T95" fmla="*/ 100 h 105"/>
                <a:gd name="T96" fmla="*/ 40 w 120"/>
                <a:gd name="T97" fmla="*/ 105 h 105"/>
                <a:gd name="T98" fmla="*/ 63 w 120"/>
                <a:gd name="T99" fmla="*/ 105 h 105"/>
                <a:gd name="T100" fmla="*/ 61 w 120"/>
                <a:gd name="T101" fmla="*/ 84 h 105"/>
                <a:gd name="T102" fmla="*/ 76 w 120"/>
                <a:gd name="T103" fmla="*/ 74 h 105"/>
                <a:gd name="T104" fmla="*/ 93 w 120"/>
                <a:gd name="T105" fmla="*/ 57 h 105"/>
                <a:gd name="T106" fmla="*/ 99 w 120"/>
                <a:gd name="T107" fmla="*/ 50 h 105"/>
                <a:gd name="T108" fmla="*/ 120 w 120"/>
                <a:gd name="T109" fmla="*/ 2 h 105"/>
                <a:gd name="T110" fmla="*/ 118 w 120"/>
                <a:gd name="T111" fmla="*/ 0 h 105"/>
                <a:gd name="T112" fmla="*/ 118 w 120"/>
                <a:gd name="T113" fmla="*/ 0 h 105"/>
                <a:gd name="T114" fmla="*/ 117 w 120"/>
                <a:gd name="T115" fmla="*/ 0 h 105"/>
                <a:gd name="T116" fmla="*/ 115 w 120"/>
                <a:gd name="T11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0" h="105">
                  <a:moveTo>
                    <a:pt x="32" y="100"/>
                  </a:moveTo>
                  <a:cubicBezTo>
                    <a:pt x="31" y="99"/>
                    <a:pt x="31" y="99"/>
                    <a:pt x="30" y="99"/>
                  </a:cubicBezTo>
                  <a:cubicBezTo>
                    <a:pt x="31" y="99"/>
                    <a:pt x="32" y="99"/>
                    <a:pt x="32" y="99"/>
                  </a:cubicBezTo>
                  <a:cubicBezTo>
                    <a:pt x="33" y="99"/>
                    <a:pt x="33" y="99"/>
                    <a:pt x="34" y="99"/>
                  </a:cubicBezTo>
                  <a:cubicBezTo>
                    <a:pt x="33" y="99"/>
                    <a:pt x="33" y="100"/>
                    <a:pt x="32" y="100"/>
                  </a:cubicBezTo>
                  <a:moveTo>
                    <a:pt x="18" y="88"/>
                  </a:moveTo>
                  <a:cubicBezTo>
                    <a:pt x="17" y="87"/>
                    <a:pt x="16" y="86"/>
                    <a:pt x="16" y="85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7" y="84"/>
                    <a:pt x="17" y="84"/>
                    <a:pt x="17" y="84"/>
                  </a:cubicBezTo>
                  <a:cubicBezTo>
                    <a:pt x="17" y="85"/>
                    <a:pt x="17" y="87"/>
                    <a:pt x="18" y="88"/>
                  </a:cubicBezTo>
                  <a:moveTo>
                    <a:pt x="82" y="42"/>
                  </a:moveTo>
                  <a:cubicBezTo>
                    <a:pt x="79" y="42"/>
                    <a:pt x="76" y="40"/>
                    <a:pt x="75" y="37"/>
                  </a:cubicBezTo>
                  <a:cubicBezTo>
                    <a:pt x="74" y="34"/>
                    <a:pt x="75" y="32"/>
                    <a:pt x="76" y="30"/>
                  </a:cubicBezTo>
                  <a:cubicBezTo>
                    <a:pt x="78" y="28"/>
                    <a:pt x="81" y="27"/>
                    <a:pt x="83" y="27"/>
                  </a:cubicBezTo>
                  <a:cubicBezTo>
                    <a:pt x="84" y="27"/>
                    <a:pt x="85" y="27"/>
                    <a:pt x="86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91" y="30"/>
                    <a:pt x="91" y="37"/>
                    <a:pt x="86" y="41"/>
                  </a:cubicBezTo>
                  <a:cubicBezTo>
                    <a:pt x="85" y="41"/>
                    <a:pt x="83" y="42"/>
                    <a:pt x="82" y="42"/>
                  </a:cubicBezTo>
                  <a:moveTo>
                    <a:pt x="72" y="20"/>
                  </a:moveTo>
                  <a:cubicBezTo>
                    <a:pt x="78" y="15"/>
                    <a:pt x="86" y="11"/>
                    <a:pt x="94" y="8"/>
                  </a:cubicBezTo>
                  <a:cubicBezTo>
                    <a:pt x="93" y="8"/>
                    <a:pt x="92" y="9"/>
                    <a:pt x="91" y="9"/>
                  </a:cubicBezTo>
                  <a:cubicBezTo>
                    <a:pt x="85" y="12"/>
                    <a:pt x="78" y="16"/>
                    <a:pt x="72" y="20"/>
                  </a:cubicBezTo>
                  <a:moveTo>
                    <a:pt x="115" y="0"/>
                  </a:moveTo>
                  <a:cubicBezTo>
                    <a:pt x="100" y="0"/>
                    <a:pt x="84" y="7"/>
                    <a:pt x="72" y="16"/>
                  </a:cubicBezTo>
                  <a:cubicBezTo>
                    <a:pt x="58" y="25"/>
                    <a:pt x="41" y="39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2" y="54"/>
                    <a:pt x="32" y="54"/>
                  </a:cubicBezTo>
                  <a:cubicBezTo>
                    <a:pt x="28" y="54"/>
                    <a:pt x="24" y="54"/>
                    <a:pt x="21" y="54"/>
                  </a:cubicBezTo>
                  <a:cubicBezTo>
                    <a:pt x="17" y="55"/>
                    <a:pt x="13" y="54"/>
                    <a:pt x="10" y="56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8"/>
                    <a:pt x="6" y="61"/>
                    <a:pt x="4" y="63"/>
                  </a:cubicBezTo>
                  <a:cubicBezTo>
                    <a:pt x="3" y="65"/>
                    <a:pt x="1" y="67"/>
                    <a:pt x="1" y="69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0"/>
                    <a:pt x="1" y="70"/>
                    <a:pt x="1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1" y="71"/>
                    <a:pt x="1" y="72"/>
                    <a:pt x="2" y="72"/>
                  </a:cubicBezTo>
                  <a:cubicBezTo>
                    <a:pt x="5" y="73"/>
                    <a:pt x="8" y="74"/>
                    <a:pt x="11" y="75"/>
                  </a:cubicBezTo>
                  <a:cubicBezTo>
                    <a:pt x="13" y="76"/>
                    <a:pt x="15" y="77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7" y="78"/>
                    <a:pt x="16" y="79"/>
                    <a:pt x="15" y="80"/>
                  </a:cubicBezTo>
                  <a:cubicBezTo>
                    <a:pt x="14" y="81"/>
                    <a:pt x="14" y="83"/>
                    <a:pt x="14" y="84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2" y="87"/>
                    <a:pt x="16" y="92"/>
                    <a:pt x="17" y="94"/>
                  </a:cubicBezTo>
                  <a:cubicBezTo>
                    <a:pt x="21" y="98"/>
                    <a:pt x="27" y="102"/>
                    <a:pt x="32" y="103"/>
                  </a:cubicBezTo>
                  <a:cubicBezTo>
                    <a:pt x="32" y="103"/>
                    <a:pt x="33" y="103"/>
                    <a:pt x="33" y="103"/>
                  </a:cubicBezTo>
                  <a:cubicBezTo>
                    <a:pt x="33" y="103"/>
                    <a:pt x="33" y="102"/>
                    <a:pt x="34" y="102"/>
                  </a:cubicBezTo>
                  <a:cubicBezTo>
                    <a:pt x="34" y="102"/>
                    <a:pt x="35" y="102"/>
                    <a:pt x="36" y="101"/>
                  </a:cubicBezTo>
                  <a:cubicBezTo>
                    <a:pt x="37" y="101"/>
                    <a:pt x="38" y="100"/>
                    <a:pt x="38" y="100"/>
                  </a:cubicBezTo>
                  <a:cubicBezTo>
                    <a:pt x="39" y="101"/>
                    <a:pt x="39" y="103"/>
                    <a:pt x="40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2" y="98"/>
                    <a:pt x="62" y="91"/>
                    <a:pt x="61" y="84"/>
                  </a:cubicBezTo>
                  <a:cubicBezTo>
                    <a:pt x="66" y="82"/>
                    <a:pt x="71" y="78"/>
                    <a:pt x="76" y="74"/>
                  </a:cubicBezTo>
                  <a:cubicBezTo>
                    <a:pt x="82" y="70"/>
                    <a:pt x="88" y="63"/>
                    <a:pt x="93" y="57"/>
                  </a:cubicBezTo>
                  <a:cubicBezTo>
                    <a:pt x="95" y="55"/>
                    <a:pt x="97" y="52"/>
                    <a:pt x="99" y="50"/>
                  </a:cubicBezTo>
                  <a:cubicBezTo>
                    <a:pt x="110" y="36"/>
                    <a:pt x="117" y="20"/>
                    <a:pt x="120" y="2"/>
                  </a:cubicBezTo>
                  <a:cubicBezTo>
                    <a:pt x="120" y="1"/>
                    <a:pt x="119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6" y="0"/>
                    <a:pt x="116" y="0"/>
                    <a:pt x="11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chenying0907 11"/>
            <p:cNvSpPr>
              <a:spLocks noEditPoints="1"/>
            </p:cNvSpPr>
            <p:nvPr/>
          </p:nvSpPr>
          <p:spPr bwMode="auto">
            <a:xfrm>
              <a:off x="4796413" y="4879612"/>
              <a:ext cx="60195" cy="62511"/>
            </a:xfrm>
            <a:custGeom>
              <a:avLst/>
              <a:gdLst>
                <a:gd name="T0" fmla="*/ 10 w 19"/>
                <a:gd name="T1" fmla="*/ 20 h 20"/>
                <a:gd name="T2" fmla="*/ 8 w 19"/>
                <a:gd name="T3" fmla="*/ 20 h 20"/>
                <a:gd name="T4" fmla="*/ 11 w 19"/>
                <a:gd name="T5" fmla="*/ 20 h 20"/>
                <a:gd name="T6" fmla="*/ 11 w 19"/>
                <a:gd name="T7" fmla="*/ 20 h 20"/>
                <a:gd name="T8" fmla="*/ 10 w 19"/>
                <a:gd name="T9" fmla="*/ 20 h 20"/>
                <a:gd name="T10" fmla="*/ 16 w 19"/>
                <a:gd name="T11" fmla="*/ 0 h 20"/>
                <a:gd name="T12" fmla="*/ 0 w 19"/>
                <a:gd name="T13" fmla="*/ 20 h 20"/>
                <a:gd name="T14" fmla="*/ 6 w 19"/>
                <a:gd name="T15" fmla="*/ 20 h 20"/>
                <a:gd name="T16" fmla="*/ 19 w 19"/>
                <a:gd name="T17" fmla="*/ 4 h 20"/>
                <a:gd name="T18" fmla="*/ 19 w 19"/>
                <a:gd name="T19" fmla="*/ 2 h 20"/>
                <a:gd name="T20" fmla="*/ 19 w 19"/>
                <a:gd name="T21" fmla="*/ 2 h 20"/>
                <a:gd name="T22" fmla="*/ 17 w 19"/>
                <a:gd name="T23" fmla="*/ 0 h 20"/>
                <a:gd name="T24" fmla="*/ 16 w 19"/>
                <a:gd name="T2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20">
                  <a:moveTo>
                    <a:pt x="10" y="20"/>
                  </a:moveTo>
                  <a:cubicBezTo>
                    <a:pt x="9" y="20"/>
                    <a:pt x="9" y="20"/>
                    <a:pt x="8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moveTo>
                    <a:pt x="16" y="0"/>
                  </a:moveTo>
                  <a:cubicBezTo>
                    <a:pt x="5" y="0"/>
                    <a:pt x="2" y="11"/>
                    <a:pt x="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9" y="13"/>
                    <a:pt x="11" y="6"/>
                    <a:pt x="19" y="4"/>
                  </a:cubicBezTo>
                  <a:cubicBezTo>
                    <a:pt x="19" y="3"/>
                    <a:pt x="19" y="3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chenying0907 12"/>
            <p:cNvSpPr>
              <a:spLocks noEditPoints="1"/>
            </p:cNvSpPr>
            <p:nvPr/>
          </p:nvSpPr>
          <p:spPr bwMode="auto">
            <a:xfrm>
              <a:off x="5287231" y="3321497"/>
              <a:ext cx="377373" cy="372744"/>
            </a:xfrm>
            <a:custGeom>
              <a:avLst/>
              <a:gdLst>
                <a:gd name="T0" fmla="*/ 87 w 120"/>
                <a:gd name="T1" fmla="*/ 103 h 119"/>
                <a:gd name="T2" fmla="*/ 87 w 120"/>
                <a:gd name="T3" fmla="*/ 103 h 119"/>
                <a:gd name="T4" fmla="*/ 86 w 120"/>
                <a:gd name="T5" fmla="*/ 102 h 119"/>
                <a:gd name="T6" fmla="*/ 90 w 120"/>
                <a:gd name="T7" fmla="*/ 102 h 119"/>
                <a:gd name="T8" fmla="*/ 87 w 120"/>
                <a:gd name="T9" fmla="*/ 103 h 119"/>
                <a:gd name="T10" fmla="*/ 101 w 120"/>
                <a:gd name="T11" fmla="*/ 89 h 119"/>
                <a:gd name="T12" fmla="*/ 101 w 120"/>
                <a:gd name="T13" fmla="*/ 85 h 119"/>
                <a:gd name="T14" fmla="*/ 102 w 120"/>
                <a:gd name="T15" fmla="*/ 87 h 119"/>
                <a:gd name="T16" fmla="*/ 101 w 120"/>
                <a:gd name="T17" fmla="*/ 89 h 119"/>
                <a:gd name="T18" fmla="*/ 36 w 120"/>
                <a:gd name="T19" fmla="*/ 46 h 119"/>
                <a:gd name="T20" fmla="*/ 31 w 120"/>
                <a:gd name="T21" fmla="*/ 44 h 119"/>
                <a:gd name="T22" fmla="*/ 29 w 120"/>
                <a:gd name="T23" fmla="*/ 34 h 119"/>
                <a:gd name="T24" fmla="*/ 29 w 120"/>
                <a:gd name="T25" fmla="*/ 34 h 119"/>
                <a:gd name="T26" fmla="*/ 35 w 120"/>
                <a:gd name="T27" fmla="*/ 30 h 119"/>
                <a:gd name="T28" fmla="*/ 42 w 120"/>
                <a:gd name="T29" fmla="*/ 34 h 119"/>
                <a:gd name="T30" fmla="*/ 38 w 120"/>
                <a:gd name="T31" fmla="*/ 45 h 119"/>
                <a:gd name="T32" fmla="*/ 36 w 120"/>
                <a:gd name="T33" fmla="*/ 46 h 119"/>
                <a:gd name="T34" fmla="*/ 22 w 120"/>
                <a:gd name="T35" fmla="*/ 48 h 119"/>
                <a:gd name="T36" fmla="*/ 9 w 120"/>
                <a:gd name="T37" fmla="*/ 27 h 119"/>
                <a:gd name="T38" fmla="*/ 10 w 120"/>
                <a:gd name="T39" fmla="*/ 29 h 119"/>
                <a:gd name="T40" fmla="*/ 22 w 120"/>
                <a:gd name="T41" fmla="*/ 48 h 119"/>
                <a:gd name="T42" fmla="*/ 3 w 120"/>
                <a:gd name="T43" fmla="*/ 0 h 119"/>
                <a:gd name="T44" fmla="*/ 1 w 120"/>
                <a:gd name="T45" fmla="*/ 3 h 119"/>
                <a:gd name="T46" fmla="*/ 1 w 120"/>
                <a:gd name="T47" fmla="*/ 4 h 119"/>
                <a:gd name="T48" fmla="*/ 17 w 120"/>
                <a:gd name="T49" fmla="*/ 49 h 119"/>
                <a:gd name="T50" fmla="*/ 56 w 120"/>
                <a:gd name="T51" fmla="*/ 86 h 119"/>
                <a:gd name="T52" fmla="*/ 56 w 120"/>
                <a:gd name="T53" fmla="*/ 86 h 119"/>
                <a:gd name="T54" fmla="*/ 57 w 120"/>
                <a:gd name="T55" fmla="*/ 99 h 119"/>
                <a:gd name="T56" fmla="*/ 58 w 120"/>
                <a:gd name="T57" fmla="*/ 110 h 119"/>
                <a:gd name="T58" fmla="*/ 59 w 120"/>
                <a:gd name="T59" fmla="*/ 110 h 119"/>
                <a:gd name="T60" fmla="*/ 66 w 120"/>
                <a:gd name="T61" fmla="*/ 115 h 119"/>
                <a:gd name="T62" fmla="*/ 71 w 120"/>
                <a:gd name="T63" fmla="*/ 119 h 119"/>
                <a:gd name="T64" fmla="*/ 71 w 120"/>
                <a:gd name="T65" fmla="*/ 119 h 119"/>
                <a:gd name="T66" fmla="*/ 72 w 120"/>
                <a:gd name="T67" fmla="*/ 119 h 119"/>
                <a:gd name="T68" fmla="*/ 73 w 120"/>
                <a:gd name="T69" fmla="*/ 119 h 119"/>
                <a:gd name="T70" fmla="*/ 73 w 120"/>
                <a:gd name="T71" fmla="*/ 118 h 119"/>
                <a:gd name="T72" fmla="*/ 73 w 120"/>
                <a:gd name="T73" fmla="*/ 118 h 119"/>
                <a:gd name="T74" fmla="*/ 74 w 120"/>
                <a:gd name="T75" fmla="*/ 118 h 119"/>
                <a:gd name="T76" fmla="*/ 77 w 120"/>
                <a:gd name="T77" fmla="*/ 108 h 119"/>
                <a:gd name="T78" fmla="*/ 79 w 120"/>
                <a:gd name="T79" fmla="*/ 102 h 119"/>
                <a:gd name="T80" fmla="*/ 82 w 120"/>
                <a:gd name="T81" fmla="*/ 104 h 119"/>
                <a:gd name="T82" fmla="*/ 86 w 120"/>
                <a:gd name="T83" fmla="*/ 105 h 119"/>
                <a:gd name="T84" fmla="*/ 87 w 120"/>
                <a:gd name="T85" fmla="*/ 105 h 119"/>
                <a:gd name="T86" fmla="*/ 87 w 120"/>
                <a:gd name="T87" fmla="*/ 105 h 119"/>
                <a:gd name="T88" fmla="*/ 89 w 120"/>
                <a:gd name="T89" fmla="*/ 106 h 119"/>
                <a:gd name="T90" fmla="*/ 96 w 120"/>
                <a:gd name="T91" fmla="*/ 102 h 119"/>
                <a:gd name="T92" fmla="*/ 105 w 120"/>
                <a:gd name="T93" fmla="*/ 86 h 119"/>
                <a:gd name="T94" fmla="*/ 104 w 120"/>
                <a:gd name="T95" fmla="*/ 85 h 119"/>
                <a:gd name="T96" fmla="*/ 103 w 120"/>
                <a:gd name="T97" fmla="*/ 83 h 119"/>
                <a:gd name="T98" fmla="*/ 102 w 120"/>
                <a:gd name="T99" fmla="*/ 81 h 119"/>
                <a:gd name="T100" fmla="*/ 111 w 120"/>
                <a:gd name="T101" fmla="*/ 78 h 119"/>
                <a:gd name="T102" fmla="*/ 119 w 120"/>
                <a:gd name="T103" fmla="*/ 74 h 119"/>
                <a:gd name="T104" fmla="*/ 120 w 120"/>
                <a:gd name="T105" fmla="*/ 73 h 119"/>
                <a:gd name="T106" fmla="*/ 115 w 120"/>
                <a:gd name="T107" fmla="*/ 66 h 119"/>
                <a:gd name="T108" fmla="*/ 108 w 120"/>
                <a:gd name="T109" fmla="*/ 57 h 119"/>
                <a:gd name="T110" fmla="*/ 107 w 120"/>
                <a:gd name="T111" fmla="*/ 56 h 119"/>
                <a:gd name="T112" fmla="*/ 107 w 120"/>
                <a:gd name="T113" fmla="*/ 56 h 119"/>
                <a:gd name="T114" fmla="*/ 86 w 120"/>
                <a:gd name="T115" fmla="*/ 58 h 119"/>
                <a:gd name="T116" fmla="*/ 76 w 120"/>
                <a:gd name="T117" fmla="*/ 43 h 119"/>
                <a:gd name="T118" fmla="*/ 58 w 120"/>
                <a:gd name="T119" fmla="*/ 27 h 119"/>
                <a:gd name="T120" fmla="*/ 51 w 120"/>
                <a:gd name="T121" fmla="*/ 21 h 119"/>
                <a:gd name="T122" fmla="*/ 3 w 120"/>
                <a:gd name="T123" fmla="*/ 1 h 119"/>
                <a:gd name="T124" fmla="*/ 3 w 120"/>
                <a:gd name="T12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0" h="119">
                  <a:moveTo>
                    <a:pt x="87" y="103"/>
                  </a:moveTo>
                  <a:cubicBezTo>
                    <a:pt x="87" y="103"/>
                    <a:pt x="87" y="103"/>
                    <a:pt x="87" y="103"/>
                  </a:cubicBezTo>
                  <a:cubicBezTo>
                    <a:pt x="86" y="102"/>
                    <a:pt x="86" y="102"/>
                    <a:pt x="86" y="102"/>
                  </a:cubicBezTo>
                  <a:cubicBezTo>
                    <a:pt x="88" y="102"/>
                    <a:pt x="89" y="102"/>
                    <a:pt x="90" y="102"/>
                  </a:cubicBezTo>
                  <a:cubicBezTo>
                    <a:pt x="89" y="102"/>
                    <a:pt x="88" y="103"/>
                    <a:pt x="87" y="103"/>
                  </a:cubicBezTo>
                  <a:moveTo>
                    <a:pt x="101" y="89"/>
                  </a:moveTo>
                  <a:cubicBezTo>
                    <a:pt x="101" y="88"/>
                    <a:pt x="101" y="86"/>
                    <a:pt x="101" y="85"/>
                  </a:cubicBezTo>
                  <a:cubicBezTo>
                    <a:pt x="101" y="86"/>
                    <a:pt x="102" y="86"/>
                    <a:pt x="102" y="87"/>
                  </a:cubicBezTo>
                  <a:cubicBezTo>
                    <a:pt x="102" y="88"/>
                    <a:pt x="101" y="88"/>
                    <a:pt x="101" y="89"/>
                  </a:cubicBezTo>
                  <a:moveTo>
                    <a:pt x="36" y="46"/>
                  </a:moveTo>
                  <a:cubicBezTo>
                    <a:pt x="34" y="46"/>
                    <a:pt x="33" y="45"/>
                    <a:pt x="31" y="44"/>
                  </a:cubicBezTo>
                  <a:cubicBezTo>
                    <a:pt x="28" y="41"/>
                    <a:pt x="29" y="37"/>
                    <a:pt x="29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30" y="31"/>
                    <a:pt x="32" y="30"/>
                    <a:pt x="35" y="30"/>
                  </a:cubicBezTo>
                  <a:cubicBezTo>
                    <a:pt x="37" y="30"/>
                    <a:pt x="40" y="32"/>
                    <a:pt x="42" y="34"/>
                  </a:cubicBezTo>
                  <a:cubicBezTo>
                    <a:pt x="44" y="38"/>
                    <a:pt x="42" y="44"/>
                    <a:pt x="38" y="45"/>
                  </a:cubicBezTo>
                  <a:cubicBezTo>
                    <a:pt x="38" y="46"/>
                    <a:pt x="37" y="46"/>
                    <a:pt x="36" y="46"/>
                  </a:cubicBezTo>
                  <a:moveTo>
                    <a:pt x="22" y="48"/>
                  </a:moveTo>
                  <a:cubicBezTo>
                    <a:pt x="17" y="42"/>
                    <a:pt x="12" y="35"/>
                    <a:pt x="9" y="27"/>
                  </a:cubicBezTo>
                  <a:cubicBezTo>
                    <a:pt x="10" y="28"/>
                    <a:pt x="10" y="29"/>
                    <a:pt x="10" y="29"/>
                  </a:cubicBezTo>
                  <a:cubicBezTo>
                    <a:pt x="14" y="36"/>
                    <a:pt x="17" y="42"/>
                    <a:pt x="22" y="48"/>
                  </a:cubicBezTo>
                  <a:moveTo>
                    <a:pt x="3" y="0"/>
                  </a:moveTo>
                  <a:cubicBezTo>
                    <a:pt x="2" y="0"/>
                    <a:pt x="1" y="2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0" y="20"/>
                    <a:pt x="8" y="36"/>
                    <a:pt x="17" y="49"/>
                  </a:cubicBezTo>
                  <a:cubicBezTo>
                    <a:pt x="27" y="62"/>
                    <a:pt x="41" y="79"/>
                    <a:pt x="56" y="86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56" y="91"/>
                    <a:pt x="56" y="95"/>
                    <a:pt x="57" y="99"/>
                  </a:cubicBezTo>
                  <a:cubicBezTo>
                    <a:pt x="57" y="103"/>
                    <a:pt x="57" y="107"/>
                    <a:pt x="58" y="110"/>
                  </a:cubicBezTo>
                  <a:cubicBezTo>
                    <a:pt x="59" y="110"/>
                    <a:pt x="59" y="110"/>
                    <a:pt x="59" y="110"/>
                  </a:cubicBezTo>
                  <a:cubicBezTo>
                    <a:pt x="61" y="112"/>
                    <a:pt x="63" y="114"/>
                    <a:pt x="66" y="115"/>
                  </a:cubicBezTo>
                  <a:cubicBezTo>
                    <a:pt x="67" y="116"/>
                    <a:pt x="69" y="119"/>
                    <a:pt x="71" y="119"/>
                  </a:cubicBezTo>
                  <a:cubicBezTo>
                    <a:pt x="71" y="119"/>
                    <a:pt x="71" y="119"/>
                    <a:pt x="71" y="119"/>
                  </a:cubicBezTo>
                  <a:cubicBezTo>
                    <a:pt x="72" y="119"/>
                    <a:pt x="72" y="119"/>
                    <a:pt x="72" y="119"/>
                  </a:cubicBezTo>
                  <a:cubicBezTo>
                    <a:pt x="72" y="119"/>
                    <a:pt x="73" y="119"/>
                    <a:pt x="73" y="119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5"/>
                    <a:pt x="76" y="112"/>
                    <a:pt x="77" y="108"/>
                  </a:cubicBezTo>
                  <a:cubicBezTo>
                    <a:pt x="78" y="106"/>
                    <a:pt x="79" y="104"/>
                    <a:pt x="79" y="102"/>
                  </a:cubicBezTo>
                  <a:cubicBezTo>
                    <a:pt x="80" y="103"/>
                    <a:pt x="81" y="103"/>
                    <a:pt x="82" y="104"/>
                  </a:cubicBezTo>
                  <a:cubicBezTo>
                    <a:pt x="83" y="105"/>
                    <a:pt x="85" y="105"/>
                    <a:pt x="86" y="105"/>
                  </a:cubicBezTo>
                  <a:cubicBezTo>
                    <a:pt x="86" y="105"/>
                    <a:pt x="86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6"/>
                    <a:pt x="89" y="106"/>
                  </a:cubicBezTo>
                  <a:cubicBezTo>
                    <a:pt x="91" y="106"/>
                    <a:pt x="94" y="103"/>
                    <a:pt x="96" y="102"/>
                  </a:cubicBezTo>
                  <a:cubicBezTo>
                    <a:pt x="100" y="98"/>
                    <a:pt x="104" y="92"/>
                    <a:pt x="105" y="86"/>
                  </a:cubicBezTo>
                  <a:cubicBezTo>
                    <a:pt x="105" y="86"/>
                    <a:pt x="104" y="86"/>
                    <a:pt x="104" y="85"/>
                  </a:cubicBezTo>
                  <a:cubicBezTo>
                    <a:pt x="104" y="84"/>
                    <a:pt x="103" y="84"/>
                    <a:pt x="103" y="83"/>
                  </a:cubicBezTo>
                  <a:cubicBezTo>
                    <a:pt x="103" y="82"/>
                    <a:pt x="102" y="81"/>
                    <a:pt x="102" y="81"/>
                  </a:cubicBezTo>
                  <a:cubicBezTo>
                    <a:pt x="105" y="80"/>
                    <a:pt x="108" y="79"/>
                    <a:pt x="111" y="78"/>
                  </a:cubicBezTo>
                  <a:cubicBezTo>
                    <a:pt x="113" y="77"/>
                    <a:pt x="118" y="77"/>
                    <a:pt x="119" y="74"/>
                  </a:cubicBezTo>
                  <a:cubicBezTo>
                    <a:pt x="120" y="74"/>
                    <a:pt x="120" y="73"/>
                    <a:pt x="120" y="73"/>
                  </a:cubicBezTo>
                  <a:cubicBezTo>
                    <a:pt x="119" y="70"/>
                    <a:pt x="117" y="68"/>
                    <a:pt x="115" y="66"/>
                  </a:cubicBezTo>
                  <a:cubicBezTo>
                    <a:pt x="113" y="63"/>
                    <a:pt x="111" y="60"/>
                    <a:pt x="108" y="57"/>
                  </a:cubicBezTo>
                  <a:cubicBezTo>
                    <a:pt x="108" y="56"/>
                    <a:pt x="108" y="56"/>
                    <a:pt x="107" y="56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0" y="57"/>
                    <a:pt x="93" y="57"/>
                    <a:pt x="86" y="58"/>
                  </a:cubicBezTo>
                  <a:cubicBezTo>
                    <a:pt x="83" y="53"/>
                    <a:pt x="80" y="48"/>
                    <a:pt x="76" y="43"/>
                  </a:cubicBezTo>
                  <a:cubicBezTo>
                    <a:pt x="71" y="37"/>
                    <a:pt x="65" y="31"/>
                    <a:pt x="58" y="27"/>
                  </a:cubicBezTo>
                  <a:cubicBezTo>
                    <a:pt x="56" y="25"/>
                    <a:pt x="54" y="23"/>
                    <a:pt x="51" y="21"/>
                  </a:cubicBezTo>
                  <a:cubicBezTo>
                    <a:pt x="37" y="9"/>
                    <a:pt x="21" y="3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chenying0907 13"/>
            <p:cNvSpPr/>
            <p:nvPr/>
          </p:nvSpPr>
          <p:spPr bwMode="auto">
            <a:xfrm>
              <a:off x="5560422" y="3603948"/>
              <a:ext cx="159747" cy="118075"/>
            </a:xfrm>
            <a:custGeom>
              <a:avLst/>
              <a:gdLst>
                <a:gd name="T0" fmla="*/ 25 w 51"/>
                <a:gd name="T1" fmla="*/ 0 h 38"/>
                <a:gd name="T2" fmla="*/ 23 w 51"/>
                <a:gd name="T3" fmla="*/ 1 h 38"/>
                <a:gd name="T4" fmla="*/ 23 w 51"/>
                <a:gd name="T5" fmla="*/ 1 h 38"/>
                <a:gd name="T6" fmla="*/ 23 w 51"/>
                <a:gd name="T7" fmla="*/ 1 h 38"/>
                <a:gd name="T8" fmla="*/ 23 w 51"/>
                <a:gd name="T9" fmla="*/ 5 h 38"/>
                <a:gd name="T10" fmla="*/ 23 w 51"/>
                <a:gd name="T11" fmla="*/ 5 h 38"/>
                <a:gd name="T12" fmla="*/ 25 w 51"/>
                <a:gd name="T13" fmla="*/ 6 h 38"/>
                <a:gd name="T14" fmla="*/ 28 w 51"/>
                <a:gd name="T15" fmla="*/ 7 h 38"/>
                <a:gd name="T16" fmla="*/ 32 w 51"/>
                <a:gd name="T17" fmla="*/ 11 h 38"/>
                <a:gd name="T18" fmla="*/ 31 w 51"/>
                <a:gd name="T19" fmla="*/ 11 h 38"/>
                <a:gd name="T20" fmla="*/ 27 w 51"/>
                <a:gd name="T21" fmla="*/ 14 h 38"/>
                <a:gd name="T22" fmla="*/ 26 w 51"/>
                <a:gd name="T23" fmla="*/ 15 h 38"/>
                <a:gd name="T24" fmla="*/ 26 w 51"/>
                <a:gd name="T25" fmla="*/ 18 h 38"/>
                <a:gd name="T26" fmla="*/ 37 w 51"/>
                <a:gd name="T27" fmla="*/ 24 h 38"/>
                <a:gd name="T28" fmla="*/ 41 w 51"/>
                <a:gd name="T29" fmla="*/ 28 h 38"/>
                <a:gd name="T30" fmla="*/ 22 w 51"/>
                <a:gd name="T31" fmla="*/ 26 h 38"/>
                <a:gd name="T32" fmla="*/ 22 w 51"/>
                <a:gd name="T33" fmla="*/ 26 h 38"/>
                <a:gd name="T34" fmla="*/ 20 w 51"/>
                <a:gd name="T35" fmla="*/ 27 h 38"/>
                <a:gd name="T36" fmla="*/ 20 w 51"/>
                <a:gd name="T37" fmla="*/ 28 h 38"/>
                <a:gd name="T38" fmla="*/ 21 w 51"/>
                <a:gd name="T39" fmla="*/ 32 h 38"/>
                <a:gd name="T40" fmla="*/ 4 w 51"/>
                <a:gd name="T41" fmla="*/ 19 h 38"/>
                <a:gd name="T42" fmla="*/ 3 w 51"/>
                <a:gd name="T43" fmla="*/ 19 h 38"/>
                <a:gd name="T44" fmla="*/ 3 w 51"/>
                <a:gd name="T45" fmla="*/ 19 h 38"/>
                <a:gd name="T46" fmla="*/ 3 w 51"/>
                <a:gd name="T47" fmla="*/ 20 h 38"/>
                <a:gd name="T48" fmla="*/ 1 w 51"/>
                <a:gd name="T49" fmla="*/ 22 h 38"/>
                <a:gd name="T50" fmla="*/ 25 w 51"/>
                <a:gd name="T51" fmla="*/ 38 h 38"/>
                <a:gd name="T52" fmla="*/ 26 w 51"/>
                <a:gd name="T53" fmla="*/ 38 h 38"/>
                <a:gd name="T54" fmla="*/ 28 w 51"/>
                <a:gd name="T55" fmla="*/ 35 h 38"/>
                <a:gd name="T56" fmla="*/ 27 w 51"/>
                <a:gd name="T57" fmla="*/ 33 h 38"/>
                <a:gd name="T58" fmla="*/ 35 w 51"/>
                <a:gd name="T59" fmla="*/ 36 h 38"/>
                <a:gd name="T60" fmla="*/ 40 w 51"/>
                <a:gd name="T61" fmla="*/ 37 h 38"/>
                <a:gd name="T62" fmla="*/ 50 w 51"/>
                <a:gd name="T63" fmla="*/ 34 h 38"/>
                <a:gd name="T64" fmla="*/ 50 w 51"/>
                <a:gd name="T65" fmla="*/ 32 h 38"/>
                <a:gd name="T66" fmla="*/ 49 w 51"/>
                <a:gd name="T67" fmla="*/ 31 h 38"/>
                <a:gd name="T68" fmla="*/ 49 w 51"/>
                <a:gd name="T69" fmla="*/ 30 h 38"/>
                <a:gd name="T70" fmla="*/ 45 w 51"/>
                <a:gd name="T71" fmla="*/ 24 h 38"/>
                <a:gd name="T72" fmla="*/ 41 w 51"/>
                <a:gd name="T73" fmla="*/ 20 h 38"/>
                <a:gd name="T74" fmla="*/ 33 w 51"/>
                <a:gd name="T75" fmla="*/ 15 h 38"/>
                <a:gd name="T76" fmla="*/ 35 w 51"/>
                <a:gd name="T77" fmla="*/ 14 h 38"/>
                <a:gd name="T78" fmla="*/ 37 w 51"/>
                <a:gd name="T79" fmla="*/ 15 h 38"/>
                <a:gd name="T80" fmla="*/ 37 w 51"/>
                <a:gd name="T81" fmla="*/ 15 h 38"/>
                <a:gd name="T82" fmla="*/ 39 w 51"/>
                <a:gd name="T83" fmla="*/ 11 h 38"/>
                <a:gd name="T84" fmla="*/ 26 w 51"/>
                <a:gd name="T85" fmla="*/ 0 h 38"/>
                <a:gd name="T86" fmla="*/ 25 w 51"/>
                <a:gd name="T8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1" h="38">
                  <a:moveTo>
                    <a:pt x="25" y="0"/>
                  </a:moveTo>
                  <a:cubicBezTo>
                    <a:pt x="25" y="0"/>
                    <a:pt x="24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1" y="1"/>
                    <a:pt x="21" y="4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4" y="6"/>
                    <a:pt x="25" y="6"/>
                  </a:cubicBezTo>
                  <a:cubicBezTo>
                    <a:pt x="26" y="6"/>
                    <a:pt x="27" y="7"/>
                    <a:pt x="28" y="7"/>
                  </a:cubicBezTo>
                  <a:cubicBezTo>
                    <a:pt x="30" y="8"/>
                    <a:pt x="31" y="9"/>
                    <a:pt x="32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0" y="12"/>
                    <a:pt x="28" y="13"/>
                    <a:pt x="27" y="14"/>
                  </a:cubicBezTo>
                  <a:cubicBezTo>
                    <a:pt x="26" y="14"/>
                    <a:pt x="26" y="15"/>
                    <a:pt x="26" y="15"/>
                  </a:cubicBezTo>
                  <a:cubicBezTo>
                    <a:pt x="25" y="16"/>
                    <a:pt x="25" y="18"/>
                    <a:pt x="26" y="18"/>
                  </a:cubicBezTo>
                  <a:cubicBezTo>
                    <a:pt x="30" y="20"/>
                    <a:pt x="33" y="21"/>
                    <a:pt x="37" y="24"/>
                  </a:cubicBezTo>
                  <a:cubicBezTo>
                    <a:pt x="38" y="25"/>
                    <a:pt x="40" y="27"/>
                    <a:pt x="41" y="28"/>
                  </a:cubicBezTo>
                  <a:cubicBezTo>
                    <a:pt x="35" y="28"/>
                    <a:pt x="29" y="28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6"/>
                    <a:pt x="21" y="26"/>
                    <a:pt x="20" y="27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9"/>
                    <a:pt x="21" y="31"/>
                    <a:pt x="21" y="32"/>
                  </a:cubicBezTo>
                  <a:cubicBezTo>
                    <a:pt x="14" y="29"/>
                    <a:pt x="7" y="27"/>
                    <a:pt x="4" y="19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1" y="21"/>
                    <a:pt x="1" y="22"/>
                  </a:cubicBezTo>
                  <a:cubicBezTo>
                    <a:pt x="0" y="35"/>
                    <a:pt x="16" y="37"/>
                    <a:pt x="25" y="38"/>
                  </a:cubicBezTo>
                  <a:cubicBezTo>
                    <a:pt x="25" y="38"/>
                    <a:pt x="26" y="38"/>
                    <a:pt x="26" y="38"/>
                  </a:cubicBezTo>
                  <a:cubicBezTo>
                    <a:pt x="28" y="38"/>
                    <a:pt x="29" y="36"/>
                    <a:pt x="28" y="35"/>
                  </a:cubicBezTo>
                  <a:cubicBezTo>
                    <a:pt x="28" y="34"/>
                    <a:pt x="27" y="33"/>
                    <a:pt x="27" y="33"/>
                  </a:cubicBezTo>
                  <a:cubicBezTo>
                    <a:pt x="29" y="34"/>
                    <a:pt x="32" y="36"/>
                    <a:pt x="35" y="36"/>
                  </a:cubicBezTo>
                  <a:cubicBezTo>
                    <a:pt x="37" y="37"/>
                    <a:pt x="39" y="37"/>
                    <a:pt x="40" y="37"/>
                  </a:cubicBezTo>
                  <a:cubicBezTo>
                    <a:pt x="44" y="37"/>
                    <a:pt x="47" y="36"/>
                    <a:pt x="50" y="34"/>
                  </a:cubicBezTo>
                  <a:cubicBezTo>
                    <a:pt x="51" y="34"/>
                    <a:pt x="51" y="33"/>
                    <a:pt x="50" y="32"/>
                  </a:cubicBezTo>
                  <a:cubicBezTo>
                    <a:pt x="50" y="32"/>
                    <a:pt x="49" y="31"/>
                    <a:pt x="49" y="31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8" y="28"/>
                    <a:pt x="46" y="26"/>
                    <a:pt x="45" y="24"/>
                  </a:cubicBezTo>
                  <a:cubicBezTo>
                    <a:pt x="43" y="23"/>
                    <a:pt x="42" y="21"/>
                    <a:pt x="41" y="20"/>
                  </a:cubicBezTo>
                  <a:cubicBezTo>
                    <a:pt x="39" y="17"/>
                    <a:pt x="36" y="16"/>
                    <a:pt x="33" y="15"/>
                  </a:cubicBezTo>
                  <a:cubicBezTo>
                    <a:pt x="33" y="15"/>
                    <a:pt x="34" y="14"/>
                    <a:pt x="35" y="14"/>
                  </a:cubicBezTo>
                  <a:cubicBezTo>
                    <a:pt x="35" y="14"/>
                    <a:pt x="36" y="14"/>
                    <a:pt x="37" y="15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9" y="15"/>
                    <a:pt x="40" y="12"/>
                    <a:pt x="39" y="11"/>
                  </a:cubicBezTo>
                  <a:cubicBezTo>
                    <a:pt x="37" y="6"/>
                    <a:pt x="31" y="2"/>
                    <a:pt x="26" y="0"/>
                  </a:cubicBezTo>
                  <a:cubicBezTo>
                    <a:pt x="26" y="0"/>
                    <a:pt x="26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4317198" y="3043676"/>
              <a:ext cx="298604" cy="273191"/>
              <a:chOff x="3224407" y="4340175"/>
              <a:chExt cx="435254" cy="398211"/>
            </a:xfrm>
            <a:grpFill/>
          </p:grpSpPr>
          <p:sp>
            <p:nvSpPr>
              <p:cNvPr id="144" name="chenying0907 14"/>
              <p:cNvSpPr>
                <a:spLocks noEditPoints="1"/>
              </p:cNvSpPr>
              <p:nvPr/>
            </p:nvSpPr>
            <p:spPr bwMode="auto">
              <a:xfrm>
                <a:off x="3224407" y="4340175"/>
                <a:ext cx="377373" cy="370429"/>
              </a:xfrm>
              <a:custGeom>
                <a:avLst/>
                <a:gdLst>
                  <a:gd name="T0" fmla="*/ 87 w 120"/>
                  <a:gd name="T1" fmla="*/ 102 h 118"/>
                  <a:gd name="T2" fmla="*/ 87 w 120"/>
                  <a:gd name="T3" fmla="*/ 102 h 118"/>
                  <a:gd name="T4" fmla="*/ 86 w 120"/>
                  <a:gd name="T5" fmla="*/ 102 h 118"/>
                  <a:gd name="T6" fmla="*/ 90 w 120"/>
                  <a:gd name="T7" fmla="*/ 101 h 118"/>
                  <a:gd name="T8" fmla="*/ 87 w 120"/>
                  <a:gd name="T9" fmla="*/ 102 h 118"/>
                  <a:gd name="T10" fmla="*/ 101 w 120"/>
                  <a:gd name="T11" fmla="*/ 88 h 118"/>
                  <a:gd name="T12" fmla="*/ 101 w 120"/>
                  <a:gd name="T13" fmla="*/ 84 h 118"/>
                  <a:gd name="T14" fmla="*/ 102 w 120"/>
                  <a:gd name="T15" fmla="*/ 86 h 118"/>
                  <a:gd name="T16" fmla="*/ 101 w 120"/>
                  <a:gd name="T17" fmla="*/ 88 h 118"/>
                  <a:gd name="T18" fmla="*/ 36 w 120"/>
                  <a:gd name="T19" fmla="*/ 45 h 118"/>
                  <a:gd name="T20" fmla="*/ 31 w 120"/>
                  <a:gd name="T21" fmla="*/ 43 h 118"/>
                  <a:gd name="T22" fmla="*/ 29 w 120"/>
                  <a:gd name="T23" fmla="*/ 33 h 118"/>
                  <a:gd name="T24" fmla="*/ 29 w 120"/>
                  <a:gd name="T25" fmla="*/ 33 h 118"/>
                  <a:gd name="T26" fmla="*/ 35 w 120"/>
                  <a:gd name="T27" fmla="*/ 30 h 118"/>
                  <a:gd name="T28" fmla="*/ 42 w 120"/>
                  <a:gd name="T29" fmla="*/ 34 h 118"/>
                  <a:gd name="T30" fmla="*/ 38 w 120"/>
                  <a:gd name="T31" fmla="*/ 45 h 118"/>
                  <a:gd name="T32" fmla="*/ 36 w 120"/>
                  <a:gd name="T33" fmla="*/ 45 h 118"/>
                  <a:gd name="T34" fmla="*/ 22 w 120"/>
                  <a:gd name="T35" fmla="*/ 48 h 118"/>
                  <a:gd name="T36" fmla="*/ 9 w 120"/>
                  <a:gd name="T37" fmla="*/ 26 h 118"/>
                  <a:gd name="T38" fmla="*/ 10 w 120"/>
                  <a:gd name="T39" fmla="*/ 29 h 118"/>
                  <a:gd name="T40" fmla="*/ 22 w 120"/>
                  <a:gd name="T41" fmla="*/ 48 h 118"/>
                  <a:gd name="T42" fmla="*/ 3 w 120"/>
                  <a:gd name="T43" fmla="*/ 0 h 118"/>
                  <a:gd name="T44" fmla="*/ 1 w 120"/>
                  <a:gd name="T45" fmla="*/ 2 h 118"/>
                  <a:gd name="T46" fmla="*/ 1 w 120"/>
                  <a:gd name="T47" fmla="*/ 3 h 118"/>
                  <a:gd name="T48" fmla="*/ 17 w 120"/>
                  <a:gd name="T49" fmla="*/ 48 h 118"/>
                  <a:gd name="T50" fmla="*/ 56 w 120"/>
                  <a:gd name="T51" fmla="*/ 85 h 118"/>
                  <a:gd name="T52" fmla="*/ 56 w 120"/>
                  <a:gd name="T53" fmla="*/ 86 h 118"/>
                  <a:gd name="T54" fmla="*/ 57 w 120"/>
                  <a:gd name="T55" fmla="*/ 98 h 118"/>
                  <a:gd name="T56" fmla="*/ 58 w 120"/>
                  <a:gd name="T57" fmla="*/ 109 h 118"/>
                  <a:gd name="T58" fmla="*/ 59 w 120"/>
                  <a:gd name="T59" fmla="*/ 109 h 118"/>
                  <a:gd name="T60" fmla="*/ 66 w 120"/>
                  <a:gd name="T61" fmla="*/ 115 h 118"/>
                  <a:gd name="T62" fmla="*/ 71 w 120"/>
                  <a:gd name="T63" fmla="*/ 118 h 118"/>
                  <a:gd name="T64" fmla="*/ 71 w 120"/>
                  <a:gd name="T65" fmla="*/ 118 h 118"/>
                  <a:gd name="T66" fmla="*/ 72 w 120"/>
                  <a:gd name="T67" fmla="*/ 118 h 118"/>
                  <a:gd name="T68" fmla="*/ 73 w 120"/>
                  <a:gd name="T69" fmla="*/ 118 h 118"/>
                  <a:gd name="T70" fmla="*/ 73 w 120"/>
                  <a:gd name="T71" fmla="*/ 118 h 118"/>
                  <a:gd name="T72" fmla="*/ 73 w 120"/>
                  <a:gd name="T73" fmla="*/ 118 h 118"/>
                  <a:gd name="T74" fmla="*/ 74 w 120"/>
                  <a:gd name="T75" fmla="*/ 117 h 118"/>
                  <a:gd name="T76" fmla="*/ 77 w 120"/>
                  <a:gd name="T77" fmla="*/ 108 h 118"/>
                  <a:gd name="T78" fmla="*/ 79 w 120"/>
                  <a:gd name="T79" fmla="*/ 101 h 118"/>
                  <a:gd name="T80" fmla="*/ 82 w 120"/>
                  <a:gd name="T81" fmla="*/ 103 h 118"/>
                  <a:gd name="T82" fmla="*/ 86 w 120"/>
                  <a:gd name="T83" fmla="*/ 105 h 118"/>
                  <a:gd name="T84" fmla="*/ 87 w 120"/>
                  <a:gd name="T85" fmla="*/ 105 h 118"/>
                  <a:gd name="T86" fmla="*/ 87 w 120"/>
                  <a:gd name="T87" fmla="*/ 104 h 118"/>
                  <a:gd name="T88" fmla="*/ 89 w 120"/>
                  <a:gd name="T89" fmla="*/ 105 h 118"/>
                  <a:gd name="T90" fmla="*/ 96 w 120"/>
                  <a:gd name="T91" fmla="*/ 101 h 118"/>
                  <a:gd name="T92" fmla="*/ 105 w 120"/>
                  <a:gd name="T93" fmla="*/ 86 h 118"/>
                  <a:gd name="T94" fmla="*/ 104 w 120"/>
                  <a:gd name="T95" fmla="*/ 85 h 118"/>
                  <a:gd name="T96" fmla="*/ 103 w 120"/>
                  <a:gd name="T97" fmla="*/ 82 h 118"/>
                  <a:gd name="T98" fmla="*/ 102 w 120"/>
                  <a:gd name="T99" fmla="*/ 80 h 118"/>
                  <a:gd name="T100" fmla="*/ 111 w 120"/>
                  <a:gd name="T101" fmla="*/ 77 h 118"/>
                  <a:gd name="T102" fmla="*/ 119 w 120"/>
                  <a:gd name="T103" fmla="*/ 73 h 118"/>
                  <a:gd name="T104" fmla="*/ 120 w 120"/>
                  <a:gd name="T105" fmla="*/ 72 h 118"/>
                  <a:gd name="T106" fmla="*/ 115 w 120"/>
                  <a:gd name="T107" fmla="*/ 65 h 118"/>
                  <a:gd name="T108" fmla="*/ 108 w 120"/>
                  <a:gd name="T109" fmla="*/ 56 h 118"/>
                  <a:gd name="T110" fmla="*/ 107 w 120"/>
                  <a:gd name="T111" fmla="*/ 55 h 118"/>
                  <a:gd name="T112" fmla="*/ 107 w 120"/>
                  <a:gd name="T113" fmla="*/ 55 h 118"/>
                  <a:gd name="T114" fmla="*/ 86 w 120"/>
                  <a:gd name="T115" fmla="*/ 57 h 118"/>
                  <a:gd name="T116" fmla="*/ 76 w 120"/>
                  <a:gd name="T117" fmla="*/ 43 h 118"/>
                  <a:gd name="T118" fmla="*/ 59 w 120"/>
                  <a:gd name="T119" fmla="*/ 26 h 118"/>
                  <a:gd name="T120" fmla="*/ 51 w 120"/>
                  <a:gd name="T121" fmla="*/ 20 h 118"/>
                  <a:gd name="T122" fmla="*/ 3 w 120"/>
                  <a:gd name="T123" fmla="*/ 0 h 118"/>
                  <a:gd name="T124" fmla="*/ 3 w 120"/>
                  <a:gd name="T125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0" h="118">
                    <a:moveTo>
                      <a:pt x="87" y="102"/>
                    </a:moveTo>
                    <a:cubicBezTo>
                      <a:pt x="87" y="102"/>
                      <a:pt x="87" y="102"/>
                      <a:pt x="87" y="102"/>
                    </a:cubicBezTo>
                    <a:cubicBezTo>
                      <a:pt x="86" y="102"/>
                      <a:pt x="86" y="102"/>
                      <a:pt x="86" y="102"/>
                    </a:cubicBezTo>
                    <a:cubicBezTo>
                      <a:pt x="88" y="102"/>
                      <a:pt x="89" y="101"/>
                      <a:pt x="90" y="101"/>
                    </a:cubicBezTo>
                    <a:cubicBezTo>
                      <a:pt x="89" y="102"/>
                      <a:pt x="88" y="102"/>
                      <a:pt x="87" y="102"/>
                    </a:cubicBezTo>
                    <a:moveTo>
                      <a:pt x="101" y="88"/>
                    </a:moveTo>
                    <a:cubicBezTo>
                      <a:pt x="101" y="87"/>
                      <a:pt x="101" y="86"/>
                      <a:pt x="101" y="84"/>
                    </a:cubicBezTo>
                    <a:cubicBezTo>
                      <a:pt x="101" y="85"/>
                      <a:pt x="102" y="86"/>
                      <a:pt x="102" y="86"/>
                    </a:cubicBezTo>
                    <a:cubicBezTo>
                      <a:pt x="102" y="87"/>
                      <a:pt x="101" y="87"/>
                      <a:pt x="101" y="88"/>
                    </a:cubicBezTo>
                    <a:moveTo>
                      <a:pt x="36" y="45"/>
                    </a:moveTo>
                    <a:cubicBezTo>
                      <a:pt x="34" y="45"/>
                      <a:pt x="33" y="44"/>
                      <a:pt x="31" y="43"/>
                    </a:cubicBezTo>
                    <a:cubicBezTo>
                      <a:pt x="28" y="40"/>
                      <a:pt x="29" y="37"/>
                      <a:pt x="29" y="33"/>
                    </a:cubicBezTo>
                    <a:cubicBezTo>
                      <a:pt x="29" y="33"/>
                      <a:pt x="29" y="33"/>
                      <a:pt x="29" y="33"/>
                    </a:cubicBezTo>
                    <a:cubicBezTo>
                      <a:pt x="30" y="31"/>
                      <a:pt x="32" y="30"/>
                      <a:pt x="35" y="30"/>
                    </a:cubicBezTo>
                    <a:cubicBezTo>
                      <a:pt x="37" y="30"/>
                      <a:pt x="40" y="31"/>
                      <a:pt x="42" y="34"/>
                    </a:cubicBezTo>
                    <a:cubicBezTo>
                      <a:pt x="44" y="37"/>
                      <a:pt x="42" y="43"/>
                      <a:pt x="38" y="45"/>
                    </a:cubicBezTo>
                    <a:cubicBezTo>
                      <a:pt x="38" y="45"/>
                      <a:pt x="37" y="45"/>
                      <a:pt x="36" y="45"/>
                    </a:cubicBezTo>
                    <a:moveTo>
                      <a:pt x="22" y="48"/>
                    </a:moveTo>
                    <a:cubicBezTo>
                      <a:pt x="17" y="41"/>
                      <a:pt x="12" y="34"/>
                      <a:pt x="9" y="26"/>
                    </a:cubicBezTo>
                    <a:cubicBezTo>
                      <a:pt x="10" y="27"/>
                      <a:pt x="10" y="28"/>
                      <a:pt x="10" y="29"/>
                    </a:cubicBezTo>
                    <a:cubicBezTo>
                      <a:pt x="14" y="35"/>
                      <a:pt x="17" y="41"/>
                      <a:pt x="22" y="48"/>
                    </a:cubicBezTo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0" y="19"/>
                      <a:pt x="8" y="35"/>
                      <a:pt x="17" y="48"/>
                    </a:cubicBezTo>
                    <a:cubicBezTo>
                      <a:pt x="27" y="61"/>
                      <a:pt x="41" y="78"/>
                      <a:pt x="56" y="85"/>
                    </a:cubicBezTo>
                    <a:cubicBezTo>
                      <a:pt x="56" y="86"/>
                      <a:pt x="56" y="86"/>
                      <a:pt x="56" y="86"/>
                    </a:cubicBezTo>
                    <a:cubicBezTo>
                      <a:pt x="56" y="90"/>
                      <a:pt x="56" y="94"/>
                      <a:pt x="57" y="98"/>
                    </a:cubicBezTo>
                    <a:cubicBezTo>
                      <a:pt x="57" y="102"/>
                      <a:pt x="57" y="106"/>
                      <a:pt x="58" y="109"/>
                    </a:cubicBezTo>
                    <a:cubicBezTo>
                      <a:pt x="59" y="109"/>
                      <a:pt x="59" y="109"/>
                      <a:pt x="59" y="109"/>
                    </a:cubicBezTo>
                    <a:cubicBezTo>
                      <a:pt x="61" y="112"/>
                      <a:pt x="63" y="113"/>
                      <a:pt x="66" y="115"/>
                    </a:cubicBezTo>
                    <a:cubicBezTo>
                      <a:pt x="67" y="116"/>
                      <a:pt x="69" y="118"/>
                      <a:pt x="71" y="118"/>
                    </a:cubicBezTo>
                    <a:cubicBezTo>
                      <a:pt x="71" y="118"/>
                      <a:pt x="71" y="118"/>
                      <a:pt x="71" y="118"/>
                    </a:cubicBezTo>
                    <a:cubicBezTo>
                      <a:pt x="72" y="118"/>
                      <a:pt x="72" y="118"/>
                      <a:pt x="72" y="118"/>
                    </a:cubicBezTo>
                    <a:cubicBezTo>
                      <a:pt x="72" y="118"/>
                      <a:pt x="73" y="118"/>
                      <a:pt x="73" y="118"/>
                    </a:cubicBez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3" y="118"/>
                      <a:pt x="73" y="118"/>
                    </a:cubicBezTo>
                    <a:cubicBezTo>
                      <a:pt x="74" y="118"/>
                      <a:pt x="74" y="117"/>
                      <a:pt x="74" y="117"/>
                    </a:cubicBezTo>
                    <a:cubicBezTo>
                      <a:pt x="75" y="114"/>
                      <a:pt x="76" y="111"/>
                      <a:pt x="77" y="108"/>
                    </a:cubicBezTo>
                    <a:cubicBezTo>
                      <a:pt x="78" y="106"/>
                      <a:pt x="79" y="103"/>
                      <a:pt x="79" y="101"/>
                    </a:cubicBezTo>
                    <a:cubicBezTo>
                      <a:pt x="80" y="102"/>
                      <a:pt x="81" y="103"/>
                      <a:pt x="82" y="103"/>
                    </a:cubicBezTo>
                    <a:cubicBezTo>
                      <a:pt x="83" y="104"/>
                      <a:pt x="85" y="105"/>
                      <a:pt x="86" y="105"/>
                    </a:cubicBezTo>
                    <a:cubicBezTo>
                      <a:pt x="86" y="105"/>
                      <a:pt x="86" y="105"/>
                      <a:pt x="87" y="105"/>
                    </a:cubicBezTo>
                    <a:cubicBezTo>
                      <a:pt x="87" y="104"/>
                      <a:pt x="87" y="104"/>
                      <a:pt x="87" y="104"/>
                    </a:cubicBezTo>
                    <a:cubicBezTo>
                      <a:pt x="88" y="105"/>
                      <a:pt x="88" y="105"/>
                      <a:pt x="89" y="105"/>
                    </a:cubicBezTo>
                    <a:cubicBezTo>
                      <a:pt x="91" y="105"/>
                      <a:pt x="94" y="102"/>
                      <a:pt x="96" y="101"/>
                    </a:cubicBezTo>
                    <a:cubicBezTo>
                      <a:pt x="100" y="97"/>
                      <a:pt x="104" y="91"/>
                      <a:pt x="105" y="86"/>
                    </a:cubicBezTo>
                    <a:cubicBezTo>
                      <a:pt x="105" y="85"/>
                      <a:pt x="104" y="85"/>
                      <a:pt x="104" y="85"/>
                    </a:cubicBezTo>
                    <a:cubicBezTo>
                      <a:pt x="104" y="84"/>
                      <a:pt x="104" y="83"/>
                      <a:pt x="103" y="82"/>
                    </a:cubicBezTo>
                    <a:cubicBezTo>
                      <a:pt x="103" y="81"/>
                      <a:pt x="102" y="81"/>
                      <a:pt x="102" y="80"/>
                    </a:cubicBezTo>
                    <a:cubicBezTo>
                      <a:pt x="105" y="79"/>
                      <a:pt x="108" y="78"/>
                      <a:pt x="111" y="77"/>
                    </a:cubicBezTo>
                    <a:cubicBezTo>
                      <a:pt x="114" y="77"/>
                      <a:pt x="118" y="76"/>
                      <a:pt x="119" y="73"/>
                    </a:cubicBezTo>
                    <a:cubicBezTo>
                      <a:pt x="120" y="73"/>
                      <a:pt x="120" y="73"/>
                      <a:pt x="120" y="72"/>
                    </a:cubicBezTo>
                    <a:cubicBezTo>
                      <a:pt x="119" y="69"/>
                      <a:pt x="117" y="67"/>
                      <a:pt x="115" y="65"/>
                    </a:cubicBezTo>
                    <a:cubicBezTo>
                      <a:pt x="113" y="62"/>
                      <a:pt x="111" y="59"/>
                      <a:pt x="108" y="56"/>
                    </a:cubicBezTo>
                    <a:cubicBezTo>
                      <a:pt x="108" y="56"/>
                      <a:pt x="108" y="55"/>
                      <a:pt x="107" y="55"/>
                    </a:cubicBezTo>
                    <a:cubicBezTo>
                      <a:pt x="107" y="55"/>
                      <a:pt x="107" y="55"/>
                      <a:pt x="107" y="55"/>
                    </a:cubicBezTo>
                    <a:cubicBezTo>
                      <a:pt x="100" y="56"/>
                      <a:pt x="93" y="56"/>
                      <a:pt x="86" y="57"/>
                    </a:cubicBezTo>
                    <a:cubicBezTo>
                      <a:pt x="83" y="52"/>
                      <a:pt x="80" y="47"/>
                      <a:pt x="76" y="43"/>
                    </a:cubicBezTo>
                    <a:cubicBezTo>
                      <a:pt x="71" y="36"/>
                      <a:pt x="65" y="31"/>
                      <a:pt x="59" y="26"/>
                    </a:cubicBezTo>
                    <a:cubicBezTo>
                      <a:pt x="56" y="24"/>
                      <a:pt x="54" y="22"/>
                      <a:pt x="51" y="20"/>
                    </a:cubicBezTo>
                    <a:cubicBezTo>
                      <a:pt x="37" y="9"/>
                      <a:pt x="21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chenying0907 15"/>
              <p:cNvSpPr/>
              <p:nvPr/>
            </p:nvSpPr>
            <p:spPr bwMode="auto">
              <a:xfrm>
                <a:off x="3497598" y="4622627"/>
                <a:ext cx="162063" cy="115759"/>
              </a:xfrm>
              <a:custGeom>
                <a:avLst/>
                <a:gdLst>
                  <a:gd name="T0" fmla="*/ 25 w 51"/>
                  <a:gd name="T1" fmla="*/ 0 h 37"/>
                  <a:gd name="T2" fmla="*/ 24 w 51"/>
                  <a:gd name="T3" fmla="*/ 0 h 37"/>
                  <a:gd name="T4" fmla="*/ 23 w 51"/>
                  <a:gd name="T5" fmla="*/ 0 h 37"/>
                  <a:gd name="T6" fmla="*/ 23 w 51"/>
                  <a:gd name="T7" fmla="*/ 0 h 37"/>
                  <a:gd name="T8" fmla="*/ 23 w 51"/>
                  <a:gd name="T9" fmla="*/ 4 h 37"/>
                  <a:gd name="T10" fmla="*/ 23 w 51"/>
                  <a:gd name="T11" fmla="*/ 4 h 37"/>
                  <a:gd name="T12" fmla="*/ 25 w 51"/>
                  <a:gd name="T13" fmla="*/ 5 h 37"/>
                  <a:gd name="T14" fmla="*/ 28 w 51"/>
                  <a:gd name="T15" fmla="*/ 6 h 37"/>
                  <a:gd name="T16" fmla="*/ 32 w 51"/>
                  <a:gd name="T17" fmla="*/ 10 h 37"/>
                  <a:gd name="T18" fmla="*/ 31 w 51"/>
                  <a:gd name="T19" fmla="*/ 11 h 37"/>
                  <a:gd name="T20" fmla="*/ 27 w 51"/>
                  <a:gd name="T21" fmla="*/ 13 h 37"/>
                  <a:gd name="T22" fmla="*/ 26 w 51"/>
                  <a:gd name="T23" fmla="*/ 14 h 37"/>
                  <a:gd name="T24" fmla="*/ 26 w 51"/>
                  <a:gd name="T25" fmla="*/ 18 h 37"/>
                  <a:gd name="T26" fmla="*/ 37 w 51"/>
                  <a:gd name="T27" fmla="*/ 23 h 37"/>
                  <a:gd name="T28" fmla="*/ 41 w 51"/>
                  <a:gd name="T29" fmla="*/ 28 h 37"/>
                  <a:gd name="T30" fmla="*/ 22 w 51"/>
                  <a:gd name="T31" fmla="*/ 25 h 37"/>
                  <a:gd name="T32" fmla="*/ 22 w 51"/>
                  <a:gd name="T33" fmla="*/ 25 h 37"/>
                  <a:gd name="T34" fmla="*/ 20 w 51"/>
                  <a:gd name="T35" fmla="*/ 26 h 37"/>
                  <a:gd name="T36" fmla="*/ 20 w 51"/>
                  <a:gd name="T37" fmla="*/ 27 h 37"/>
                  <a:gd name="T38" fmla="*/ 21 w 51"/>
                  <a:gd name="T39" fmla="*/ 31 h 37"/>
                  <a:gd name="T40" fmla="*/ 4 w 51"/>
                  <a:gd name="T41" fmla="*/ 19 h 37"/>
                  <a:gd name="T42" fmla="*/ 3 w 51"/>
                  <a:gd name="T43" fmla="*/ 18 h 37"/>
                  <a:gd name="T44" fmla="*/ 3 w 51"/>
                  <a:gd name="T45" fmla="*/ 19 h 37"/>
                  <a:gd name="T46" fmla="*/ 3 w 51"/>
                  <a:gd name="T47" fmla="*/ 19 h 37"/>
                  <a:gd name="T48" fmla="*/ 1 w 51"/>
                  <a:gd name="T49" fmla="*/ 21 h 37"/>
                  <a:gd name="T50" fmla="*/ 25 w 51"/>
                  <a:gd name="T51" fmla="*/ 37 h 37"/>
                  <a:gd name="T52" fmla="*/ 26 w 51"/>
                  <a:gd name="T53" fmla="*/ 37 h 37"/>
                  <a:gd name="T54" fmla="*/ 28 w 51"/>
                  <a:gd name="T55" fmla="*/ 34 h 37"/>
                  <a:gd name="T56" fmla="*/ 27 w 51"/>
                  <a:gd name="T57" fmla="*/ 32 h 37"/>
                  <a:gd name="T58" fmla="*/ 35 w 51"/>
                  <a:gd name="T59" fmla="*/ 36 h 37"/>
                  <a:gd name="T60" fmla="*/ 40 w 51"/>
                  <a:gd name="T61" fmla="*/ 36 h 37"/>
                  <a:gd name="T62" fmla="*/ 50 w 51"/>
                  <a:gd name="T63" fmla="*/ 34 h 37"/>
                  <a:gd name="T64" fmla="*/ 50 w 51"/>
                  <a:gd name="T65" fmla="*/ 32 h 37"/>
                  <a:gd name="T66" fmla="*/ 49 w 51"/>
                  <a:gd name="T67" fmla="*/ 30 h 37"/>
                  <a:gd name="T68" fmla="*/ 49 w 51"/>
                  <a:gd name="T69" fmla="*/ 30 h 37"/>
                  <a:gd name="T70" fmla="*/ 45 w 51"/>
                  <a:gd name="T71" fmla="*/ 24 h 37"/>
                  <a:gd name="T72" fmla="*/ 41 w 51"/>
                  <a:gd name="T73" fmla="*/ 19 h 37"/>
                  <a:gd name="T74" fmla="*/ 33 w 51"/>
                  <a:gd name="T75" fmla="*/ 14 h 37"/>
                  <a:gd name="T76" fmla="*/ 35 w 51"/>
                  <a:gd name="T77" fmla="*/ 14 h 37"/>
                  <a:gd name="T78" fmla="*/ 37 w 51"/>
                  <a:gd name="T79" fmla="*/ 14 h 37"/>
                  <a:gd name="T80" fmla="*/ 37 w 51"/>
                  <a:gd name="T81" fmla="*/ 14 h 37"/>
                  <a:gd name="T82" fmla="*/ 39 w 51"/>
                  <a:gd name="T83" fmla="*/ 10 h 37"/>
                  <a:gd name="T84" fmla="*/ 26 w 51"/>
                  <a:gd name="T85" fmla="*/ 0 h 37"/>
                  <a:gd name="T86" fmla="*/ 25 w 51"/>
                  <a:gd name="T8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" h="37">
                    <a:moveTo>
                      <a:pt x="25" y="0"/>
                    </a:moveTo>
                    <a:cubicBezTo>
                      <a:pt x="25" y="0"/>
                      <a:pt x="24" y="0"/>
                      <a:pt x="24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1" y="0"/>
                      <a:pt x="21" y="3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4" y="5"/>
                      <a:pt x="25" y="5"/>
                    </a:cubicBezTo>
                    <a:cubicBezTo>
                      <a:pt x="26" y="5"/>
                      <a:pt x="27" y="6"/>
                      <a:pt x="28" y="6"/>
                    </a:cubicBezTo>
                    <a:cubicBezTo>
                      <a:pt x="30" y="7"/>
                      <a:pt x="31" y="9"/>
                      <a:pt x="32" y="10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0" y="11"/>
                      <a:pt x="28" y="12"/>
                      <a:pt x="27" y="13"/>
                    </a:cubicBezTo>
                    <a:cubicBezTo>
                      <a:pt x="26" y="13"/>
                      <a:pt x="26" y="14"/>
                      <a:pt x="26" y="14"/>
                    </a:cubicBezTo>
                    <a:cubicBezTo>
                      <a:pt x="25" y="15"/>
                      <a:pt x="25" y="17"/>
                      <a:pt x="26" y="18"/>
                    </a:cubicBezTo>
                    <a:cubicBezTo>
                      <a:pt x="30" y="20"/>
                      <a:pt x="33" y="20"/>
                      <a:pt x="37" y="23"/>
                    </a:cubicBezTo>
                    <a:cubicBezTo>
                      <a:pt x="38" y="24"/>
                      <a:pt x="40" y="26"/>
                      <a:pt x="41" y="28"/>
                    </a:cubicBezTo>
                    <a:cubicBezTo>
                      <a:pt x="35" y="27"/>
                      <a:pt x="29" y="28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1" y="25"/>
                      <a:pt x="21" y="26"/>
                      <a:pt x="20" y="26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9"/>
                      <a:pt x="21" y="30"/>
                      <a:pt x="21" y="31"/>
                    </a:cubicBezTo>
                    <a:cubicBezTo>
                      <a:pt x="14" y="29"/>
                      <a:pt x="7" y="26"/>
                      <a:pt x="4" y="19"/>
                    </a:cubicBezTo>
                    <a:cubicBezTo>
                      <a:pt x="4" y="18"/>
                      <a:pt x="4" y="18"/>
                      <a:pt x="3" y="18"/>
                    </a:cubicBezTo>
                    <a:cubicBezTo>
                      <a:pt x="3" y="18"/>
                      <a:pt x="3" y="18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0" y="34"/>
                      <a:pt x="16" y="36"/>
                      <a:pt x="25" y="37"/>
                    </a:cubicBezTo>
                    <a:cubicBezTo>
                      <a:pt x="25" y="37"/>
                      <a:pt x="26" y="37"/>
                      <a:pt x="26" y="37"/>
                    </a:cubicBezTo>
                    <a:cubicBezTo>
                      <a:pt x="28" y="37"/>
                      <a:pt x="29" y="36"/>
                      <a:pt x="28" y="34"/>
                    </a:cubicBezTo>
                    <a:cubicBezTo>
                      <a:pt x="28" y="33"/>
                      <a:pt x="27" y="33"/>
                      <a:pt x="27" y="32"/>
                    </a:cubicBezTo>
                    <a:cubicBezTo>
                      <a:pt x="29" y="33"/>
                      <a:pt x="32" y="35"/>
                      <a:pt x="35" y="36"/>
                    </a:cubicBezTo>
                    <a:cubicBezTo>
                      <a:pt x="37" y="36"/>
                      <a:pt x="39" y="36"/>
                      <a:pt x="40" y="36"/>
                    </a:cubicBezTo>
                    <a:cubicBezTo>
                      <a:pt x="44" y="36"/>
                      <a:pt x="47" y="35"/>
                      <a:pt x="50" y="34"/>
                    </a:cubicBezTo>
                    <a:cubicBezTo>
                      <a:pt x="51" y="33"/>
                      <a:pt x="51" y="32"/>
                      <a:pt x="50" y="32"/>
                    </a:cubicBezTo>
                    <a:cubicBezTo>
                      <a:pt x="50" y="31"/>
                      <a:pt x="49" y="31"/>
                      <a:pt x="49" y="30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48" y="28"/>
                      <a:pt x="46" y="26"/>
                      <a:pt x="45" y="24"/>
                    </a:cubicBezTo>
                    <a:cubicBezTo>
                      <a:pt x="43" y="22"/>
                      <a:pt x="42" y="20"/>
                      <a:pt x="41" y="19"/>
                    </a:cubicBezTo>
                    <a:cubicBezTo>
                      <a:pt x="39" y="17"/>
                      <a:pt x="36" y="15"/>
                      <a:pt x="33" y="14"/>
                    </a:cubicBezTo>
                    <a:cubicBezTo>
                      <a:pt x="33" y="14"/>
                      <a:pt x="34" y="14"/>
                      <a:pt x="35" y="14"/>
                    </a:cubicBezTo>
                    <a:cubicBezTo>
                      <a:pt x="35" y="14"/>
                      <a:pt x="36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9" y="14"/>
                      <a:pt x="40" y="11"/>
                      <a:pt x="39" y="10"/>
                    </a:cubicBezTo>
                    <a:cubicBezTo>
                      <a:pt x="37" y="5"/>
                      <a:pt x="31" y="1"/>
                      <a:pt x="26" y="0"/>
                    </a:cubicBezTo>
                    <a:cubicBezTo>
                      <a:pt x="26" y="0"/>
                      <a:pt x="26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0" name="chenying0907 16"/>
            <p:cNvSpPr/>
            <p:nvPr/>
          </p:nvSpPr>
          <p:spPr bwMode="auto">
            <a:xfrm>
              <a:off x="2372421" y="3488189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7 h 14"/>
                <a:gd name="T4" fmla="*/ 1 w 14"/>
                <a:gd name="T5" fmla="*/ 9 h 14"/>
                <a:gd name="T6" fmla="*/ 7 w 14"/>
                <a:gd name="T7" fmla="*/ 14 h 14"/>
                <a:gd name="T8" fmla="*/ 9 w 14"/>
                <a:gd name="T9" fmla="*/ 14 h 14"/>
                <a:gd name="T10" fmla="*/ 13 w 14"/>
                <a:gd name="T11" fmla="*/ 6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2" y="12"/>
                    <a:pt x="4" y="14"/>
                    <a:pt x="7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3" y="13"/>
                    <a:pt x="14" y="9"/>
                    <a:pt x="13" y="6"/>
                  </a:cubicBezTo>
                  <a:cubicBezTo>
                    <a:pt x="12" y="3"/>
                    <a:pt x="10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chenying0907 17"/>
            <p:cNvSpPr>
              <a:spLocks noEditPoints="1"/>
            </p:cNvSpPr>
            <p:nvPr/>
          </p:nvSpPr>
          <p:spPr bwMode="auto">
            <a:xfrm>
              <a:off x="2240455" y="3314552"/>
              <a:ext cx="421363" cy="344962"/>
            </a:xfrm>
            <a:custGeom>
              <a:avLst/>
              <a:gdLst>
                <a:gd name="T0" fmla="*/ 8 w 134"/>
                <a:gd name="T1" fmla="*/ 93 h 110"/>
                <a:gd name="T2" fmla="*/ 13 w 134"/>
                <a:gd name="T3" fmla="*/ 56 h 110"/>
                <a:gd name="T4" fmla="*/ 32 w 134"/>
                <a:gd name="T5" fmla="*/ 62 h 110"/>
                <a:gd name="T6" fmla="*/ 47 w 134"/>
                <a:gd name="T7" fmla="*/ 76 h 110"/>
                <a:gd name="T8" fmla="*/ 46 w 134"/>
                <a:gd name="T9" fmla="*/ 104 h 110"/>
                <a:gd name="T10" fmla="*/ 87 w 134"/>
                <a:gd name="T11" fmla="*/ 54 h 110"/>
                <a:gd name="T12" fmla="*/ 119 w 134"/>
                <a:gd name="T13" fmla="*/ 61 h 110"/>
                <a:gd name="T14" fmla="*/ 126 w 134"/>
                <a:gd name="T15" fmla="*/ 101 h 110"/>
                <a:gd name="T16" fmla="*/ 91 w 134"/>
                <a:gd name="T17" fmla="*/ 93 h 110"/>
                <a:gd name="T18" fmla="*/ 51 w 134"/>
                <a:gd name="T19" fmla="*/ 88 h 110"/>
                <a:gd name="T20" fmla="*/ 64 w 134"/>
                <a:gd name="T21" fmla="*/ 65 h 110"/>
                <a:gd name="T22" fmla="*/ 73 w 134"/>
                <a:gd name="T23" fmla="*/ 57 h 110"/>
                <a:gd name="T24" fmla="*/ 88 w 134"/>
                <a:gd name="T25" fmla="*/ 93 h 110"/>
                <a:gd name="T26" fmla="*/ 64 w 134"/>
                <a:gd name="T27" fmla="*/ 100 h 110"/>
                <a:gd name="T28" fmla="*/ 50 w 134"/>
                <a:gd name="T29" fmla="*/ 106 h 110"/>
                <a:gd name="T30" fmla="*/ 36 w 134"/>
                <a:gd name="T31" fmla="*/ 61 h 110"/>
                <a:gd name="T32" fmla="*/ 36 w 134"/>
                <a:gd name="T33" fmla="*/ 60 h 110"/>
                <a:gd name="T34" fmla="*/ 48 w 134"/>
                <a:gd name="T35" fmla="*/ 49 h 110"/>
                <a:gd name="T36" fmla="*/ 60 w 134"/>
                <a:gd name="T37" fmla="*/ 65 h 110"/>
                <a:gd name="T38" fmla="*/ 47 w 134"/>
                <a:gd name="T39" fmla="*/ 73 h 110"/>
                <a:gd name="T40" fmla="*/ 23 w 134"/>
                <a:gd name="T41" fmla="*/ 55 h 110"/>
                <a:gd name="T42" fmla="*/ 13 w 134"/>
                <a:gd name="T43" fmla="*/ 52 h 110"/>
                <a:gd name="T44" fmla="*/ 23 w 134"/>
                <a:gd name="T45" fmla="*/ 18 h 110"/>
                <a:gd name="T46" fmla="*/ 45 w 134"/>
                <a:gd name="T47" fmla="*/ 38 h 110"/>
                <a:gd name="T48" fmla="*/ 45 w 134"/>
                <a:gd name="T49" fmla="*/ 46 h 110"/>
                <a:gd name="T50" fmla="*/ 49 w 134"/>
                <a:gd name="T51" fmla="*/ 47 h 110"/>
                <a:gd name="T52" fmla="*/ 49 w 134"/>
                <a:gd name="T53" fmla="*/ 30 h 110"/>
                <a:gd name="T54" fmla="*/ 66 w 134"/>
                <a:gd name="T55" fmla="*/ 19 h 110"/>
                <a:gd name="T56" fmla="*/ 83 w 134"/>
                <a:gd name="T57" fmla="*/ 42 h 110"/>
                <a:gd name="T58" fmla="*/ 64 w 134"/>
                <a:gd name="T59" fmla="*/ 58 h 110"/>
                <a:gd name="T60" fmla="*/ 49 w 134"/>
                <a:gd name="T61" fmla="*/ 47 h 110"/>
                <a:gd name="T62" fmla="*/ 91 w 134"/>
                <a:gd name="T63" fmla="*/ 5 h 110"/>
                <a:gd name="T64" fmla="*/ 128 w 134"/>
                <a:gd name="T65" fmla="*/ 21 h 110"/>
                <a:gd name="T66" fmla="*/ 102 w 134"/>
                <a:gd name="T67" fmla="*/ 54 h 110"/>
                <a:gd name="T68" fmla="*/ 87 w 134"/>
                <a:gd name="T69" fmla="*/ 51 h 110"/>
                <a:gd name="T70" fmla="*/ 89 w 134"/>
                <a:gd name="T71" fmla="*/ 0 h 110"/>
                <a:gd name="T72" fmla="*/ 47 w 134"/>
                <a:gd name="T73" fmla="*/ 27 h 110"/>
                <a:gd name="T74" fmla="*/ 3 w 134"/>
                <a:gd name="T75" fmla="*/ 4 h 110"/>
                <a:gd name="T76" fmla="*/ 9 w 134"/>
                <a:gd name="T77" fmla="*/ 48 h 110"/>
                <a:gd name="T78" fmla="*/ 5 w 134"/>
                <a:gd name="T79" fmla="*/ 95 h 110"/>
                <a:gd name="T80" fmla="*/ 5 w 134"/>
                <a:gd name="T81" fmla="*/ 96 h 110"/>
                <a:gd name="T82" fmla="*/ 6 w 134"/>
                <a:gd name="T83" fmla="*/ 96 h 110"/>
                <a:gd name="T84" fmla="*/ 44 w 134"/>
                <a:gd name="T85" fmla="*/ 107 h 110"/>
                <a:gd name="T86" fmla="*/ 48 w 134"/>
                <a:gd name="T87" fmla="*/ 110 h 110"/>
                <a:gd name="T88" fmla="*/ 53 w 134"/>
                <a:gd name="T89" fmla="*/ 109 h 110"/>
                <a:gd name="T90" fmla="*/ 89 w 134"/>
                <a:gd name="T91" fmla="*/ 95 h 110"/>
                <a:gd name="T92" fmla="*/ 91 w 134"/>
                <a:gd name="T93" fmla="*/ 96 h 110"/>
                <a:gd name="T94" fmla="*/ 129 w 134"/>
                <a:gd name="T95" fmla="*/ 105 h 110"/>
                <a:gd name="T96" fmla="*/ 130 w 134"/>
                <a:gd name="T97" fmla="*/ 105 h 110"/>
                <a:gd name="T98" fmla="*/ 131 w 134"/>
                <a:gd name="T99" fmla="*/ 104 h 110"/>
                <a:gd name="T100" fmla="*/ 130 w 134"/>
                <a:gd name="T101" fmla="*/ 102 h 110"/>
                <a:gd name="T102" fmla="*/ 132 w 134"/>
                <a:gd name="T103" fmla="*/ 17 h 110"/>
                <a:gd name="T104" fmla="*/ 131 w 134"/>
                <a:gd name="T105" fmla="*/ 17 h 110"/>
                <a:gd name="T106" fmla="*/ 108 w 134"/>
                <a:gd name="T107" fmla="*/ 10 h 110"/>
                <a:gd name="T108" fmla="*/ 90 w 134"/>
                <a:gd name="T10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4" h="110">
                  <a:moveTo>
                    <a:pt x="46" y="104"/>
                  </a:moveTo>
                  <a:cubicBezTo>
                    <a:pt x="37" y="95"/>
                    <a:pt x="20" y="94"/>
                    <a:pt x="8" y="93"/>
                  </a:cubicBezTo>
                  <a:cubicBezTo>
                    <a:pt x="14" y="84"/>
                    <a:pt x="13" y="69"/>
                    <a:pt x="13" y="59"/>
                  </a:cubicBezTo>
                  <a:cubicBezTo>
                    <a:pt x="14" y="58"/>
                    <a:pt x="13" y="57"/>
                    <a:pt x="13" y="56"/>
                  </a:cubicBezTo>
                  <a:cubicBezTo>
                    <a:pt x="15" y="57"/>
                    <a:pt x="18" y="57"/>
                    <a:pt x="19" y="58"/>
                  </a:cubicBezTo>
                  <a:cubicBezTo>
                    <a:pt x="23" y="59"/>
                    <a:pt x="28" y="61"/>
                    <a:pt x="32" y="62"/>
                  </a:cubicBezTo>
                  <a:cubicBezTo>
                    <a:pt x="32" y="70"/>
                    <a:pt x="39" y="76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6" y="78"/>
                    <a:pt x="47" y="81"/>
                    <a:pt x="47" y="83"/>
                  </a:cubicBezTo>
                  <a:cubicBezTo>
                    <a:pt x="47" y="90"/>
                    <a:pt x="46" y="97"/>
                    <a:pt x="46" y="104"/>
                  </a:cubicBezTo>
                  <a:moveTo>
                    <a:pt x="91" y="93"/>
                  </a:moveTo>
                  <a:cubicBezTo>
                    <a:pt x="89" y="80"/>
                    <a:pt x="88" y="67"/>
                    <a:pt x="87" y="54"/>
                  </a:cubicBezTo>
                  <a:cubicBezTo>
                    <a:pt x="92" y="56"/>
                    <a:pt x="98" y="57"/>
                    <a:pt x="103" y="59"/>
                  </a:cubicBezTo>
                  <a:cubicBezTo>
                    <a:pt x="108" y="60"/>
                    <a:pt x="114" y="60"/>
                    <a:pt x="119" y="61"/>
                  </a:cubicBezTo>
                  <a:cubicBezTo>
                    <a:pt x="119" y="62"/>
                    <a:pt x="119" y="63"/>
                    <a:pt x="119" y="64"/>
                  </a:cubicBezTo>
                  <a:cubicBezTo>
                    <a:pt x="119" y="75"/>
                    <a:pt x="120" y="90"/>
                    <a:pt x="126" y="101"/>
                  </a:cubicBezTo>
                  <a:cubicBezTo>
                    <a:pt x="118" y="98"/>
                    <a:pt x="99" y="93"/>
                    <a:pt x="91" y="93"/>
                  </a:cubicBezTo>
                  <a:cubicBezTo>
                    <a:pt x="91" y="93"/>
                    <a:pt x="91" y="93"/>
                    <a:pt x="91" y="93"/>
                  </a:cubicBezTo>
                  <a:moveTo>
                    <a:pt x="50" y="106"/>
                  </a:moveTo>
                  <a:cubicBezTo>
                    <a:pt x="50" y="100"/>
                    <a:pt x="51" y="94"/>
                    <a:pt x="51" y="88"/>
                  </a:cubicBezTo>
                  <a:cubicBezTo>
                    <a:pt x="51" y="85"/>
                    <a:pt x="51" y="80"/>
                    <a:pt x="50" y="76"/>
                  </a:cubicBezTo>
                  <a:cubicBezTo>
                    <a:pt x="56" y="76"/>
                    <a:pt x="62" y="71"/>
                    <a:pt x="64" y="65"/>
                  </a:cubicBezTo>
                  <a:cubicBezTo>
                    <a:pt x="65" y="64"/>
                    <a:pt x="65" y="62"/>
                    <a:pt x="64" y="60"/>
                  </a:cubicBezTo>
                  <a:cubicBezTo>
                    <a:pt x="67" y="59"/>
                    <a:pt x="70" y="58"/>
                    <a:pt x="73" y="57"/>
                  </a:cubicBezTo>
                  <a:cubicBezTo>
                    <a:pt x="76" y="56"/>
                    <a:pt x="80" y="56"/>
                    <a:pt x="83" y="54"/>
                  </a:cubicBezTo>
                  <a:cubicBezTo>
                    <a:pt x="84" y="67"/>
                    <a:pt x="84" y="81"/>
                    <a:pt x="88" y="93"/>
                  </a:cubicBezTo>
                  <a:cubicBezTo>
                    <a:pt x="88" y="93"/>
                    <a:pt x="87" y="93"/>
                    <a:pt x="87" y="93"/>
                  </a:cubicBezTo>
                  <a:cubicBezTo>
                    <a:pt x="79" y="93"/>
                    <a:pt x="71" y="98"/>
                    <a:pt x="64" y="100"/>
                  </a:cubicBezTo>
                  <a:cubicBezTo>
                    <a:pt x="60" y="101"/>
                    <a:pt x="57" y="102"/>
                    <a:pt x="53" y="104"/>
                  </a:cubicBezTo>
                  <a:cubicBezTo>
                    <a:pt x="52" y="105"/>
                    <a:pt x="51" y="106"/>
                    <a:pt x="50" y="106"/>
                  </a:cubicBezTo>
                  <a:moveTo>
                    <a:pt x="47" y="73"/>
                  </a:moveTo>
                  <a:cubicBezTo>
                    <a:pt x="41" y="73"/>
                    <a:pt x="36" y="68"/>
                    <a:pt x="36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7" y="53"/>
                    <a:pt x="42" y="51"/>
                    <a:pt x="48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51"/>
                    <a:pt x="55" y="53"/>
                    <a:pt x="58" y="56"/>
                  </a:cubicBezTo>
                  <a:cubicBezTo>
                    <a:pt x="60" y="59"/>
                    <a:pt x="61" y="62"/>
                    <a:pt x="60" y="65"/>
                  </a:cubicBezTo>
                  <a:cubicBezTo>
                    <a:pt x="59" y="70"/>
                    <a:pt x="53" y="72"/>
                    <a:pt x="48" y="73"/>
                  </a:cubicBezTo>
                  <a:cubicBezTo>
                    <a:pt x="48" y="73"/>
                    <a:pt x="48" y="73"/>
                    <a:pt x="47" y="73"/>
                  </a:cubicBezTo>
                  <a:moveTo>
                    <a:pt x="33" y="57"/>
                  </a:moveTo>
                  <a:cubicBezTo>
                    <a:pt x="30" y="56"/>
                    <a:pt x="26" y="55"/>
                    <a:pt x="23" y="55"/>
                  </a:cubicBezTo>
                  <a:cubicBezTo>
                    <a:pt x="20" y="54"/>
                    <a:pt x="18" y="53"/>
                    <a:pt x="16" y="53"/>
                  </a:cubicBezTo>
                  <a:cubicBezTo>
                    <a:pt x="15" y="52"/>
                    <a:pt x="14" y="52"/>
                    <a:pt x="13" y="52"/>
                  </a:cubicBezTo>
                  <a:cubicBezTo>
                    <a:pt x="13" y="37"/>
                    <a:pt x="10" y="22"/>
                    <a:pt x="6" y="8"/>
                  </a:cubicBezTo>
                  <a:cubicBezTo>
                    <a:pt x="11" y="12"/>
                    <a:pt x="17" y="15"/>
                    <a:pt x="23" y="18"/>
                  </a:cubicBezTo>
                  <a:cubicBezTo>
                    <a:pt x="30" y="22"/>
                    <a:pt x="37" y="27"/>
                    <a:pt x="45" y="31"/>
                  </a:cubicBezTo>
                  <a:cubicBezTo>
                    <a:pt x="45" y="33"/>
                    <a:pt x="45" y="36"/>
                    <a:pt x="45" y="38"/>
                  </a:cubicBezTo>
                  <a:cubicBezTo>
                    <a:pt x="46" y="41"/>
                    <a:pt x="46" y="43"/>
                    <a:pt x="46" y="46"/>
                  </a:cubicBezTo>
                  <a:cubicBezTo>
                    <a:pt x="46" y="46"/>
                    <a:pt x="46" y="46"/>
                    <a:pt x="45" y="46"/>
                  </a:cubicBezTo>
                  <a:cubicBezTo>
                    <a:pt x="40" y="46"/>
                    <a:pt x="35" y="52"/>
                    <a:pt x="33" y="57"/>
                  </a:cubicBezTo>
                  <a:moveTo>
                    <a:pt x="49" y="47"/>
                  </a:moveTo>
                  <a:cubicBezTo>
                    <a:pt x="50" y="44"/>
                    <a:pt x="50" y="41"/>
                    <a:pt x="50" y="38"/>
                  </a:cubicBezTo>
                  <a:cubicBezTo>
                    <a:pt x="50" y="35"/>
                    <a:pt x="50" y="32"/>
                    <a:pt x="49" y="30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55" y="28"/>
                    <a:pt x="61" y="22"/>
                    <a:pt x="66" y="19"/>
                  </a:cubicBezTo>
                  <a:cubicBezTo>
                    <a:pt x="74" y="16"/>
                    <a:pt x="80" y="11"/>
                    <a:pt x="87" y="6"/>
                  </a:cubicBezTo>
                  <a:cubicBezTo>
                    <a:pt x="82" y="17"/>
                    <a:pt x="82" y="30"/>
                    <a:pt x="83" y="42"/>
                  </a:cubicBezTo>
                  <a:cubicBezTo>
                    <a:pt x="83" y="44"/>
                    <a:pt x="83" y="47"/>
                    <a:pt x="83" y="50"/>
                  </a:cubicBezTo>
                  <a:cubicBezTo>
                    <a:pt x="77" y="50"/>
                    <a:pt x="69" y="54"/>
                    <a:pt x="64" y="58"/>
                  </a:cubicBezTo>
                  <a:cubicBezTo>
                    <a:pt x="61" y="52"/>
                    <a:pt x="56" y="47"/>
                    <a:pt x="50" y="47"/>
                  </a:cubicBezTo>
                  <a:cubicBezTo>
                    <a:pt x="50" y="47"/>
                    <a:pt x="50" y="47"/>
                    <a:pt x="49" y="47"/>
                  </a:cubicBezTo>
                  <a:moveTo>
                    <a:pt x="87" y="51"/>
                  </a:moveTo>
                  <a:cubicBezTo>
                    <a:pt x="87" y="35"/>
                    <a:pt x="88" y="20"/>
                    <a:pt x="91" y="5"/>
                  </a:cubicBezTo>
                  <a:cubicBezTo>
                    <a:pt x="95" y="9"/>
                    <a:pt x="102" y="12"/>
                    <a:pt x="106" y="14"/>
                  </a:cubicBezTo>
                  <a:cubicBezTo>
                    <a:pt x="112" y="18"/>
                    <a:pt x="120" y="20"/>
                    <a:pt x="128" y="21"/>
                  </a:cubicBezTo>
                  <a:cubicBezTo>
                    <a:pt x="123" y="33"/>
                    <a:pt x="120" y="45"/>
                    <a:pt x="120" y="57"/>
                  </a:cubicBezTo>
                  <a:cubicBezTo>
                    <a:pt x="114" y="56"/>
                    <a:pt x="107" y="56"/>
                    <a:pt x="102" y="54"/>
                  </a:cubicBezTo>
                  <a:cubicBezTo>
                    <a:pt x="97" y="53"/>
                    <a:pt x="92" y="51"/>
                    <a:pt x="88" y="51"/>
                  </a:cubicBezTo>
                  <a:cubicBezTo>
                    <a:pt x="87" y="51"/>
                    <a:pt x="87" y="51"/>
                    <a:pt x="87" y="51"/>
                  </a:cubicBezTo>
                  <a:moveTo>
                    <a:pt x="90" y="0"/>
                  </a:moveTo>
                  <a:cubicBezTo>
                    <a:pt x="90" y="0"/>
                    <a:pt x="89" y="0"/>
                    <a:pt x="89" y="0"/>
                  </a:cubicBezTo>
                  <a:cubicBezTo>
                    <a:pt x="81" y="3"/>
                    <a:pt x="74" y="10"/>
                    <a:pt x="67" y="14"/>
                  </a:cubicBezTo>
                  <a:cubicBezTo>
                    <a:pt x="60" y="18"/>
                    <a:pt x="54" y="22"/>
                    <a:pt x="47" y="27"/>
                  </a:cubicBezTo>
                  <a:cubicBezTo>
                    <a:pt x="34" y="19"/>
                    <a:pt x="20" y="11"/>
                    <a:pt x="5" y="5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2" y="4"/>
                    <a:pt x="0" y="5"/>
                    <a:pt x="1" y="6"/>
                  </a:cubicBezTo>
                  <a:cubicBezTo>
                    <a:pt x="4" y="20"/>
                    <a:pt x="7" y="34"/>
                    <a:pt x="9" y="48"/>
                  </a:cubicBezTo>
                  <a:cubicBezTo>
                    <a:pt x="10" y="61"/>
                    <a:pt x="11" y="81"/>
                    <a:pt x="5" y="93"/>
                  </a:cubicBezTo>
                  <a:cubicBezTo>
                    <a:pt x="5" y="94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12" y="98"/>
                    <a:pt x="19" y="99"/>
                    <a:pt x="26" y="100"/>
                  </a:cubicBezTo>
                  <a:cubicBezTo>
                    <a:pt x="33" y="102"/>
                    <a:pt x="38" y="105"/>
                    <a:pt x="44" y="107"/>
                  </a:cubicBezTo>
                  <a:cubicBezTo>
                    <a:pt x="44" y="109"/>
                    <a:pt x="45" y="109"/>
                    <a:pt x="47" y="110"/>
                  </a:cubicBezTo>
                  <a:cubicBezTo>
                    <a:pt x="47" y="110"/>
                    <a:pt x="47" y="110"/>
                    <a:pt x="48" y="110"/>
                  </a:cubicBezTo>
                  <a:cubicBezTo>
                    <a:pt x="48" y="110"/>
                    <a:pt x="48" y="110"/>
                    <a:pt x="49" y="110"/>
                  </a:cubicBezTo>
                  <a:cubicBezTo>
                    <a:pt x="50" y="110"/>
                    <a:pt x="52" y="109"/>
                    <a:pt x="53" y="109"/>
                  </a:cubicBezTo>
                  <a:cubicBezTo>
                    <a:pt x="65" y="103"/>
                    <a:pt x="77" y="100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5"/>
                    <a:pt x="90" y="95"/>
                    <a:pt x="90" y="95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5" y="97"/>
                    <a:pt x="99" y="98"/>
                    <a:pt x="103" y="99"/>
                  </a:cubicBezTo>
                  <a:cubicBezTo>
                    <a:pt x="111" y="101"/>
                    <a:pt x="120" y="105"/>
                    <a:pt x="129" y="105"/>
                  </a:cubicBezTo>
                  <a:cubicBezTo>
                    <a:pt x="129" y="105"/>
                    <a:pt x="129" y="105"/>
                    <a:pt x="129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5"/>
                    <a:pt x="131" y="105"/>
                    <a:pt x="131" y="104"/>
                  </a:cubicBezTo>
                  <a:cubicBezTo>
                    <a:pt x="131" y="104"/>
                    <a:pt x="131" y="104"/>
                    <a:pt x="131" y="104"/>
                  </a:cubicBezTo>
                  <a:cubicBezTo>
                    <a:pt x="131" y="103"/>
                    <a:pt x="131" y="102"/>
                    <a:pt x="130" y="102"/>
                  </a:cubicBezTo>
                  <a:cubicBezTo>
                    <a:pt x="122" y="74"/>
                    <a:pt x="120" y="47"/>
                    <a:pt x="133" y="20"/>
                  </a:cubicBezTo>
                  <a:cubicBezTo>
                    <a:pt x="134" y="19"/>
                    <a:pt x="133" y="18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23" y="16"/>
                    <a:pt x="115" y="14"/>
                    <a:pt x="108" y="10"/>
                  </a:cubicBezTo>
                  <a:cubicBezTo>
                    <a:pt x="102" y="7"/>
                    <a:pt x="97" y="4"/>
                    <a:pt x="91" y="1"/>
                  </a:cubicBezTo>
                  <a:cubicBezTo>
                    <a:pt x="91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chenying0907 18"/>
            <p:cNvSpPr/>
            <p:nvPr/>
          </p:nvSpPr>
          <p:spPr bwMode="auto">
            <a:xfrm>
              <a:off x="5694702" y="3914182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7 h 14"/>
                <a:gd name="T4" fmla="*/ 1 w 14"/>
                <a:gd name="T5" fmla="*/ 10 h 14"/>
                <a:gd name="T6" fmla="*/ 7 w 14"/>
                <a:gd name="T7" fmla="*/ 14 h 14"/>
                <a:gd name="T8" fmla="*/ 9 w 14"/>
                <a:gd name="T9" fmla="*/ 14 h 14"/>
                <a:gd name="T10" fmla="*/ 13 w 14"/>
                <a:gd name="T11" fmla="*/ 6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2" y="12"/>
                    <a:pt x="4" y="14"/>
                    <a:pt x="7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3" y="13"/>
                    <a:pt x="14" y="9"/>
                    <a:pt x="13" y="6"/>
                  </a:cubicBezTo>
                  <a:cubicBezTo>
                    <a:pt x="12" y="3"/>
                    <a:pt x="10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chenying0907 19"/>
            <p:cNvSpPr>
              <a:spLocks noEditPoints="1"/>
            </p:cNvSpPr>
            <p:nvPr/>
          </p:nvSpPr>
          <p:spPr bwMode="auto">
            <a:xfrm>
              <a:off x="5562738" y="3740545"/>
              <a:ext cx="421363" cy="344962"/>
            </a:xfrm>
            <a:custGeom>
              <a:avLst/>
              <a:gdLst>
                <a:gd name="T0" fmla="*/ 8 w 134"/>
                <a:gd name="T1" fmla="*/ 94 h 110"/>
                <a:gd name="T2" fmla="*/ 13 w 134"/>
                <a:gd name="T3" fmla="*/ 56 h 110"/>
                <a:gd name="T4" fmla="*/ 32 w 134"/>
                <a:gd name="T5" fmla="*/ 62 h 110"/>
                <a:gd name="T6" fmla="*/ 47 w 134"/>
                <a:gd name="T7" fmla="*/ 77 h 110"/>
                <a:gd name="T8" fmla="*/ 46 w 134"/>
                <a:gd name="T9" fmla="*/ 104 h 110"/>
                <a:gd name="T10" fmla="*/ 87 w 134"/>
                <a:gd name="T11" fmla="*/ 54 h 110"/>
                <a:gd name="T12" fmla="*/ 119 w 134"/>
                <a:gd name="T13" fmla="*/ 61 h 110"/>
                <a:gd name="T14" fmla="*/ 126 w 134"/>
                <a:gd name="T15" fmla="*/ 101 h 110"/>
                <a:gd name="T16" fmla="*/ 91 w 134"/>
                <a:gd name="T17" fmla="*/ 93 h 110"/>
                <a:gd name="T18" fmla="*/ 51 w 134"/>
                <a:gd name="T19" fmla="*/ 88 h 110"/>
                <a:gd name="T20" fmla="*/ 64 w 134"/>
                <a:gd name="T21" fmla="*/ 65 h 110"/>
                <a:gd name="T22" fmla="*/ 73 w 134"/>
                <a:gd name="T23" fmla="*/ 57 h 110"/>
                <a:gd name="T24" fmla="*/ 88 w 134"/>
                <a:gd name="T25" fmla="*/ 93 h 110"/>
                <a:gd name="T26" fmla="*/ 64 w 134"/>
                <a:gd name="T27" fmla="*/ 100 h 110"/>
                <a:gd name="T28" fmla="*/ 50 w 134"/>
                <a:gd name="T29" fmla="*/ 106 h 110"/>
                <a:gd name="T30" fmla="*/ 36 w 134"/>
                <a:gd name="T31" fmla="*/ 62 h 110"/>
                <a:gd name="T32" fmla="*/ 36 w 134"/>
                <a:gd name="T33" fmla="*/ 60 h 110"/>
                <a:gd name="T34" fmla="*/ 48 w 134"/>
                <a:gd name="T35" fmla="*/ 49 h 110"/>
                <a:gd name="T36" fmla="*/ 60 w 134"/>
                <a:gd name="T37" fmla="*/ 65 h 110"/>
                <a:gd name="T38" fmla="*/ 47 w 134"/>
                <a:gd name="T39" fmla="*/ 73 h 110"/>
                <a:gd name="T40" fmla="*/ 23 w 134"/>
                <a:gd name="T41" fmla="*/ 55 h 110"/>
                <a:gd name="T42" fmla="*/ 13 w 134"/>
                <a:gd name="T43" fmla="*/ 52 h 110"/>
                <a:gd name="T44" fmla="*/ 23 w 134"/>
                <a:gd name="T45" fmla="*/ 18 h 110"/>
                <a:gd name="T46" fmla="*/ 45 w 134"/>
                <a:gd name="T47" fmla="*/ 38 h 110"/>
                <a:gd name="T48" fmla="*/ 45 w 134"/>
                <a:gd name="T49" fmla="*/ 46 h 110"/>
                <a:gd name="T50" fmla="*/ 49 w 134"/>
                <a:gd name="T51" fmla="*/ 47 h 110"/>
                <a:gd name="T52" fmla="*/ 49 w 134"/>
                <a:gd name="T53" fmla="*/ 30 h 110"/>
                <a:gd name="T54" fmla="*/ 66 w 134"/>
                <a:gd name="T55" fmla="*/ 19 h 110"/>
                <a:gd name="T56" fmla="*/ 83 w 134"/>
                <a:gd name="T57" fmla="*/ 42 h 110"/>
                <a:gd name="T58" fmla="*/ 64 w 134"/>
                <a:gd name="T59" fmla="*/ 58 h 110"/>
                <a:gd name="T60" fmla="*/ 49 w 134"/>
                <a:gd name="T61" fmla="*/ 47 h 110"/>
                <a:gd name="T62" fmla="*/ 91 w 134"/>
                <a:gd name="T63" fmla="*/ 5 h 110"/>
                <a:gd name="T64" fmla="*/ 128 w 134"/>
                <a:gd name="T65" fmla="*/ 21 h 110"/>
                <a:gd name="T66" fmla="*/ 102 w 134"/>
                <a:gd name="T67" fmla="*/ 54 h 110"/>
                <a:gd name="T68" fmla="*/ 87 w 134"/>
                <a:gd name="T69" fmla="*/ 51 h 110"/>
                <a:gd name="T70" fmla="*/ 89 w 134"/>
                <a:gd name="T71" fmla="*/ 0 h 110"/>
                <a:gd name="T72" fmla="*/ 47 w 134"/>
                <a:gd name="T73" fmla="*/ 27 h 110"/>
                <a:gd name="T74" fmla="*/ 3 w 134"/>
                <a:gd name="T75" fmla="*/ 4 h 110"/>
                <a:gd name="T76" fmla="*/ 9 w 134"/>
                <a:gd name="T77" fmla="*/ 48 h 110"/>
                <a:gd name="T78" fmla="*/ 5 w 134"/>
                <a:gd name="T79" fmla="*/ 95 h 110"/>
                <a:gd name="T80" fmla="*/ 5 w 134"/>
                <a:gd name="T81" fmla="*/ 96 h 110"/>
                <a:gd name="T82" fmla="*/ 6 w 134"/>
                <a:gd name="T83" fmla="*/ 96 h 110"/>
                <a:gd name="T84" fmla="*/ 44 w 134"/>
                <a:gd name="T85" fmla="*/ 108 h 110"/>
                <a:gd name="T86" fmla="*/ 48 w 134"/>
                <a:gd name="T87" fmla="*/ 110 h 110"/>
                <a:gd name="T88" fmla="*/ 53 w 134"/>
                <a:gd name="T89" fmla="*/ 109 h 110"/>
                <a:gd name="T90" fmla="*/ 89 w 134"/>
                <a:gd name="T91" fmla="*/ 95 h 110"/>
                <a:gd name="T92" fmla="*/ 91 w 134"/>
                <a:gd name="T93" fmla="*/ 96 h 110"/>
                <a:gd name="T94" fmla="*/ 129 w 134"/>
                <a:gd name="T95" fmla="*/ 105 h 110"/>
                <a:gd name="T96" fmla="*/ 130 w 134"/>
                <a:gd name="T97" fmla="*/ 105 h 110"/>
                <a:gd name="T98" fmla="*/ 131 w 134"/>
                <a:gd name="T99" fmla="*/ 104 h 110"/>
                <a:gd name="T100" fmla="*/ 130 w 134"/>
                <a:gd name="T101" fmla="*/ 102 h 110"/>
                <a:gd name="T102" fmla="*/ 132 w 134"/>
                <a:gd name="T103" fmla="*/ 17 h 110"/>
                <a:gd name="T104" fmla="*/ 131 w 134"/>
                <a:gd name="T105" fmla="*/ 17 h 110"/>
                <a:gd name="T106" fmla="*/ 108 w 134"/>
                <a:gd name="T107" fmla="*/ 10 h 110"/>
                <a:gd name="T108" fmla="*/ 90 w 134"/>
                <a:gd name="T10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4" h="110">
                  <a:moveTo>
                    <a:pt x="46" y="104"/>
                  </a:moveTo>
                  <a:cubicBezTo>
                    <a:pt x="37" y="96"/>
                    <a:pt x="20" y="94"/>
                    <a:pt x="8" y="94"/>
                  </a:cubicBezTo>
                  <a:cubicBezTo>
                    <a:pt x="14" y="84"/>
                    <a:pt x="13" y="69"/>
                    <a:pt x="13" y="59"/>
                  </a:cubicBezTo>
                  <a:cubicBezTo>
                    <a:pt x="14" y="58"/>
                    <a:pt x="13" y="57"/>
                    <a:pt x="13" y="56"/>
                  </a:cubicBezTo>
                  <a:cubicBezTo>
                    <a:pt x="15" y="57"/>
                    <a:pt x="18" y="57"/>
                    <a:pt x="19" y="58"/>
                  </a:cubicBezTo>
                  <a:cubicBezTo>
                    <a:pt x="23" y="59"/>
                    <a:pt x="28" y="61"/>
                    <a:pt x="32" y="62"/>
                  </a:cubicBezTo>
                  <a:cubicBezTo>
                    <a:pt x="32" y="70"/>
                    <a:pt x="39" y="76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6" y="78"/>
                    <a:pt x="47" y="81"/>
                    <a:pt x="47" y="83"/>
                  </a:cubicBezTo>
                  <a:cubicBezTo>
                    <a:pt x="47" y="90"/>
                    <a:pt x="46" y="97"/>
                    <a:pt x="46" y="104"/>
                  </a:cubicBezTo>
                  <a:moveTo>
                    <a:pt x="91" y="93"/>
                  </a:moveTo>
                  <a:cubicBezTo>
                    <a:pt x="89" y="80"/>
                    <a:pt x="88" y="67"/>
                    <a:pt x="87" y="54"/>
                  </a:cubicBezTo>
                  <a:cubicBezTo>
                    <a:pt x="92" y="56"/>
                    <a:pt x="98" y="57"/>
                    <a:pt x="103" y="59"/>
                  </a:cubicBezTo>
                  <a:cubicBezTo>
                    <a:pt x="108" y="61"/>
                    <a:pt x="114" y="60"/>
                    <a:pt x="119" y="61"/>
                  </a:cubicBezTo>
                  <a:cubicBezTo>
                    <a:pt x="119" y="62"/>
                    <a:pt x="119" y="63"/>
                    <a:pt x="119" y="64"/>
                  </a:cubicBezTo>
                  <a:cubicBezTo>
                    <a:pt x="119" y="75"/>
                    <a:pt x="120" y="91"/>
                    <a:pt x="126" y="101"/>
                  </a:cubicBezTo>
                  <a:cubicBezTo>
                    <a:pt x="118" y="99"/>
                    <a:pt x="99" y="93"/>
                    <a:pt x="92" y="93"/>
                  </a:cubicBezTo>
                  <a:cubicBezTo>
                    <a:pt x="91" y="93"/>
                    <a:pt x="91" y="93"/>
                    <a:pt x="91" y="93"/>
                  </a:cubicBezTo>
                  <a:moveTo>
                    <a:pt x="50" y="106"/>
                  </a:moveTo>
                  <a:cubicBezTo>
                    <a:pt x="50" y="100"/>
                    <a:pt x="51" y="94"/>
                    <a:pt x="51" y="88"/>
                  </a:cubicBezTo>
                  <a:cubicBezTo>
                    <a:pt x="51" y="85"/>
                    <a:pt x="51" y="80"/>
                    <a:pt x="50" y="76"/>
                  </a:cubicBezTo>
                  <a:cubicBezTo>
                    <a:pt x="56" y="76"/>
                    <a:pt x="62" y="72"/>
                    <a:pt x="64" y="65"/>
                  </a:cubicBezTo>
                  <a:cubicBezTo>
                    <a:pt x="65" y="64"/>
                    <a:pt x="65" y="62"/>
                    <a:pt x="64" y="61"/>
                  </a:cubicBezTo>
                  <a:cubicBezTo>
                    <a:pt x="67" y="60"/>
                    <a:pt x="70" y="58"/>
                    <a:pt x="73" y="57"/>
                  </a:cubicBezTo>
                  <a:cubicBezTo>
                    <a:pt x="76" y="56"/>
                    <a:pt x="80" y="56"/>
                    <a:pt x="83" y="54"/>
                  </a:cubicBezTo>
                  <a:cubicBezTo>
                    <a:pt x="84" y="67"/>
                    <a:pt x="84" y="81"/>
                    <a:pt x="88" y="93"/>
                  </a:cubicBezTo>
                  <a:cubicBezTo>
                    <a:pt x="88" y="93"/>
                    <a:pt x="87" y="93"/>
                    <a:pt x="87" y="93"/>
                  </a:cubicBezTo>
                  <a:cubicBezTo>
                    <a:pt x="79" y="93"/>
                    <a:pt x="71" y="98"/>
                    <a:pt x="64" y="100"/>
                  </a:cubicBezTo>
                  <a:cubicBezTo>
                    <a:pt x="60" y="102"/>
                    <a:pt x="57" y="103"/>
                    <a:pt x="53" y="104"/>
                  </a:cubicBezTo>
                  <a:cubicBezTo>
                    <a:pt x="52" y="105"/>
                    <a:pt x="51" y="106"/>
                    <a:pt x="50" y="106"/>
                  </a:cubicBezTo>
                  <a:moveTo>
                    <a:pt x="47" y="73"/>
                  </a:moveTo>
                  <a:cubicBezTo>
                    <a:pt x="41" y="73"/>
                    <a:pt x="36" y="68"/>
                    <a:pt x="36" y="62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7" y="54"/>
                    <a:pt x="42" y="51"/>
                    <a:pt x="48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51"/>
                    <a:pt x="55" y="53"/>
                    <a:pt x="58" y="57"/>
                  </a:cubicBezTo>
                  <a:cubicBezTo>
                    <a:pt x="60" y="59"/>
                    <a:pt x="61" y="62"/>
                    <a:pt x="60" y="65"/>
                  </a:cubicBezTo>
                  <a:cubicBezTo>
                    <a:pt x="59" y="70"/>
                    <a:pt x="53" y="73"/>
                    <a:pt x="48" y="73"/>
                  </a:cubicBezTo>
                  <a:cubicBezTo>
                    <a:pt x="48" y="73"/>
                    <a:pt x="48" y="73"/>
                    <a:pt x="47" y="73"/>
                  </a:cubicBezTo>
                  <a:moveTo>
                    <a:pt x="33" y="57"/>
                  </a:moveTo>
                  <a:cubicBezTo>
                    <a:pt x="30" y="56"/>
                    <a:pt x="26" y="55"/>
                    <a:pt x="23" y="55"/>
                  </a:cubicBezTo>
                  <a:cubicBezTo>
                    <a:pt x="20" y="54"/>
                    <a:pt x="18" y="54"/>
                    <a:pt x="16" y="53"/>
                  </a:cubicBezTo>
                  <a:cubicBezTo>
                    <a:pt x="15" y="53"/>
                    <a:pt x="14" y="52"/>
                    <a:pt x="13" y="52"/>
                  </a:cubicBezTo>
                  <a:cubicBezTo>
                    <a:pt x="13" y="37"/>
                    <a:pt x="10" y="23"/>
                    <a:pt x="6" y="9"/>
                  </a:cubicBezTo>
                  <a:cubicBezTo>
                    <a:pt x="11" y="12"/>
                    <a:pt x="17" y="15"/>
                    <a:pt x="23" y="18"/>
                  </a:cubicBezTo>
                  <a:cubicBezTo>
                    <a:pt x="30" y="22"/>
                    <a:pt x="37" y="27"/>
                    <a:pt x="45" y="31"/>
                  </a:cubicBezTo>
                  <a:cubicBezTo>
                    <a:pt x="45" y="33"/>
                    <a:pt x="45" y="36"/>
                    <a:pt x="45" y="38"/>
                  </a:cubicBezTo>
                  <a:cubicBezTo>
                    <a:pt x="46" y="41"/>
                    <a:pt x="46" y="44"/>
                    <a:pt x="46" y="46"/>
                  </a:cubicBezTo>
                  <a:cubicBezTo>
                    <a:pt x="46" y="46"/>
                    <a:pt x="46" y="46"/>
                    <a:pt x="45" y="46"/>
                  </a:cubicBezTo>
                  <a:cubicBezTo>
                    <a:pt x="40" y="46"/>
                    <a:pt x="35" y="52"/>
                    <a:pt x="33" y="57"/>
                  </a:cubicBezTo>
                  <a:moveTo>
                    <a:pt x="49" y="47"/>
                  </a:moveTo>
                  <a:cubicBezTo>
                    <a:pt x="50" y="44"/>
                    <a:pt x="50" y="41"/>
                    <a:pt x="50" y="38"/>
                  </a:cubicBezTo>
                  <a:cubicBezTo>
                    <a:pt x="50" y="35"/>
                    <a:pt x="50" y="33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5" y="28"/>
                    <a:pt x="61" y="22"/>
                    <a:pt x="66" y="19"/>
                  </a:cubicBezTo>
                  <a:cubicBezTo>
                    <a:pt x="74" y="16"/>
                    <a:pt x="80" y="11"/>
                    <a:pt x="87" y="6"/>
                  </a:cubicBezTo>
                  <a:cubicBezTo>
                    <a:pt x="82" y="17"/>
                    <a:pt x="82" y="30"/>
                    <a:pt x="83" y="42"/>
                  </a:cubicBezTo>
                  <a:cubicBezTo>
                    <a:pt x="83" y="45"/>
                    <a:pt x="83" y="47"/>
                    <a:pt x="83" y="50"/>
                  </a:cubicBezTo>
                  <a:cubicBezTo>
                    <a:pt x="77" y="50"/>
                    <a:pt x="69" y="54"/>
                    <a:pt x="64" y="58"/>
                  </a:cubicBezTo>
                  <a:cubicBezTo>
                    <a:pt x="61" y="52"/>
                    <a:pt x="56" y="47"/>
                    <a:pt x="50" y="47"/>
                  </a:cubicBezTo>
                  <a:cubicBezTo>
                    <a:pt x="50" y="47"/>
                    <a:pt x="50" y="47"/>
                    <a:pt x="49" y="47"/>
                  </a:cubicBezTo>
                  <a:moveTo>
                    <a:pt x="87" y="51"/>
                  </a:moveTo>
                  <a:cubicBezTo>
                    <a:pt x="87" y="35"/>
                    <a:pt x="88" y="20"/>
                    <a:pt x="91" y="5"/>
                  </a:cubicBezTo>
                  <a:cubicBezTo>
                    <a:pt x="95" y="9"/>
                    <a:pt x="102" y="12"/>
                    <a:pt x="106" y="14"/>
                  </a:cubicBezTo>
                  <a:cubicBezTo>
                    <a:pt x="112" y="18"/>
                    <a:pt x="120" y="20"/>
                    <a:pt x="128" y="21"/>
                  </a:cubicBezTo>
                  <a:cubicBezTo>
                    <a:pt x="123" y="33"/>
                    <a:pt x="120" y="45"/>
                    <a:pt x="120" y="58"/>
                  </a:cubicBezTo>
                  <a:cubicBezTo>
                    <a:pt x="114" y="56"/>
                    <a:pt x="107" y="56"/>
                    <a:pt x="102" y="54"/>
                  </a:cubicBezTo>
                  <a:cubicBezTo>
                    <a:pt x="97" y="53"/>
                    <a:pt x="92" y="51"/>
                    <a:pt x="88" y="51"/>
                  </a:cubicBezTo>
                  <a:cubicBezTo>
                    <a:pt x="87" y="51"/>
                    <a:pt x="87" y="51"/>
                    <a:pt x="87" y="51"/>
                  </a:cubicBezTo>
                  <a:moveTo>
                    <a:pt x="90" y="0"/>
                  </a:moveTo>
                  <a:cubicBezTo>
                    <a:pt x="90" y="0"/>
                    <a:pt x="89" y="0"/>
                    <a:pt x="89" y="0"/>
                  </a:cubicBezTo>
                  <a:cubicBezTo>
                    <a:pt x="81" y="3"/>
                    <a:pt x="74" y="10"/>
                    <a:pt x="67" y="14"/>
                  </a:cubicBezTo>
                  <a:cubicBezTo>
                    <a:pt x="60" y="18"/>
                    <a:pt x="54" y="22"/>
                    <a:pt x="47" y="27"/>
                  </a:cubicBezTo>
                  <a:cubicBezTo>
                    <a:pt x="34" y="19"/>
                    <a:pt x="20" y="11"/>
                    <a:pt x="5" y="5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2" y="4"/>
                    <a:pt x="0" y="5"/>
                    <a:pt x="1" y="7"/>
                  </a:cubicBezTo>
                  <a:cubicBezTo>
                    <a:pt x="4" y="20"/>
                    <a:pt x="7" y="34"/>
                    <a:pt x="9" y="48"/>
                  </a:cubicBezTo>
                  <a:cubicBezTo>
                    <a:pt x="10" y="62"/>
                    <a:pt x="11" y="81"/>
                    <a:pt x="5" y="94"/>
                  </a:cubicBezTo>
                  <a:cubicBezTo>
                    <a:pt x="5" y="94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12" y="98"/>
                    <a:pt x="19" y="99"/>
                    <a:pt x="26" y="101"/>
                  </a:cubicBezTo>
                  <a:cubicBezTo>
                    <a:pt x="33" y="102"/>
                    <a:pt x="38" y="105"/>
                    <a:pt x="44" y="108"/>
                  </a:cubicBezTo>
                  <a:cubicBezTo>
                    <a:pt x="44" y="109"/>
                    <a:pt x="45" y="109"/>
                    <a:pt x="47" y="110"/>
                  </a:cubicBezTo>
                  <a:cubicBezTo>
                    <a:pt x="47" y="110"/>
                    <a:pt x="47" y="110"/>
                    <a:pt x="48" y="110"/>
                  </a:cubicBezTo>
                  <a:cubicBezTo>
                    <a:pt x="48" y="110"/>
                    <a:pt x="48" y="110"/>
                    <a:pt x="49" y="110"/>
                  </a:cubicBezTo>
                  <a:cubicBezTo>
                    <a:pt x="50" y="110"/>
                    <a:pt x="52" y="110"/>
                    <a:pt x="53" y="109"/>
                  </a:cubicBezTo>
                  <a:cubicBezTo>
                    <a:pt x="65" y="103"/>
                    <a:pt x="77" y="100"/>
                    <a:pt x="89" y="96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5"/>
                    <a:pt x="90" y="95"/>
                    <a:pt x="90" y="95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5" y="97"/>
                    <a:pt x="99" y="98"/>
                    <a:pt x="103" y="99"/>
                  </a:cubicBezTo>
                  <a:cubicBezTo>
                    <a:pt x="111" y="102"/>
                    <a:pt x="120" y="105"/>
                    <a:pt x="129" y="105"/>
                  </a:cubicBezTo>
                  <a:cubicBezTo>
                    <a:pt x="129" y="105"/>
                    <a:pt x="129" y="105"/>
                    <a:pt x="129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5"/>
                    <a:pt x="131" y="105"/>
                    <a:pt x="131" y="104"/>
                  </a:cubicBezTo>
                  <a:cubicBezTo>
                    <a:pt x="131" y="104"/>
                    <a:pt x="131" y="104"/>
                    <a:pt x="131" y="104"/>
                  </a:cubicBezTo>
                  <a:cubicBezTo>
                    <a:pt x="131" y="103"/>
                    <a:pt x="131" y="102"/>
                    <a:pt x="130" y="102"/>
                  </a:cubicBezTo>
                  <a:cubicBezTo>
                    <a:pt x="122" y="75"/>
                    <a:pt x="120" y="47"/>
                    <a:pt x="133" y="20"/>
                  </a:cubicBezTo>
                  <a:cubicBezTo>
                    <a:pt x="134" y="19"/>
                    <a:pt x="133" y="18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23" y="16"/>
                    <a:pt x="115" y="14"/>
                    <a:pt x="108" y="10"/>
                  </a:cubicBezTo>
                  <a:cubicBezTo>
                    <a:pt x="102" y="7"/>
                    <a:pt x="97" y="4"/>
                    <a:pt x="91" y="1"/>
                  </a:cubicBezTo>
                  <a:cubicBezTo>
                    <a:pt x="91" y="1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chenying0907 20"/>
            <p:cNvSpPr/>
            <p:nvPr/>
          </p:nvSpPr>
          <p:spPr bwMode="auto">
            <a:xfrm>
              <a:off x="4574156" y="2902450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6 h 14"/>
                <a:gd name="T4" fmla="*/ 0 w 14"/>
                <a:gd name="T5" fmla="*/ 9 h 14"/>
                <a:gd name="T6" fmla="*/ 7 w 14"/>
                <a:gd name="T7" fmla="*/ 14 h 14"/>
                <a:gd name="T8" fmla="*/ 8 w 14"/>
                <a:gd name="T9" fmla="*/ 14 h 14"/>
                <a:gd name="T10" fmla="*/ 13 w 14"/>
                <a:gd name="T11" fmla="*/ 5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2"/>
                    <a:pt x="4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12" y="13"/>
                    <a:pt x="14" y="9"/>
                    <a:pt x="13" y="5"/>
                  </a:cubicBezTo>
                  <a:cubicBezTo>
                    <a:pt x="12" y="2"/>
                    <a:pt x="10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chenying0907 21"/>
            <p:cNvSpPr>
              <a:spLocks noEditPoints="1"/>
            </p:cNvSpPr>
            <p:nvPr/>
          </p:nvSpPr>
          <p:spPr bwMode="auto">
            <a:xfrm>
              <a:off x="4442191" y="2728811"/>
              <a:ext cx="416732" cy="344962"/>
            </a:xfrm>
            <a:custGeom>
              <a:avLst/>
              <a:gdLst>
                <a:gd name="T0" fmla="*/ 8 w 133"/>
                <a:gd name="T1" fmla="*/ 93 h 110"/>
                <a:gd name="T2" fmla="*/ 13 w 133"/>
                <a:gd name="T3" fmla="*/ 55 h 110"/>
                <a:gd name="T4" fmla="*/ 32 w 133"/>
                <a:gd name="T5" fmla="*/ 61 h 110"/>
                <a:gd name="T6" fmla="*/ 47 w 133"/>
                <a:gd name="T7" fmla="*/ 76 h 110"/>
                <a:gd name="T8" fmla="*/ 46 w 133"/>
                <a:gd name="T9" fmla="*/ 104 h 110"/>
                <a:gd name="T10" fmla="*/ 87 w 133"/>
                <a:gd name="T11" fmla="*/ 54 h 110"/>
                <a:gd name="T12" fmla="*/ 119 w 133"/>
                <a:gd name="T13" fmla="*/ 60 h 110"/>
                <a:gd name="T14" fmla="*/ 126 w 133"/>
                <a:gd name="T15" fmla="*/ 100 h 110"/>
                <a:gd name="T16" fmla="*/ 91 w 133"/>
                <a:gd name="T17" fmla="*/ 93 h 110"/>
                <a:gd name="T18" fmla="*/ 51 w 133"/>
                <a:gd name="T19" fmla="*/ 88 h 110"/>
                <a:gd name="T20" fmla="*/ 64 w 133"/>
                <a:gd name="T21" fmla="*/ 65 h 110"/>
                <a:gd name="T22" fmla="*/ 73 w 133"/>
                <a:gd name="T23" fmla="*/ 57 h 110"/>
                <a:gd name="T24" fmla="*/ 88 w 133"/>
                <a:gd name="T25" fmla="*/ 93 h 110"/>
                <a:gd name="T26" fmla="*/ 63 w 133"/>
                <a:gd name="T27" fmla="*/ 100 h 110"/>
                <a:gd name="T28" fmla="*/ 50 w 133"/>
                <a:gd name="T29" fmla="*/ 106 h 110"/>
                <a:gd name="T30" fmla="*/ 36 w 133"/>
                <a:gd name="T31" fmla="*/ 61 h 110"/>
                <a:gd name="T32" fmla="*/ 36 w 133"/>
                <a:gd name="T33" fmla="*/ 60 h 110"/>
                <a:gd name="T34" fmla="*/ 48 w 133"/>
                <a:gd name="T35" fmla="*/ 49 h 110"/>
                <a:gd name="T36" fmla="*/ 60 w 133"/>
                <a:gd name="T37" fmla="*/ 65 h 110"/>
                <a:gd name="T38" fmla="*/ 47 w 133"/>
                <a:gd name="T39" fmla="*/ 72 h 110"/>
                <a:gd name="T40" fmla="*/ 22 w 133"/>
                <a:gd name="T41" fmla="*/ 54 h 110"/>
                <a:gd name="T42" fmla="*/ 13 w 133"/>
                <a:gd name="T43" fmla="*/ 52 h 110"/>
                <a:gd name="T44" fmla="*/ 23 w 133"/>
                <a:gd name="T45" fmla="*/ 18 h 110"/>
                <a:gd name="T46" fmla="*/ 45 w 133"/>
                <a:gd name="T47" fmla="*/ 38 h 110"/>
                <a:gd name="T48" fmla="*/ 45 w 133"/>
                <a:gd name="T49" fmla="*/ 46 h 110"/>
                <a:gd name="T50" fmla="*/ 49 w 133"/>
                <a:gd name="T51" fmla="*/ 47 h 110"/>
                <a:gd name="T52" fmla="*/ 49 w 133"/>
                <a:gd name="T53" fmla="*/ 30 h 110"/>
                <a:gd name="T54" fmla="*/ 66 w 133"/>
                <a:gd name="T55" fmla="*/ 19 h 110"/>
                <a:gd name="T56" fmla="*/ 83 w 133"/>
                <a:gd name="T57" fmla="*/ 41 h 110"/>
                <a:gd name="T58" fmla="*/ 63 w 133"/>
                <a:gd name="T59" fmla="*/ 58 h 110"/>
                <a:gd name="T60" fmla="*/ 49 w 133"/>
                <a:gd name="T61" fmla="*/ 47 h 110"/>
                <a:gd name="T62" fmla="*/ 91 w 133"/>
                <a:gd name="T63" fmla="*/ 4 h 110"/>
                <a:gd name="T64" fmla="*/ 128 w 133"/>
                <a:gd name="T65" fmla="*/ 20 h 110"/>
                <a:gd name="T66" fmla="*/ 101 w 133"/>
                <a:gd name="T67" fmla="*/ 54 h 110"/>
                <a:gd name="T68" fmla="*/ 87 w 133"/>
                <a:gd name="T69" fmla="*/ 51 h 110"/>
                <a:gd name="T70" fmla="*/ 89 w 133"/>
                <a:gd name="T71" fmla="*/ 0 h 110"/>
                <a:gd name="T72" fmla="*/ 47 w 133"/>
                <a:gd name="T73" fmla="*/ 27 h 110"/>
                <a:gd name="T74" fmla="*/ 3 w 133"/>
                <a:gd name="T75" fmla="*/ 3 h 110"/>
                <a:gd name="T76" fmla="*/ 8 w 133"/>
                <a:gd name="T77" fmla="*/ 47 h 110"/>
                <a:gd name="T78" fmla="*/ 5 w 133"/>
                <a:gd name="T79" fmla="*/ 95 h 110"/>
                <a:gd name="T80" fmla="*/ 5 w 133"/>
                <a:gd name="T81" fmla="*/ 95 h 110"/>
                <a:gd name="T82" fmla="*/ 5 w 133"/>
                <a:gd name="T83" fmla="*/ 96 h 110"/>
                <a:gd name="T84" fmla="*/ 43 w 133"/>
                <a:gd name="T85" fmla="*/ 107 h 110"/>
                <a:gd name="T86" fmla="*/ 48 w 133"/>
                <a:gd name="T87" fmla="*/ 110 h 110"/>
                <a:gd name="T88" fmla="*/ 53 w 133"/>
                <a:gd name="T89" fmla="*/ 108 h 110"/>
                <a:gd name="T90" fmla="*/ 89 w 133"/>
                <a:gd name="T91" fmla="*/ 95 h 110"/>
                <a:gd name="T92" fmla="*/ 90 w 133"/>
                <a:gd name="T93" fmla="*/ 95 h 110"/>
                <a:gd name="T94" fmla="*/ 128 w 133"/>
                <a:gd name="T95" fmla="*/ 105 h 110"/>
                <a:gd name="T96" fmla="*/ 129 w 133"/>
                <a:gd name="T97" fmla="*/ 105 h 110"/>
                <a:gd name="T98" fmla="*/ 130 w 133"/>
                <a:gd name="T99" fmla="*/ 104 h 110"/>
                <a:gd name="T100" fmla="*/ 130 w 133"/>
                <a:gd name="T101" fmla="*/ 102 h 110"/>
                <a:gd name="T102" fmla="*/ 132 w 133"/>
                <a:gd name="T103" fmla="*/ 17 h 110"/>
                <a:gd name="T104" fmla="*/ 131 w 133"/>
                <a:gd name="T105" fmla="*/ 17 h 110"/>
                <a:gd name="T106" fmla="*/ 108 w 133"/>
                <a:gd name="T107" fmla="*/ 10 h 110"/>
                <a:gd name="T108" fmla="*/ 90 w 133"/>
                <a:gd name="T10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3" h="110">
                  <a:moveTo>
                    <a:pt x="46" y="104"/>
                  </a:moveTo>
                  <a:cubicBezTo>
                    <a:pt x="37" y="95"/>
                    <a:pt x="19" y="94"/>
                    <a:pt x="8" y="93"/>
                  </a:cubicBezTo>
                  <a:cubicBezTo>
                    <a:pt x="14" y="84"/>
                    <a:pt x="13" y="69"/>
                    <a:pt x="13" y="58"/>
                  </a:cubicBezTo>
                  <a:cubicBezTo>
                    <a:pt x="13" y="57"/>
                    <a:pt x="13" y="56"/>
                    <a:pt x="13" y="55"/>
                  </a:cubicBezTo>
                  <a:cubicBezTo>
                    <a:pt x="15" y="56"/>
                    <a:pt x="17" y="57"/>
                    <a:pt x="19" y="58"/>
                  </a:cubicBezTo>
                  <a:cubicBezTo>
                    <a:pt x="23" y="59"/>
                    <a:pt x="28" y="61"/>
                    <a:pt x="32" y="61"/>
                  </a:cubicBezTo>
                  <a:cubicBezTo>
                    <a:pt x="32" y="70"/>
                    <a:pt x="39" y="76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6" y="78"/>
                    <a:pt x="46" y="81"/>
                    <a:pt x="46" y="83"/>
                  </a:cubicBezTo>
                  <a:cubicBezTo>
                    <a:pt x="47" y="90"/>
                    <a:pt x="46" y="97"/>
                    <a:pt x="46" y="104"/>
                  </a:cubicBezTo>
                  <a:moveTo>
                    <a:pt x="91" y="93"/>
                  </a:moveTo>
                  <a:cubicBezTo>
                    <a:pt x="89" y="80"/>
                    <a:pt x="88" y="67"/>
                    <a:pt x="87" y="54"/>
                  </a:cubicBezTo>
                  <a:cubicBezTo>
                    <a:pt x="92" y="55"/>
                    <a:pt x="97" y="57"/>
                    <a:pt x="102" y="59"/>
                  </a:cubicBezTo>
                  <a:cubicBezTo>
                    <a:pt x="108" y="60"/>
                    <a:pt x="114" y="60"/>
                    <a:pt x="119" y="60"/>
                  </a:cubicBezTo>
                  <a:cubicBezTo>
                    <a:pt x="119" y="61"/>
                    <a:pt x="119" y="63"/>
                    <a:pt x="119" y="64"/>
                  </a:cubicBezTo>
                  <a:cubicBezTo>
                    <a:pt x="119" y="75"/>
                    <a:pt x="120" y="90"/>
                    <a:pt x="126" y="100"/>
                  </a:cubicBezTo>
                  <a:cubicBezTo>
                    <a:pt x="118" y="98"/>
                    <a:pt x="99" y="93"/>
                    <a:pt x="91" y="93"/>
                  </a:cubicBezTo>
                  <a:cubicBezTo>
                    <a:pt x="91" y="93"/>
                    <a:pt x="91" y="93"/>
                    <a:pt x="91" y="93"/>
                  </a:cubicBezTo>
                  <a:moveTo>
                    <a:pt x="50" y="106"/>
                  </a:moveTo>
                  <a:cubicBezTo>
                    <a:pt x="50" y="100"/>
                    <a:pt x="51" y="94"/>
                    <a:pt x="51" y="88"/>
                  </a:cubicBezTo>
                  <a:cubicBezTo>
                    <a:pt x="51" y="85"/>
                    <a:pt x="51" y="80"/>
                    <a:pt x="50" y="76"/>
                  </a:cubicBezTo>
                  <a:cubicBezTo>
                    <a:pt x="56" y="75"/>
                    <a:pt x="62" y="71"/>
                    <a:pt x="64" y="65"/>
                  </a:cubicBezTo>
                  <a:cubicBezTo>
                    <a:pt x="64" y="63"/>
                    <a:pt x="64" y="62"/>
                    <a:pt x="64" y="60"/>
                  </a:cubicBezTo>
                  <a:cubicBezTo>
                    <a:pt x="67" y="59"/>
                    <a:pt x="70" y="58"/>
                    <a:pt x="73" y="57"/>
                  </a:cubicBezTo>
                  <a:cubicBezTo>
                    <a:pt x="76" y="56"/>
                    <a:pt x="80" y="55"/>
                    <a:pt x="83" y="54"/>
                  </a:cubicBezTo>
                  <a:cubicBezTo>
                    <a:pt x="83" y="67"/>
                    <a:pt x="84" y="81"/>
                    <a:pt x="88" y="93"/>
                  </a:cubicBezTo>
                  <a:cubicBezTo>
                    <a:pt x="88" y="92"/>
                    <a:pt x="87" y="92"/>
                    <a:pt x="86" y="92"/>
                  </a:cubicBezTo>
                  <a:cubicBezTo>
                    <a:pt x="78" y="92"/>
                    <a:pt x="71" y="98"/>
                    <a:pt x="63" y="100"/>
                  </a:cubicBezTo>
                  <a:cubicBezTo>
                    <a:pt x="60" y="101"/>
                    <a:pt x="56" y="102"/>
                    <a:pt x="53" y="104"/>
                  </a:cubicBezTo>
                  <a:cubicBezTo>
                    <a:pt x="52" y="105"/>
                    <a:pt x="51" y="105"/>
                    <a:pt x="50" y="106"/>
                  </a:cubicBezTo>
                  <a:moveTo>
                    <a:pt x="47" y="72"/>
                  </a:moveTo>
                  <a:cubicBezTo>
                    <a:pt x="41" y="72"/>
                    <a:pt x="36" y="68"/>
                    <a:pt x="36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7" y="53"/>
                    <a:pt x="42" y="50"/>
                    <a:pt x="48" y="48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51"/>
                    <a:pt x="55" y="52"/>
                    <a:pt x="58" y="56"/>
                  </a:cubicBezTo>
                  <a:cubicBezTo>
                    <a:pt x="60" y="59"/>
                    <a:pt x="60" y="62"/>
                    <a:pt x="60" y="65"/>
                  </a:cubicBezTo>
                  <a:cubicBezTo>
                    <a:pt x="58" y="70"/>
                    <a:pt x="52" y="72"/>
                    <a:pt x="48" y="72"/>
                  </a:cubicBezTo>
                  <a:cubicBezTo>
                    <a:pt x="47" y="72"/>
                    <a:pt x="47" y="72"/>
                    <a:pt x="47" y="72"/>
                  </a:cubicBezTo>
                  <a:moveTo>
                    <a:pt x="33" y="57"/>
                  </a:moveTo>
                  <a:cubicBezTo>
                    <a:pt x="30" y="55"/>
                    <a:pt x="26" y="55"/>
                    <a:pt x="22" y="54"/>
                  </a:cubicBezTo>
                  <a:cubicBezTo>
                    <a:pt x="20" y="54"/>
                    <a:pt x="18" y="53"/>
                    <a:pt x="16" y="53"/>
                  </a:cubicBezTo>
                  <a:cubicBezTo>
                    <a:pt x="15" y="52"/>
                    <a:pt x="14" y="52"/>
                    <a:pt x="13" y="52"/>
                  </a:cubicBezTo>
                  <a:cubicBezTo>
                    <a:pt x="13" y="37"/>
                    <a:pt x="10" y="22"/>
                    <a:pt x="6" y="8"/>
                  </a:cubicBezTo>
                  <a:cubicBezTo>
                    <a:pt x="11" y="12"/>
                    <a:pt x="17" y="15"/>
                    <a:pt x="23" y="18"/>
                  </a:cubicBezTo>
                  <a:cubicBezTo>
                    <a:pt x="30" y="22"/>
                    <a:pt x="37" y="27"/>
                    <a:pt x="44" y="31"/>
                  </a:cubicBezTo>
                  <a:cubicBezTo>
                    <a:pt x="44" y="33"/>
                    <a:pt x="45" y="35"/>
                    <a:pt x="45" y="38"/>
                  </a:cubicBezTo>
                  <a:cubicBezTo>
                    <a:pt x="45" y="40"/>
                    <a:pt x="45" y="43"/>
                    <a:pt x="46" y="46"/>
                  </a:cubicBezTo>
                  <a:cubicBezTo>
                    <a:pt x="46" y="46"/>
                    <a:pt x="45" y="46"/>
                    <a:pt x="45" y="46"/>
                  </a:cubicBezTo>
                  <a:cubicBezTo>
                    <a:pt x="40" y="46"/>
                    <a:pt x="35" y="52"/>
                    <a:pt x="33" y="57"/>
                  </a:cubicBezTo>
                  <a:moveTo>
                    <a:pt x="49" y="47"/>
                  </a:moveTo>
                  <a:cubicBezTo>
                    <a:pt x="50" y="44"/>
                    <a:pt x="50" y="41"/>
                    <a:pt x="50" y="38"/>
                  </a:cubicBezTo>
                  <a:cubicBezTo>
                    <a:pt x="49" y="35"/>
                    <a:pt x="49" y="32"/>
                    <a:pt x="49" y="30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55" y="27"/>
                    <a:pt x="60" y="22"/>
                    <a:pt x="66" y="19"/>
                  </a:cubicBezTo>
                  <a:cubicBezTo>
                    <a:pt x="73" y="15"/>
                    <a:pt x="80" y="11"/>
                    <a:pt x="87" y="6"/>
                  </a:cubicBezTo>
                  <a:cubicBezTo>
                    <a:pt x="82" y="17"/>
                    <a:pt x="82" y="30"/>
                    <a:pt x="83" y="41"/>
                  </a:cubicBezTo>
                  <a:cubicBezTo>
                    <a:pt x="83" y="44"/>
                    <a:pt x="83" y="47"/>
                    <a:pt x="83" y="50"/>
                  </a:cubicBezTo>
                  <a:cubicBezTo>
                    <a:pt x="77" y="50"/>
                    <a:pt x="69" y="54"/>
                    <a:pt x="63" y="58"/>
                  </a:cubicBezTo>
                  <a:cubicBezTo>
                    <a:pt x="61" y="52"/>
                    <a:pt x="55" y="47"/>
                    <a:pt x="50" y="47"/>
                  </a:cubicBezTo>
                  <a:cubicBezTo>
                    <a:pt x="49" y="47"/>
                    <a:pt x="49" y="47"/>
                    <a:pt x="49" y="47"/>
                  </a:cubicBezTo>
                  <a:moveTo>
                    <a:pt x="87" y="51"/>
                  </a:moveTo>
                  <a:cubicBezTo>
                    <a:pt x="86" y="35"/>
                    <a:pt x="87" y="20"/>
                    <a:pt x="91" y="4"/>
                  </a:cubicBezTo>
                  <a:cubicBezTo>
                    <a:pt x="94" y="8"/>
                    <a:pt x="102" y="11"/>
                    <a:pt x="105" y="14"/>
                  </a:cubicBezTo>
                  <a:cubicBezTo>
                    <a:pt x="112" y="18"/>
                    <a:pt x="120" y="20"/>
                    <a:pt x="128" y="20"/>
                  </a:cubicBezTo>
                  <a:cubicBezTo>
                    <a:pt x="123" y="32"/>
                    <a:pt x="120" y="44"/>
                    <a:pt x="119" y="57"/>
                  </a:cubicBezTo>
                  <a:cubicBezTo>
                    <a:pt x="113" y="56"/>
                    <a:pt x="107" y="56"/>
                    <a:pt x="101" y="54"/>
                  </a:cubicBezTo>
                  <a:cubicBezTo>
                    <a:pt x="97" y="52"/>
                    <a:pt x="92" y="51"/>
                    <a:pt x="87" y="51"/>
                  </a:cubicBezTo>
                  <a:cubicBezTo>
                    <a:pt x="87" y="51"/>
                    <a:pt x="87" y="51"/>
                    <a:pt x="87" y="51"/>
                  </a:cubicBezTo>
                  <a:moveTo>
                    <a:pt x="90" y="0"/>
                  </a:moveTo>
                  <a:cubicBezTo>
                    <a:pt x="89" y="0"/>
                    <a:pt x="89" y="0"/>
                    <a:pt x="89" y="0"/>
                  </a:cubicBezTo>
                  <a:cubicBezTo>
                    <a:pt x="81" y="3"/>
                    <a:pt x="74" y="10"/>
                    <a:pt x="67" y="14"/>
                  </a:cubicBezTo>
                  <a:cubicBezTo>
                    <a:pt x="60" y="18"/>
                    <a:pt x="54" y="22"/>
                    <a:pt x="47" y="27"/>
                  </a:cubicBezTo>
                  <a:cubicBezTo>
                    <a:pt x="34" y="19"/>
                    <a:pt x="19" y="11"/>
                    <a:pt x="5" y="5"/>
                  </a:cubicBezTo>
                  <a:cubicBezTo>
                    <a:pt x="5" y="4"/>
                    <a:pt x="4" y="3"/>
                    <a:pt x="3" y="3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4" y="20"/>
                    <a:pt x="7" y="33"/>
                    <a:pt x="8" y="47"/>
                  </a:cubicBezTo>
                  <a:cubicBezTo>
                    <a:pt x="10" y="61"/>
                    <a:pt x="11" y="80"/>
                    <a:pt x="5" y="93"/>
                  </a:cubicBezTo>
                  <a:cubicBezTo>
                    <a:pt x="5" y="94"/>
                    <a:pt x="4" y="94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12" y="98"/>
                    <a:pt x="19" y="99"/>
                    <a:pt x="26" y="100"/>
                  </a:cubicBezTo>
                  <a:cubicBezTo>
                    <a:pt x="32" y="102"/>
                    <a:pt x="38" y="105"/>
                    <a:pt x="43" y="107"/>
                  </a:cubicBezTo>
                  <a:cubicBezTo>
                    <a:pt x="44" y="108"/>
                    <a:pt x="45" y="109"/>
                    <a:pt x="46" y="109"/>
                  </a:cubicBezTo>
                  <a:cubicBezTo>
                    <a:pt x="47" y="110"/>
                    <a:pt x="47" y="110"/>
                    <a:pt x="48" y="110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0" y="110"/>
                    <a:pt x="52" y="109"/>
                    <a:pt x="53" y="108"/>
                  </a:cubicBezTo>
                  <a:cubicBezTo>
                    <a:pt x="65" y="102"/>
                    <a:pt x="77" y="100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5"/>
                    <a:pt x="90" y="95"/>
                    <a:pt x="90" y="95"/>
                  </a:cubicBezTo>
                  <a:cubicBezTo>
                    <a:pt x="90" y="95"/>
                    <a:pt x="90" y="95"/>
                    <a:pt x="90" y="95"/>
                  </a:cubicBezTo>
                  <a:cubicBezTo>
                    <a:pt x="94" y="96"/>
                    <a:pt x="99" y="98"/>
                    <a:pt x="103" y="99"/>
                  </a:cubicBezTo>
                  <a:cubicBezTo>
                    <a:pt x="111" y="101"/>
                    <a:pt x="120" y="105"/>
                    <a:pt x="128" y="105"/>
                  </a:cubicBezTo>
                  <a:cubicBezTo>
                    <a:pt x="129" y="105"/>
                    <a:pt x="129" y="105"/>
                    <a:pt x="129" y="105"/>
                  </a:cubicBezTo>
                  <a:cubicBezTo>
                    <a:pt x="129" y="105"/>
                    <a:pt x="129" y="105"/>
                    <a:pt x="129" y="105"/>
                  </a:cubicBezTo>
                  <a:cubicBezTo>
                    <a:pt x="129" y="105"/>
                    <a:pt x="130" y="105"/>
                    <a:pt x="130" y="105"/>
                  </a:cubicBezTo>
                  <a:cubicBezTo>
                    <a:pt x="130" y="105"/>
                    <a:pt x="131" y="105"/>
                    <a:pt x="130" y="104"/>
                  </a:cubicBezTo>
                  <a:cubicBezTo>
                    <a:pt x="130" y="104"/>
                    <a:pt x="130" y="104"/>
                    <a:pt x="130" y="104"/>
                  </a:cubicBezTo>
                  <a:cubicBezTo>
                    <a:pt x="131" y="103"/>
                    <a:pt x="131" y="102"/>
                    <a:pt x="130" y="102"/>
                  </a:cubicBezTo>
                  <a:cubicBezTo>
                    <a:pt x="121" y="74"/>
                    <a:pt x="119" y="46"/>
                    <a:pt x="133" y="20"/>
                  </a:cubicBezTo>
                  <a:cubicBezTo>
                    <a:pt x="133" y="19"/>
                    <a:pt x="133" y="17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22" y="16"/>
                    <a:pt x="115" y="14"/>
                    <a:pt x="108" y="10"/>
                  </a:cubicBezTo>
                  <a:cubicBezTo>
                    <a:pt x="102" y="7"/>
                    <a:pt x="96" y="4"/>
                    <a:pt x="91" y="1"/>
                  </a:cubicBezTo>
                  <a:cubicBezTo>
                    <a:pt x="91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chenying0907 22"/>
            <p:cNvSpPr/>
            <p:nvPr/>
          </p:nvSpPr>
          <p:spPr bwMode="auto">
            <a:xfrm>
              <a:off x="2939639" y="4039202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2 w 14"/>
                <a:gd name="T3" fmla="*/ 3 h 14"/>
                <a:gd name="T4" fmla="*/ 1 w 14"/>
                <a:gd name="T5" fmla="*/ 6 h 14"/>
                <a:gd name="T6" fmla="*/ 5 w 14"/>
                <a:gd name="T7" fmla="*/ 14 h 14"/>
                <a:gd name="T8" fmla="*/ 7 w 14"/>
                <a:gd name="T9" fmla="*/ 14 h 14"/>
                <a:gd name="T10" fmla="*/ 13 w 14"/>
                <a:gd name="T11" fmla="*/ 9 h 14"/>
                <a:gd name="T12" fmla="*/ 11 w 14"/>
                <a:gd name="T13" fmla="*/ 1 h 14"/>
                <a:gd name="T14" fmla="*/ 7 w 14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5" y="0"/>
                    <a:pt x="3" y="1"/>
                    <a:pt x="2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0" y="9"/>
                    <a:pt x="1" y="13"/>
                    <a:pt x="5" y="14"/>
                  </a:cubicBezTo>
                  <a:cubicBezTo>
                    <a:pt x="6" y="14"/>
                    <a:pt x="6" y="14"/>
                    <a:pt x="7" y="14"/>
                  </a:cubicBezTo>
                  <a:cubicBezTo>
                    <a:pt x="10" y="14"/>
                    <a:pt x="12" y="12"/>
                    <a:pt x="13" y="9"/>
                  </a:cubicBezTo>
                  <a:cubicBezTo>
                    <a:pt x="14" y="6"/>
                    <a:pt x="14" y="3"/>
                    <a:pt x="11" y="1"/>
                  </a:cubicBezTo>
                  <a:cubicBezTo>
                    <a:pt x="10" y="1"/>
                    <a:pt x="9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chenying0907 23"/>
            <p:cNvSpPr>
              <a:spLocks noEditPoints="1"/>
            </p:cNvSpPr>
            <p:nvPr/>
          </p:nvSpPr>
          <p:spPr bwMode="auto">
            <a:xfrm>
              <a:off x="2789153" y="3828521"/>
              <a:ext cx="469981" cy="486188"/>
            </a:xfrm>
            <a:custGeom>
              <a:avLst/>
              <a:gdLst>
                <a:gd name="T0" fmla="*/ 74 w 150"/>
                <a:gd name="T1" fmla="*/ 123 h 155"/>
                <a:gd name="T2" fmla="*/ 102 w 150"/>
                <a:gd name="T3" fmla="*/ 101 h 155"/>
                <a:gd name="T4" fmla="*/ 113 w 150"/>
                <a:gd name="T5" fmla="*/ 114 h 155"/>
                <a:gd name="T6" fmla="*/ 56 w 150"/>
                <a:gd name="T7" fmla="*/ 89 h 155"/>
                <a:gd name="T8" fmla="*/ 69 w 150"/>
                <a:gd name="T9" fmla="*/ 81 h 155"/>
                <a:gd name="T10" fmla="*/ 88 w 150"/>
                <a:gd name="T11" fmla="*/ 86 h 155"/>
                <a:gd name="T12" fmla="*/ 47 w 150"/>
                <a:gd name="T13" fmla="*/ 114 h 155"/>
                <a:gd name="T14" fmla="*/ 32 w 150"/>
                <a:gd name="T15" fmla="*/ 111 h 155"/>
                <a:gd name="T16" fmla="*/ 48 w 150"/>
                <a:gd name="T17" fmla="*/ 87 h 155"/>
                <a:gd name="T18" fmla="*/ 57 w 150"/>
                <a:gd name="T19" fmla="*/ 85 h 155"/>
                <a:gd name="T20" fmla="*/ 45 w 150"/>
                <a:gd name="T21" fmla="*/ 67 h 155"/>
                <a:gd name="T22" fmla="*/ 46 w 150"/>
                <a:gd name="T23" fmla="*/ 65 h 155"/>
                <a:gd name="T24" fmla="*/ 62 w 150"/>
                <a:gd name="T25" fmla="*/ 62 h 155"/>
                <a:gd name="T26" fmla="*/ 66 w 150"/>
                <a:gd name="T27" fmla="*/ 75 h 155"/>
                <a:gd name="T28" fmla="*/ 57 w 150"/>
                <a:gd name="T29" fmla="*/ 85 h 155"/>
                <a:gd name="T30" fmla="*/ 4 w 150"/>
                <a:gd name="T31" fmla="*/ 78 h 155"/>
                <a:gd name="T32" fmla="*/ 29 w 150"/>
                <a:gd name="T33" fmla="*/ 49 h 155"/>
                <a:gd name="T34" fmla="*/ 41 w 150"/>
                <a:gd name="T35" fmla="*/ 65 h 155"/>
                <a:gd name="T36" fmla="*/ 46 w 150"/>
                <a:gd name="T37" fmla="*/ 85 h 155"/>
                <a:gd name="T38" fmla="*/ 30 w 150"/>
                <a:gd name="T39" fmla="*/ 108 h 155"/>
                <a:gd name="T40" fmla="*/ 104 w 150"/>
                <a:gd name="T41" fmla="*/ 96 h 155"/>
                <a:gd name="T42" fmla="*/ 122 w 150"/>
                <a:gd name="T43" fmla="*/ 49 h 155"/>
                <a:gd name="T44" fmla="*/ 144 w 150"/>
                <a:gd name="T45" fmla="*/ 82 h 155"/>
                <a:gd name="T46" fmla="*/ 70 w 150"/>
                <a:gd name="T47" fmla="*/ 78 h 155"/>
                <a:gd name="T48" fmla="*/ 69 w 150"/>
                <a:gd name="T49" fmla="*/ 54 h 155"/>
                <a:gd name="T50" fmla="*/ 73 w 150"/>
                <a:gd name="T51" fmla="*/ 47 h 155"/>
                <a:gd name="T52" fmla="*/ 85 w 150"/>
                <a:gd name="T53" fmla="*/ 48 h 155"/>
                <a:gd name="T54" fmla="*/ 93 w 150"/>
                <a:gd name="T55" fmla="*/ 48 h 155"/>
                <a:gd name="T56" fmla="*/ 117 w 150"/>
                <a:gd name="T57" fmla="*/ 48 h 155"/>
                <a:gd name="T58" fmla="*/ 90 w 150"/>
                <a:gd name="T59" fmla="*/ 83 h 155"/>
                <a:gd name="T60" fmla="*/ 70 w 150"/>
                <a:gd name="T61" fmla="*/ 78 h 155"/>
                <a:gd name="T62" fmla="*/ 37 w 150"/>
                <a:gd name="T63" fmla="*/ 54 h 155"/>
                <a:gd name="T64" fmla="*/ 31 w 150"/>
                <a:gd name="T65" fmla="*/ 46 h 155"/>
                <a:gd name="T66" fmla="*/ 57 w 150"/>
                <a:gd name="T67" fmla="*/ 23 h 155"/>
                <a:gd name="T68" fmla="*/ 65 w 150"/>
                <a:gd name="T69" fmla="*/ 52 h 155"/>
                <a:gd name="T70" fmla="*/ 56 w 150"/>
                <a:gd name="T71" fmla="*/ 57 h 155"/>
                <a:gd name="T72" fmla="*/ 47 w 150"/>
                <a:gd name="T73" fmla="*/ 0 h 155"/>
                <a:gd name="T74" fmla="*/ 29 w 150"/>
                <a:gd name="T75" fmla="*/ 40 h 155"/>
                <a:gd name="T76" fmla="*/ 0 w 150"/>
                <a:gd name="T77" fmla="*/ 78 h 155"/>
                <a:gd name="T78" fmla="*/ 0 w 150"/>
                <a:gd name="T79" fmla="*/ 79 h 155"/>
                <a:gd name="T80" fmla="*/ 1 w 150"/>
                <a:gd name="T81" fmla="*/ 79 h 155"/>
                <a:gd name="T82" fmla="*/ 26 w 150"/>
                <a:gd name="T83" fmla="*/ 109 h 155"/>
                <a:gd name="T84" fmla="*/ 29 w 150"/>
                <a:gd name="T85" fmla="*/ 114 h 155"/>
                <a:gd name="T86" fmla="*/ 71 w 150"/>
                <a:gd name="T87" fmla="*/ 124 h 155"/>
                <a:gd name="T88" fmla="*/ 71 w 150"/>
                <a:gd name="T89" fmla="*/ 124 h 155"/>
                <a:gd name="T90" fmla="*/ 81 w 150"/>
                <a:gd name="T91" fmla="*/ 135 h 155"/>
                <a:gd name="T92" fmla="*/ 100 w 150"/>
                <a:gd name="T93" fmla="*/ 154 h 155"/>
                <a:gd name="T94" fmla="*/ 101 w 150"/>
                <a:gd name="T95" fmla="*/ 154 h 155"/>
                <a:gd name="T96" fmla="*/ 102 w 150"/>
                <a:gd name="T97" fmla="*/ 151 h 155"/>
                <a:gd name="T98" fmla="*/ 149 w 150"/>
                <a:gd name="T99" fmla="*/ 81 h 155"/>
                <a:gd name="T100" fmla="*/ 149 w 150"/>
                <a:gd name="T101" fmla="*/ 81 h 155"/>
                <a:gd name="T102" fmla="*/ 133 w 150"/>
                <a:gd name="T103" fmla="*/ 62 h 155"/>
                <a:gd name="T104" fmla="*/ 123 w 150"/>
                <a:gd name="T105" fmla="*/ 44 h 155"/>
                <a:gd name="T106" fmla="*/ 106 w 150"/>
                <a:gd name="T107" fmla="*/ 43 h 155"/>
                <a:gd name="T108" fmla="*/ 96 w 150"/>
                <a:gd name="T109" fmla="*/ 44 h 155"/>
                <a:gd name="T110" fmla="*/ 73 w 150"/>
                <a:gd name="T111" fmla="*/ 44 h 155"/>
                <a:gd name="T112" fmla="*/ 47 w 150"/>
                <a:gd name="T113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0" h="155">
                  <a:moveTo>
                    <a:pt x="99" y="149"/>
                  </a:moveTo>
                  <a:cubicBezTo>
                    <a:pt x="94" y="142"/>
                    <a:pt x="80" y="128"/>
                    <a:pt x="74" y="123"/>
                  </a:cubicBezTo>
                  <a:cubicBezTo>
                    <a:pt x="79" y="111"/>
                    <a:pt x="85" y="100"/>
                    <a:pt x="92" y="88"/>
                  </a:cubicBezTo>
                  <a:cubicBezTo>
                    <a:pt x="95" y="92"/>
                    <a:pt x="99" y="96"/>
                    <a:pt x="102" y="101"/>
                  </a:cubicBezTo>
                  <a:cubicBezTo>
                    <a:pt x="106" y="105"/>
                    <a:pt x="111" y="108"/>
                    <a:pt x="115" y="111"/>
                  </a:cubicBezTo>
                  <a:cubicBezTo>
                    <a:pt x="115" y="112"/>
                    <a:pt x="114" y="113"/>
                    <a:pt x="113" y="114"/>
                  </a:cubicBezTo>
                  <a:cubicBezTo>
                    <a:pt x="107" y="123"/>
                    <a:pt x="100" y="137"/>
                    <a:pt x="99" y="149"/>
                  </a:cubicBezTo>
                  <a:moveTo>
                    <a:pt x="56" y="89"/>
                  </a:moveTo>
                  <a:cubicBezTo>
                    <a:pt x="60" y="89"/>
                    <a:pt x="64" y="87"/>
                    <a:pt x="66" y="85"/>
                  </a:cubicBezTo>
                  <a:cubicBezTo>
                    <a:pt x="67" y="84"/>
                    <a:pt x="68" y="83"/>
                    <a:pt x="69" y="81"/>
                  </a:cubicBezTo>
                  <a:cubicBezTo>
                    <a:pt x="72" y="82"/>
                    <a:pt x="75" y="82"/>
                    <a:pt x="78" y="83"/>
                  </a:cubicBezTo>
                  <a:cubicBezTo>
                    <a:pt x="82" y="84"/>
                    <a:pt x="85" y="85"/>
                    <a:pt x="88" y="86"/>
                  </a:cubicBezTo>
                  <a:cubicBezTo>
                    <a:pt x="81" y="97"/>
                    <a:pt x="75" y="109"/>
                    <a:pt x="72" y="121"/>
                  </a:cubicBezTo>
                  <a:cubicBezTo>
                    <a:pt x="65" y="116"/>
                    <a:pt x="55" y="116"/>
                    <a:pt x="47" y="114"/>
                  </a:cubicBezTo>
                  <a:cubicBezTo>
                    <a:pt x="43" y="113"/>
                    <a:pt x="40" y="112"/>
                    <a:pt x="36" y="112"/>
                  </a:cubicBezTo>
                  <a:cubicBezTo>
                    <a:pt x="34" y="112"/>
                    <a:pt x="33" y="112"/>
                    <a:pt x="32" y="111"/>
                  </a:cubicBezTo>
                  <a:cubicBezTo>
                    <a:pt x="36" y="107"/>
                    <a:pt x="39" y="102"/>
                    <a:pt x="43" y="97"/>
                  </a:cubicBezTo>
                  <a:cubicBezTo>
                    <a:pt x="44" y="94"/>
                    <a:pt x="47" y="90"/>
                    <a:pt x="48" y="87"/>
                  </a:cubicBezTo>
                  <a:cubicBezTo>
                    <a:pt x="51" y="88"/>
                    <a:pt x="54" y="89"/>
                    <a:pt x="56" y="89"/>
                  </a:cubicBezTo>
                  <a:moveTo>
                    <a:pt x="57" y="85"/>
                  </a:moveTo>
                  <a:cubicBezTo>
                    <a:pt x="54" y="85"/>
                    <a:pt x="51" y="84"/>
                    <a:pt x="49" y="82"/>
                  </a:cubicBezTo>
                  <a:cubicBezTo>
                    <a:pt x="43" y="79"/>
                    <a:pt x="41" y="72"/>
                    <a:pt x="45" y="67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8" y="62"/>
                    <a:pt x="51" y="61"/>
                    <a:pt x="55" y="61"/>
                  </a:cubicBezTo>
                  <a:cubicBezTo>
                    <a:pt x="57" y="61"/>
                    <a:pt x="59" y="62"/>
                    <a:pt x="62" y="62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64" y="67"/>
                    <a:pt x="66" y="70"/>
                    <a:pt x="66" y="75"/>
                  </a:cubicBezTo>
                  <a:cubicBezTo>
                    <a:pt x="66" y="78"/>
                    <a:pt x="65" y="80"/>
                    <a:pt x="63" y="82"/>
                  </a:cubicBezTo>
                  <a:cubicBezTo>
                    <a:pt x="61" y="84"/>
                    <a:pt x="59" y="85"/>
                    <a:pt x="57" y="85"/>
                  </a:cubicBezTo>
                  <a:moveTo>
                    <a:pt x="30" y="108"/>
                  </a:moveTo>
                  <a:cubicBezTo>
                    <a:pt x="27" y="96"/>
                    <a:pt x="13" y="85"/>
                    <a:pt x="4" y="78"/>
                  </a:cubicBezTo>
                  <a:cubicBezTo>
                    <a:pt x="14" y="73"/>
                    <a:pt x="21" y="61"/>
                    <a:pt x="27" y="52"/>
                  </a:cubicBezTo>
                  <a:cubicBezTo>
                    <a:pt x="28" y="51"/>
                    <a:pt x="28" y="50"/>
                    <a:pt x="29" y="49"/>
                  </a:cubicBezTo>
                  <a:cubicBezTo>
                    <a:pt x="30" y="51"/>
                    <a:pt x="32" y="53"/>
                    <a:pt x="33" y="54"/>
                  </a:cubicBezTo>
                  <a:cubicBezTo>
                    <a:pt x="35" y="58"/>
                    <a:pt x="38" y="62"/>
                    <a:pt x="41" y="65"/>
                  </a:cubicBezTo>
                  <a:cubicBezTo>
                    <a:pt x="37" y="72"/>
                    <a:pt x="39" y="80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4" y="86"/>
                    <a:pt x="43" y="89"/>
                    <a:pt x="42" y="90"/>
                  </a:cubicBezTo>
                  <a:cubicBezTo>
                    <a:pt x="39" y="96"/>
                    <a:pt x="34" y="102"/>
                    <a:pt x="30" y="108"/>
                  </a:cubicBezTo>
                  <a:moveTo>
                    <a:pt x="117" y="109"/>
                  </a:moveTo>
                  <a:cubicBezTo>
                    <a:pt x="113" y="104"/>
                    <a:pt x="108" y="101"/>
                    <a:pt x="104" y="96"/>
                  </a:cubicBezTo>
                  <a:cubicBezTo>
                    <a:pt x="101" y="92"/>
                    <a:pt x="98" y="88"/>
                    <a:pt x="93" y="85"/>
                  </a:cubicBezTo>
                  <a:cubicBezTo>
                    <a:pt x="101" y="72"/>
                    <a:pt x="111" y="60"/>
                    <a:pt x="122" y="49"/>
                  </a:cubicBezTo>
                  <a:cubicBezTo>
                    <a:pt x="123" y="54"/>
                    <a:pt x="127" y="61"/>
                    <a:pt x="129" y="64"/>
                  </a:cubicBezTo>
                  <a:cubicBezTo>
                    <a:pt x="133" y="71"/>
                    <a:pt x="138" y="78"/>
                    <a:pt x="144" y="82"/>
                  </a:cubicBezTo>
                  <a:cubicBezTo>
                    <a:pt x="133" y="90"/>
                    <a:pt x="125" y="98"/>
                    <a:pt x="117" y="109"/>
                  </a:cubicBezTo>
                  <a:moveTo>
                    <a:pt x="70" y="78"/>
                  </a:moveTo>
                  <a:cubicBezTo>
                    <a:pt x="71" y="72"/>
                    <a:pt x="69" y="65"/>
                    <a:pt x="64" y="61"/>
                  </a:cubicBezTo>
                  <a:cubicBezTo>
                    <a:pt x="66" y="59"/>
                    <a:pt x="68" y="57"/>
                    <a:pt x="69" y="54"/>
                  </a:cubicBezTo>
                  <a:cubicBezTo>
                    <a:pt x="70" y="52"/>
                    <a:pt x="72" y="50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6" y="48"/>
                    <a:pt x="78" y="48"/>
                    <a:pt x="81" y="48"/>
                  </a:cubicBezTo>
                  <a:cubicBezTo>
                    <a:pt x="83" y="48"/>
                    <a:pt x="84" y="48"/>
                    <a:pt x="85" y="48"/>
                  </a:cubicBezTo>
                  <a:cubicBezTo>
                    <a:pt x="87" y="48"/>
                    <a:pt x="88" y="48"/>
                    <a:pt x="89" y="48"/>
                  </a:cubicBezTo>
                  <a:cubicBezTo>
                    <a:pt x="91" y="48"/>
                    <a:pt x="92" y="48"/>
                    <a:pt x="93" y="48"/>
                  </a:cubicBezTo>
                  <a:cubicBezTo>
                    <a:pt x="96" y="48"/>
                    <a:pt x="99" y="48"/>
                    <a:pt x="103" y="48"/>
                  </a:cubicBezTo>
                  <a:cubicBezTo>
                    <a:pt x="108" y="48"/>
                    <a:pt x="112" y="48"/>
                    <a:pt x="117" y="48"/>
                  </a:cubicBezTo>
                  <a:cubicBezTo>
                    <a:pt x="107" y="54"/>
                    <a:pt x="101" y="65"/>
                    <a:pt x="95" y="75"/>
                  </a:cubicBezTo>
                  <a:cubicBezTo>
                    <a:pt x="93" y="78"/>
                    <a:pt x="92" y="80"/>
                    <a:pt x="90" y="83"/>
                  </a:cubicBezTo>
                  <a:cubicBezTo>
                    <a:pt x="85" y="80"/>
                    <a:pt x="78" y="78"/>
                    <a:pt x="71" y="78"/>
                  </a:cubicBezTo>
                  <a:cubicBezTo>
                    <a:pt x="71" y="78"/>
                    <a:pt x="70" y="78"/>
                    <a:pt x="70" y="78"/>
                  </a:cubicBezTo>
                  <a:moveTo>
                    <a:pt x="45" y="61"/>
                  </a:moveTo>
                  <a:cubicBezTo>
                    <a:pt x="43" y="58"/>
                    <a:pt x="39" y="56"/>
                    <a:pt x="37" y="54"/>
                  </a:cubicBezTo>
                  <a:cubicBezTo>
                    <a:pt x="35" y="52"/>
                    <a:pt x="34" y="50"/>
                    <a:pt x="32" y="48"/>
                  </a:cubicBezTo>
                  <a:cubicBezTo>
                    <a:pt x="32" y="48"/>
                    <a:pt x="31" y="47"/>
                    <a:pt x="31" y="46"/>
                  </a:cubicBezTo>
                  <a:cubicBezTo>
                    <a:pt x="39" y="34"/>
                    <a:pt x="44" y="20"/>
                    <a:pt x="48" y="6"/>
                  </a:cubicBezTo>
                  <a:cubicBezTo>
                    <a:pt x="51" y="12"/>
                    <a:pt x="54" y="17"/>
                    <a:pt x="57" y="23"/>
                  </a:cubicBezTo>
                  <a:cubicBezTo>
                    <a:pt x="61" y="30"/>
                    <a:pt x="64" y="38"/>
                    <a:pt x="69" y="45"/>
                  </a:cubicBezTo>
                  <a:cubicBezTo>
                    <a:pt x="67" y="47"/>
                    <a:pt x="66" y="50"/>
                    <a:pt x="65" y="52"/>
                  </a:cubicBezTo>
                  <a:cubicBezTo>
                    <a:pt x="64" y="54"/>
                    <a:pt x="63" y="57"/>
                    <a:pt x="62" y="59"/>
                  </a:cubicBezTo>
                  <a:cubicBezTo>
                    <a:pt x="60" y="58"/>
                    <a:pt x="58" y="57"/>
                    <a:pt x="56" y="57"/>
                  </a:cubicBezTo>
                  <a:cubicBezTo>
                    <a:pt x="52" y="57"/>
                    <a:pt x="48" y="59"/>
                    <a:pt x="45" y="61"/>
                  </a:cubicBezTo>
                  <a:moveTo>
                    <a:pt x="47" y="0"/>
                  </a:moveTo>
                  <a:cubicBezTo>
                    <a:pt x="46" y="0"/>
                    <a:pt x="45" y="0"/>
                    <a:pt x="45" y="1"/>
                  </a:cubicBezTo>
                  <a:cubicBezTo>
                    <a:pt x="40" y="14"/>
                    <a:pt x="36" y="28"/>
                    <a:pt x="29" y="40"/>
                  </a:cubicBezTo>
                  <a:cubicBezTo>
                    <a:pt x="23" y="53"/>
                    <a:pt x="13" y="69"/>
                    <a:pt x="1" y="77"/>
                  </a:cubicBezTo>
                  <a:cubicBezTo>
                    <a:pt x="1" y="77"/>
                    <a:pt x="0" y="78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5" y="84"/>
                    <a:pt x="10" y="89"/>
                    <a:pt x="15" y="94"/>
                  </a:cubicBezTo>
                  <a:cubicBezTo>
                    <a:pt x="20" y="99"/>
                    <a:pt x="23" y="104"/>
                    <a:pt x="26" y="109"/>
                  </a:cubicBezTo>
                  <a:cubicBezTo>
                    <a:pt x="26" y="111"/>
                    <a:pt x="27" y="112"/>
                    <a:pt x="27" y="113"/>
                  </a:cubicBezTo>
                  <a:cubicBezTo>
                    <a:pt x="28" y="114"/>
                    <a:pt x="28" y="114"/>
                    <a:pt x="29" y="114"/>
                  </a:cubicBezTo>
                  <a:cubicBezTo>
                    <a:pt x="30" y="115"/>
                    <a:pt x="32" y="116"/>
                    <a:pt x="34" y="116"/>
                  </a:cubicBezTo>
                  <a:cubicBezTo>
                    <a:pt x="47" y="117"/>
                    <a:pt x="58" y="121"/>
                    <a:pt x="71" y="124"/>
                  </a:cubicBezTo>
                  <a:cubicBezTo>
                    <a:pt x="71" y="124"/>
                    <a:pt x="71" y="124"/>
                    <a:pt x="71" y="124"/>
                  </a:cubicBezTo>
                  <a:cubicBezTo>
                    <a:pt x="71" y="124"/>
                    <a:pt x="71" y="124"/>
                    <a:pt x="71" y="124"/>
                  </a:cubicBezTo>
                  <a:cubicBezTo>
                    <a:pt x="72" y="125"/>
                    <a:pt x="72" y="125"/>
                    <a:pt x="72" y="125"/>
                  </a:cubicBezTo>
                  <a:cubicBezTo>
                    <a:pt x="75" y="128"/>
                    <a:pt x="78" y="132"/>
                    <a:pt x="81" y="135"/>
                  </a:cubicBezTo>
                  <a:cubicBezTo>
                    <a:pt x="86" y="141"/>
                    <a:pt x="92" y="149"/>
                    <a:pt x="100" y="154"/>
                  </a:cubicBezTo>
                  <a:cubicBezTo>
                    <a:pt x="100" y="154"/>
                    <a:pt x="100" y="154"/>
                    <a:pt x="100" y="154"/>
                  </a:cubicBezTo>
                  <a:cubicBezTo>
                    <a:pt x="100" y="154"/>
                    <a:pt x="100" y="155"/>
                    <a:pt x="100" y="155"/>
                  </a:cubicBezTo>
                  <a:cubicBezTo>
                    <a:pt x="101" y="155"/>
                    <a:pt x="101" y="154"/>
                    <a:pt x="101" y="154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2" y="153"/>
                    <a:pt x="102" y="152"/>
                    <a:pt x="102" y="151"/>
                  </a:cubicBezTo>
                  <a:cubicBezTo>
                    <a:pt x="110" y="124"/>
                    <a:pt x="123" y="100"/>
                    <a:pt x="148" y="85"/>
                  </a:cubicBezTo>
                  <a:cubicBezTo>
                    <a:pt x="150" y="84"/>
                    <a:pt x="150" y="82"/>
                    <a:pt x="149" y="81"/>
                  </a:cubicBezTo>
                  <a:cubicBezTo>
                    <a:pt x="149" y="81"/>
                    <a:pt x="149" y="81"/>
                    <a:pt x="149" y="81"/>
                  </a:cubicBezTo>
                  <a:cubicBezTo>
                    <a:pt x="149" y="81"/>
                    <a:pt x="149" y="81"/>
                    <a:pt x="149" y="81"/>
                  </a:cubicBezTo>
                  <a:cubicBezTo>
                    <a:pt x="149" y="81"/>
                    <a:pt x="149" y="81"/>
                    <a:pt x="149" y="81"/>
                  </a:cubicBezTo>
                  <a:cubicBezTo>
                    <a:pt x="142" y="75"/>
                    <a:pt x="137" y="70"/>
                    <a:pt x="133" y="62"/>
                  </a:cubicBezTo>
                  <a:cubicBezTo>
                    <a:pt x="130" y="57"/>
                    <a:pt x="127" y="51"/>
                    <a:pt x="124" y="46"/>
                  </a:cubicBezTo>
                  <a:cubicBezTo>
                    <a:pt x="124" y="45"/>
                    <a:pt x="124" y="44"/>
                    <a:pt x="123" y="44"/>
                  </a:cubicBezTo>
                  <a:cubicBezTo>
                    <a:pt x="120" y="43"/>
                    <a:pt x="117" y="43"/>
                    <a:pt x="114" y="43"/>
                  </a:cubicBezTo>
                  <a:cubicBezTo>
                    <a:pt x="111" y="43"/>
                    <a:pt x="108" y="43"/>
                    <a:pt x="106" y="43"/>
                  </a:cubicBezTo>
                  <a:cubicBezTo>
                    <a:pt x="103" y="44"/>
                    <a:pt x="101" y="44"/>
                    <a:pt x="98" y="44"/>
                  </a:cubicBezTo>
                  <a:cubicBezTo>
                    <a:pt x="98" y="44"/>
                    <a:pt x="97" y="44"/>
                    <a:pt x="96" y="44"/>
                  </a:cubicBezTo>
                  <a:cubicBezTo>
                    <a:pt x="93" y="44"/>
                    <a:pt x="90" y="43"/>
                    <a:pt x="87" y="43"/>
                  </a:cubicBezTo>
                  <a:cubicBezTo>
                    <a:pt x="82" y="43"/>
                    <a:pt x="78" y="44"/>
                    <a:pt x="73" y="44"/>
                  </a:cubicBezTo>
                  <a:cubicBezTo>
                    <a:pt x="66" y="30"/>
                    <a:pt x="58" y="15"/>
                    <a:pt x="49" y="3"/>
                  </a:cubicBezTo>
                  <a:cubicBezTo>
                    <a:pt x="50" y="1"/>
                    <a:pt x="48" y="0"/>
                    <a:pt x="4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chenying0907 24"/>
            <p:cNvSpPr/>
            <p:nvPr/>
          </p:nvSpPr>
          <p:spPr bwMode="auto">
            <a:xfrm>
              <a:off x="5412251" y="4763854"/>
              <a:ext cx="43988" cy="43989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6 h 14"/>
                <a:gd name="T4" fmla="*/ 1 w 14"/>
                <a:gd name="T5" fmla="*/ 9 h 14"/>
                <a:gd name="T6" fmla="*/ 7 w 14"/>
                <a:gd name="T7" fmla="*/ 14 h 14"/>
                <a:gd name="T8" fmla="*/ 9 w 14"/>
                <a:gd name="T9" fmla="*/ 14 h 14"/>
                <a:gd name="T10" fmla="*/ 13 w 14"/>
                <a:gd name="T11" fmla="*/ 5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1" y="3"/>
                    <a:pt x="0" y="6"/>
                  </a:cubicBezTo>
                  <a:cubicBezTo>
                    <a:pt x="0" y="7"/>
                    <a:pt x="1" y="8"/>
                    <a:pt x="1" y="9"/>
                  </a:cubicBezTo>
                  <a:cubicBezTo>
                    <a:pt x="2" y="12"/>
                    <a:pt x="4" y="14"/>
                    <a:pt x="7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13" y="13"/>
                    <a:pt x="14" y="9"/>
                    <a:pt x="13" y="5"/>
                  </a:cubicBezTo>
                  <a:cubicBezTo>
                    <a:pt x="12" y="2"/>
                    <a:pt x="10" y="0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chenying0907 25"/>
            <p:cNvSpPr>
              <a:spLocks noEditPoints="1"/>
            </p:cNvSpPr>
            <p:nvPr/>
          </p:nvSpPr>
          <p:spPr bwMode="auto">
            <a:xfrm>
              <a:off x="5280286" y="4590214"/>
              <a:ext cx="421363" cy="314864"/>
            </a:xfrm>
            <a:custGeom>
              <a:avLst/>
              <a:gdLst>
                <a:gd name="T0" fmla="*/ 36 w 134"/>
                <a:gd name="T1" fmla="*/ 61 h 100"/>
                <a:gd name="T2" fmla="*/ 36 w 134"/>
                <a:gd name="T3" fmla="*/ 60 h 100"/>
                <a:gd name="T4" fmla="*/ 48 w 134"/>
                <a:gd name="T5" fmla="*/ 49 h 100"/>
                <a:gd name="T6" fmla="*/ 60 w 134"/>
                <a:gd name="T7" fmla="*/ 65 h 100"/>
                <a:gd name="T8" fmla="*/ 48 w 134"/>
                <a:gd name="T9" fmla="*/ 73 h 100"/>
                <a:gd name="T10" fmla="*/ 23 w 134"/>
                <a:gd name="T11" fmla="*/ 54 h 100"/>
                <a:gd name="T12" fmla="*/ 14 w 134"/>
                <a:gd name="T13" fmla="*/ 52 h 100"/>
                <a:gd name="T14" fmla="*/ 23 w 134"/>
                <a:gd name="T15" fmla="*/ 18 h 100"/>
                <a:gd name="T16" fmla="*/ 45 w 134"/>
                <a:gd name="T17" fmla="*/ 38 h 100"/>
                <a:gd name="T18" fmla="*/ 45 w 134"/>
                <a:gd name="T19" fmla="*/ 46 h 100"/>
                <a:gd name="T20" fmla="*/ 49 w 134"/>
                <a:gd name="T21" fmla="*/ 47 h 100"/>
                <a:gd name="T22" fmla="*/ 49 w 134"/>
                <a:gd name="T23" fmla="*/ 30 h 100"/>
                <a:gd name="T24" fmla="*/ 67 w 134"/>
                <a:gd name="T25" fmla="*/ 19 h 100"/>
                <a:gd name="T26" fmla="*/ 83 w 134"/>
                <a:gd name="T27" fmla="*/ 41 h 100"/>
                <a:gd name="T28" fmla="*/ 64 w 134"/>
                <a:gd name="T29" fmla="*/ 58 h 100"/>
                <a:gd name="T30" fmla="*/ 49 w 134"/>
                <a:gd name="T31" fmla="*/ 47 h 100"/>
                <a:gd name="T32" fmla="*/ 89 w 134"/>
                <a:gd name="T33" fmla="*/ 0 h 100"/>
                <a:gd name="T34" fmla="*/ 48 w 134"/>
                <a:gd name="T35" fmla="*/ 27 h 100"/>
                <a:gd name="T36" fmla="*/ 3 w 134"/>
                <a:gd name="T37" fmla="*/ 3 h 100"/>
                <a:gd name="T38" fmla="*/ 9 w 134"/>
                <a:gd name="T39" fmla="*/ 48 h 100"/>
                <a:gd name="T40" fmla="*/ 5 w 134"/>
                <a:gd name="T41" fmla="*/ 95 h 100"/>
                <a:gd name="T42" fmla="*/ 5 w 134"/>
                <a:gd name="T43" fmla="*/ 95 h 100"/>
                <a:gd name="T44" fmla="*/ 6 w 134"/>
                <a:gd name="T45" fmla="*/ 96 h 100"/>
                <a:gd name="T46" fmla="*/ 33 w 134"/>
                <a:gd name="T47" fmla="*/ 97 h 100"/>
                <a:gd name="T48" fmla="*/ 14 w 134"/>
                <a:gd name="T49" fmla="*/ 58 h 100"/>
                <a:gd name="T50" fmla="*/ 19 w 134"/>
                <a:gd name="T51" fmla="*/ 58 h 100"/>
                <a:gd name="T52" fmla="*/ 47 w 134"/>
                <a:gd name="T53" fmla="*/ 76 h 100"/>
                <a:gd name="T54" fmla="*/ 47 w 134"/>
                <a:gd name="T55" fmla="*/ 83 h 100"/>
                <a:gd name="T56" fmla="*/ 51 w 134"/>
                <a:gd name="T57" fmla="*/ 90 h 100"/>
                <a:gd name="T58" fmla="*/ 50 w 134"/>
                <a:gd name="T59" fmla="*/ 76 h 100"/>
                <a:gd name="T60" fmla="*/ 64 w 134"/>
                <a:gd name="T61" fmla="*/ 60 h 100"/>
                <a:gd name="T62" fmla="*/ 83 w 134"/>
                <a:gd name="T63" fmla="*/ 54 h 100"/>
                <a:gd name="T64" fmla="*/ 89 w 134"/>
                <a:gd name="T65" fmla="*/ 72 h 100"/>
                <a:gd name="T66" fmla="*/ 103 w 134"/>
                <a:gd name="T67" fmla="*/ 59 h 100"/>
                <a:gd name="T68" fmla="*/ 113 w 134"/>
                <a:gd name="T69" fmla="*/ 56 h 100"/>
                <a:gd name="T70" fmla="*/ 88 w 134"/>
                <a:gd name="T71" fmla="*/ 51 h 100"/>
                <a:gd name="T72" fmla="*/ 91 w 134"/>
                <a:gd name="T73" fmla="*/ 4 h 100"/>
                <a:gd name="T74" fmla="*/ 128 w 134"/>
                <a:gd name="T75" fmla="*/ 20 h 100"/>
                <a:gd name="T76" fmla="*/ 124 w 134"/>
                <a:gd name="T77" fmla="*/ 48 h 100"/>
                <a:gd name="T78" fmla="*/ 132 w 134"/>
                <a:gd name="T79" fmla="*/ 17 h 100"/>
                <a:gd name="T80" fmla="*/ 131 w 134"/>
                <a:gd name="T81" fmla="*/ 17 h 100"/>
                <a:gd name="T82" fmla="*/ 108 w 134"/>
                <a:gd name="T83" fmla="*/ 10 h 100"/>
                <a:gd name="T84" fmla="*/ 90 w 134"/>
                <a:gd name="T8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4" h="100">
                  <a:moveTo>
                    <a:pt x="48" y="73"/>
                  </a:moveTo>
                  <a:cubicBezTo>
                    <a:pt x="41" y="73"/>
                    <a:pt x="36" y="68"/>
                    <a:pt x="36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7" y="53"/>
                    <a:pt x="43" y="50"/>
                    <a:pt x="48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51"/>
                    <a:pt x="56" y="53"/>
                    <a:pt x="58" y="56"/>
                  </a:cubicBezTo>
                  <a:cubicBezTo>
                    <a:pt x="60" y="59"/>
                    <a:pt x="61" y="62"/>
                    <a:pt x="60" y="65"/>
                  </a:cubicBezTo>
                  <a:cubicBezTo>
                    <a:pt x="59" y="70"/>
                    <a:pt x="53" y="72"/>
                    <a:pt x="48" y="73"/>
                  </a:cubicBezTo>
                  <a:cubicBezTo>
                    <a:pt x="48" y="73"/>
                    <a:pt x="48" y="73"/>
                    <a:pt x="48" y="73"/>
                  </a:cubicBezTo>
                  <a:moveTo>
                    <a:pt x="33" y="57"/>
                  </a:moveTo>
                  <a:cubicBezTo>
                    <a:pt x="30" y="55"/>
                    <a:pt x="26" y="55"/>
                    <a:pt x="23" y="54"/>
                  </a:cubicBezTo>
                  <a:cubicBezTo>
                    <a:pt x="20" y="54"/>
                    <a:pt x="18" y="53"/>
                    <a:pt x="16" y="53"/>
                  </a:cubicBezTo>
                  <a:cubicBezTo>
                    <a:pt x="15" y="52"/>
                    <a:pt x="14" y="52"/>
                    <a:pt x="14" y="52"/>
                  </a:cubicBezTo>
                  <a:cubicBezTo>
                    <a:pt x="13" y="37"/>
                    <a:pt x="10" y="22"/>
                    <a:pt x="6" y="8"/>
                  </a:cubicBezTo>
                  <a:cubicBezTo>
                    <a:pt x="12" y="12"/>
                    <a:pt x="17" y="15"/>
                    <a:pt x="23" y="18"/>
                  </a:cubicBezTo>
                  <a:cubicBezTo>
                    <a:pt x="30" y="22"/>
                    <a:pt x="37" y="27"/>
                    <a:pt x="45" y="31"/>
                  </a:cubicBezTo>
                  <a:cubicBezTo>
                    <a:pt x="45" y="33"/>
                    <a:pt x="45" y="35"/>
                    <a:pt x="45" y="38"/>
                  </a:cubicBezTo>
                  <a:cubicBezTo>
                    <a:pt x="46" y="40"/>
                    <a:pt x="46" y="43"/>
                    <a:pt x="46" y="46"/>
                  </a:cubicBezTo>
                  <a:cubicBezTo>
                    <a:pt x="46" y="46"/>
                    <a:pt x="46" y="46"/>
                    <a:pt x="45" y="46"/>
                  </a:cubicBezTo>
                  <a:cubicBezTo>
                    <a:pt x="40" y="46"/>
                    <a:pt x="35" y="52"/>
                    <a:pt x="33" y="57"/>
                  </a:cubicBezTo>
                  <a:moveTo>
                    <a:pt x="49" y="47"/>
                  </a:moveTo>
                  <a:cubicBezTo>
                    <a:pt x="50" y="44"/>
                    <a:pt x="50" y="41"/>
                    <a:pt x="50" y="38"/>
                  </a:cubicBezTo>
                  <a:cubicBezTo>
                    <a:pt x="50" y="35"/>
                    <a:pt x="50" y="32"/>
                    <a:pt x="49" y="30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55" y="28"/>
                    <a:pt x="61" y="22"/>
                    <a:pt x="67" y="19"/>
                  </a:cubicBezTo>
                  <a:cubicBezTo>
                    <a:pt x="74" y="15"/>
                    <a:pt x="80" y="11"/>
                    <a:pt x="87" y="6"/>
                  </a:cubicBezTo>
                  <a:cubicBezTo>
                    <a:pt x="82" y="17"/>
                    <a:pt x="82" y="30"/>
                    <a:pt x="83" y="41"/>
                  </a:cubicBezTo>
                  <a:cubicBezTo>
                    <a:pt x="83" y="44"/>
                    <a:pt x="83" y="47"/>
                    <a:pt x="83" y="50"/>
                  </a:cubicBezTo>
                  <a:cubicBezTo>
                    <a:pt x="77" y="50"/>
                    <a:pt x="69" y="54"/>
                    <a:pt x="64" y="58"/>
                  </a:cubicBezTo>
                  <a:cubicBezTo>
                    <a:pt x="62" y="52"/>
                    <a:pt x="56" y="47"/>
                    <a:pt x="50" y="47"/>
                  </a:cubicBezTo>
                  <a:cubicBezTo>
                    <a:pt x="50" y="47"/>
                    <a:pt x="50" y="47"/>
                    <a:pt x="49" y="47"/>
                  </a:cubicBezTo>
                  <a:moveTo>
                    <a:pt x="90" y="0"/>
                  </a:moveTo>
                  <a:cubicBezTo>
                    <a:pt x="90" y="0"/>
                    <a:pt x="90" y="0"/>
                    <a:pt x="89" y="0"/>
                  </a:cubicBezTo>
                  <a:cubicBezTo>
                    <a:pt x="81" y="3"/>
                    <a:pt x="74" y="10"/>
                    <a:pt x="67" y="14"/>
                  </a:cubicBezTo>
                  <a:cubicBezTo>
                    <a:pt x="60" y="18"/>
                    <a:pt x="54" y="22"/>
                    <a:pt x="48" y="27"/>
                  </a:cubicBezTo>
                  <a:cubicBezTo>
                    <a:pt x="34" y="19"/>
                    <a:pt x="20" y="11"/>
                    <a:pt x="5" y="5"/>
                  </a:cubicBezTo>
                  <a:cubicBezTo>
                    <a:pt x="5" y="4"/>
                    <a:pt x="4" y="3"/>
                    <a:pt x="3" y="3"/>
                  </a:cubicBezTo>
                  <a:cubicBezTo>
                    <a:pt x="2" y="3"/>
                    <a:pt x="0" y="5"/>
                    <a:pt x="1" y="6"/>
                  </a:cubicBezTo>
                  <a:cubicBezTo>
                    <a:pt x="4" y="20"/>
                    <a:pt x="7" y="34"/>
                    <a:pt x="9" y="48"/>
                  </a:cubicBezTo>
                  <a:cubicBezTo>
                    <a:pt x="10" y="61"/>
                    <a:pt x="11" y="80"/>
                    <a:pt x="5" y="93"/>
                  </a:cubicBezTo>
                  <a:cubicBezTo>
                    <a:pt x="5" y="94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11" y="98"/>
                    <a:pt x="17" y="99"/>
                    <a:pt x="23" y="100"/>
                  </a:cubicBezTo>
                  <a:cubicBezTo>
                    <a:pt x="26" y="99"/>
                    <a:pt x="30" y="98"/>
                    <a:pt x="33" y="97"/>
                  </a:cubicBezTo>
                  <a:cubicBezTo>
                    <a:pt x="24" y="94"/>
                    <a:pt x="15" y="94"/>
                    <a:pt x="8" y="93"/>
                  </a:cubicBezTo>
                  <a:cubicBezTo>
                    <a:pt x="14" y="84"/>
                    <a:pt x="13" y="69"/>
                    <a:pt x="14" y="58"/>
                  </a:cubicBezTo>
                  <a:cubicBezTo>
                    <a:pt x="14" y="57"/>
                    <a:pt x="14" y="56"/>
                    <a:pt x="14" y="55"/>
                  </a:cubicBezTo>
                  <a:cubicBezTo>
                    <a:pt x="15" y="56"/>
                    <a:pt x="18" y="57"/>
                    <a:pt x="19" y="58"/>
                  </a:cubicBezTo>
                  <a:cubicBezTo>
                    <a:pt x="23" y="59"/>
                    <a:pt x="28" y="61"/>
                    <a:pt x="32" y="62"/>
                  </a:cubicBezTo>
                  <a:cubicBezTo>
                    <a:pt x="32" y="70"/>
                    <a:pt x="39" y="76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6" y="78"/>
                    <a:pt x="47" y="81"/>
                    <a:pt x="47" y="83"/>
                  </a:cubicBezTo>
                  <a:cubicBezTo>
                    <a:pt x="47" y="86"/>
                    <a:pt x="47" y="89"/>
                    <a:pt x="47" y="92"/>
                  </a:cubicBezTo>
                  <a:cubicBezTo>
                    <a:pt x="48" y="91"/>
                    <a:pt x="49" y="91"/>
                    <a:pt x="51" y="90"/>
                  </a:cubicBezTo>
                  <a:cubicBezTo>
                    <a:pt x="51" y="89"/>
                    <a:pt x="51" y="89"/>
                    <a:pt x="51" y="88"/>
                  </a:cubicBezTo>
                  <a:cubicBezTo>
                    <a:pt x="51" y="85"/>
                    <a:pt x="51" y="80"/>
                    <a:pt x="50" y="76"/>
                  </a:cubicBezTo>
                  <a:cubicBezTo>
                    <a:pt x="56" y="76"/>
                    <a:pt x="63" y="71"/>
                    <a:pt x="64" y="65"/>
                  </a:cubicBezTo>
                  <a:cubicBezTo>
                    <a:pt x="65" y="64"/>
                    <a:pt x="65" y="62"/>
                    <a:pt x="64" y="60"/>
                  </a:cubicBezTo>
                  <a:cubicBezTo>
                    <a:pt x="67" y="59"/>
                    <a:pt x="70" y="58"/>
                    <a:pt x="73" y="57"/>
                  </a:cubicBezTo>
                  <a:cubicBezTo>
                    <a:pt x="77" y="56"/>
                    <a:pt x="80" y="55"/>
                    <a:pt x="83" y="54"/>
                  </a:cubicBezTo>
                  <a:cubicBezTo>
                    <a:pt x="83" y="61"/>
                    <a:pt x="84" y="68"/>
                    <a:pt x="84" y="74"/>
                  </a:cubicBezTo>
                  <a:cubicBezTo>
                    <a:pt x="86" y="73"/>
                    <a:pt x="87" y="73"/>
                    <a:pt x="89" y="72"/>
                  </a:cubicBezTo>
                  <a:cubicBezTo>
                    <a:pt x="88" y="66"/>
                    <a:pt x="88" y="60"/>
                    <a:pt x="87" y="54"/>
                  </a:cubicBezTo>
                  <a:cubicBezTo>
                    <a:pt x="93" y="56"/>
                    <a:pt x="98" y="57"/>
                    <a:pt x="103" y="59"/>
                  </a:cubicBezTo>
                  <a:cubicBezTo>
                    <a:pt x="105" y="59"/>
                    <a:pt x="106" y="60"/>
                    <a:pt x="108" y="60"/>
                  </a:cubicBezTo>
                  <a:cubicBezTo>
                    <a:pt x="110" y="59"/>
                    <a:pt x="112" y="57"/>
                    <a:pt x="113" y="56"/>
                  </a:cubicBezTo>
                  <a:cubicBezTo>
                    <a:pt x="109" y="56"/>
                    <a:pt x="105" y="55"/>
                    <a:pt x="102" y="54"/>
                  </a:cubicBezTo>
                  <a:cubicBezTo>
                    <a:pt x="97" y="52"/>
                    <a:pt x="93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7" y="35"/>
                    <a:pt x="88" y="20"/>
                    <a:pt x="91" y="4"/>
                  </a:cubicBezTo>
                  <a:cubicBezTo>
                    <a:pt x="95" y="9"/>
                    <a:pt x="102" y="12"/>
                    <a:pt x="106" y="14"/>
                  </a:cubicBezTo>
                  <a:cubicBezTo>
                    <a:pt x="113" y="18"/>
                    <a:pt x="120" y="20"/>
                    <a:pt x="128" y="20"/>
                  </a:cubicBezTo>
                  <a:cubicBezTo>
                    <a:pt x="124" y="31"/>
                    <a:pt x="121" y="41"/>
                    <a:pt x="120" y="51"/>
                  </a:cubicBezTo>
                  <a:cubicBezTo>
                    <a:pt x="122" y="50"/>
                    <a:pt x="123" y="49"/>
                    <a:pt x="124" y="48"/>
                  </a:cubicBezTo>
                  <a:cubicBezTo>
                    <a:pt x="126" y="39"/>
                    <a:pt x="128" y="29"/>
                    <a:pt x="133" y="20"/>
                  </a:cubicBezTo>
                  <a:cubicBezTo>
                    <a:pt x="134" y="19"/>
                    <a:pt x="133" y="18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23" y="16"/>
                    <a:pt x="115" y="14"/>
                    <a:pt x="108" y="10"/>
                  </a:cubicBezTo>
                  <a:cubicBezTo>
                    <a:pt x="102" y="7"/>
                    <a:pt x="97" y="4"/>
                    <a:pt x="91" y="1"/>
                  </a:cubicBezTo>
                  <a:cubicBezTo>
                    <a:pt x="91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chenying0907 26"/>
            <p:cNvSpPr>
              <a:spLocks noEditPoints="1"/>
            </p:cNvSpPr>
            <p:nvPr/>
          </p:nvSpPr>
          <p:spPr bwMode="auto">
            <a:xfrm>
              <a:off x="1527380" y="3161750"/>
              <a:ext cx="314864" cy="310234"/>
            </a:xfrm>
            <a:custGeom>
              <a:avLst/>
              <a:gdLst>
                <a:gd name="T0" fmla="*/ 58 w 100"/>
                <a:gd name="T1" fmla="*/ 82 h 99"/>
                <a:gd name="T2" fmla="*/ 54 w 100"/>
                <a:gd name="T3" fmla="*/ 43 h 99"/>
                <a:gd name="T4" fmla="*/ 69 w 100"/>
                <a:gd name="T5" fmla="*/ 48 h 99"/>
                <a:gd name="T6" fmla="*/ 86 w 100"/>
                <a:gd name="T7" fmla="*/ 50 h 99"/>
                <a:gd name="T8" fmla="*/ 86 w 100"/>
                <a:gd name="T9" fmla="*/ 53 h 99"/>
                <a:gd name="T10" fmla="*/ 93 w 100"/>
                <a:gd name="T11" fmla="*/ 90 h 99"/>
                <a:gd name="T12" fmla="*/ 58 w 100"/>
                <a:gd name="T13" fmla="*/ 82 h 99"/>
                <a:gd name="T14" fmla="*/ 58 w 100"/>
                <a:gd name="T15" fmla="*/ 82 h 99"/>
                <a:gd name="T16" fmla="*/ 17 w 100"/>
                <a:gd name="T17" fmla="*/ 95 h 99"/>
                <a:gd name="T18" fmla="*/ 17 w 100"/>
                <a:gd name="T19" fmla="*/ 77 h 99"/>
                <a:gd name="T20" fmla="*/ 17 w 100"/>
                <a:gd name="T21" fmla="*/ 65 h 99"/>
                <a:gd name="T22" fmla="*/ 31 w 100"/>
                <a:gd name="T23" fmla="*/ 54 h 99"/>
                <a:gd name="T24" fmla="*/ 31 w 100"/>
                <a:gd name="T25" fmla="*/ 49 h 99"/>
                <a:gd name="T26" fmla="*/ 40 w 100"/>
                <a:gd name="T27" fmla="*/ 46 h 99"/>
                <a:gd name="T28" fmla="*/ 50 w 100"/>
                <a:gd name="T29" fmla="*/ 43 h 99"/>
                <a:gd name="T30" fmla="*/ 55 w 100"/>
                <a:gd name="T31" fmla="*/ 82 h 99"/>
                <a:gd name="T32" fmla="*/ 53 w 100"/>
                <a:gd name="T33" fmla="*/ 82 h 99"/>
                <a:gd name="T34" fmla="*/ 30 w 100"/>
                <a:gd name="T35" fmla="*/ 89 h 99"/>
                <a:gd name="T36" fmla="*/ 20 w 100"/>
                <a:gd name="T37" fmla="*/ 93 h 99"/>
                <a:gd name="T38" fmla="*/ 17 w 100"/>
                <a:gd name="T39" fmla="*/ 95 h 99"/>
                <a:gd name="T40" fmla="*/ 76 w 100"/>
                <a:gd name="T41" fmla="*/ 0 h 99"/>
                <a:gd name="T42" fmla="*/ 73 w 100"/>
                <a:gd name="T43" fmla="*/ 3 h 99"/>
                <a:gd name="T44" fmla="*/ 95 w 100"/>
                <a:gd name="T45" fmla="*/ 9 h 99"/>
                <a:gd name="T46" fmla="*/ 86 w 100"/>
                <a:gd name="T47" fmla="*/ 46 h 99"/>
                <a:gd name="T48" fmla="*/ 68 w 100"/>
                <a:gd name="T49" fmla="*/ 43 h 99"/>
                <a:gd name="T50" fmla="*/ 54 w 100"/>
                <a:gd name="T51" fmla="*/ 40 h 99"/>
                <a:gd name="T52" fmla="*/ 54 w 100"/>
                <a:gd name="T53" fmla="*/ 40 h 99"/>
                <a:gd name="T54" fmla="*/ 54 w 100"/>
                <a:gd name="T55" fmla="*/ 21 h 99"/>
                <a:gd name="T56" fmla="*/ 49 w 100"/>
                <a:gd name="T57" fmla="*/ 25 h 99"/>
                <a:gd name="T58" fmla="*/ 50 w 100"/>
                <a:gd name="T59" fmla="*/ 30 h 99"/>
                <a:gd name="T60" fmla="*/ 50 w 100"/>
                <a:gd name="T61" fmla="*/ 39 h 99"/>
                <a:gd name="T62" fmla="*/ 31 w 100"/>
                <a:gd name="T63" fmla="*/ 46 h 99"/>
                <a:gd name="T64" fmla="*/ 27 w 100"/>
                <a:gd name="T65" fmla="*/ 52 h 99"/>
                <a:gd name="T66" fmla="*/ 27 w 100"/>
                <a:gd name="T67" fmla="*/ 54 h 99"/>
                <a:gd name="T68" fmla="*/ 20 w 100"/>
                <a:gd name="T69" fmla="*/ 60 h 99"/>
                <a:gd name="T70" fmla="*/ 13 w 100"/>
                <a:gd name="T71" fmla="*/ 70 h 99"/>
                <a:gd name="T72" fmla="*/ 13 w 100"/>
                <a:gd name="T73" fmla="*/ 72 h 99"/>
                <a:gd name="T74" fmla="*/ 13 w 100"/>
                <a:gd name="T75" fmla="*/ 93 h 99"/>
                <a:gd name="T76" fmla="*/ 3 w 100"/>
                <a:gd name="T77" fmla="*/ 87 h 99"/>
                <a:gd name="T78" fmla="*/ 0 w 100"/>
                <a:gd name="T79" fmla="*/ 92 h 99"/>
                <a:gd name="T80" fmla="*/ 10 w 100"/>
                <a:gd name="T81" fmla="*/ 96 h 99"/>
                <a:gd name="T82" fmla="*/ 13 w 100"/>
                <a:gd name="T83" fmla="*/ 99 h 99"/>
                <a:gd name="T84" fmla="*/ 15 w 100"/>
                <a:gd name="T85" fmla="*/ 99 h 99"/>
                <a:gd name="T86" fmla="*/ 15 w 100"/>
                <a:gd name="T87" fmla="*/ 99 h 99"/>
                <a:gd name="T88" fmla="*/ 20 w 100"/>
                <a:gd name="T89" fmla="*/ 97 h 99"/>
                <a:gd name="T90" fmla="*/ 56 w 100"/>
                <a:gd name="T91" fmla="*/ 84 h 99"/>
                <a:gd name="T92" fmla="*/ 56 w 100"/>
                <a:gd name="T93" fmla="*/ 84 h 99"/>
                <a:gd name="T94" fmla="*/ 56 w 100"/>
                <a:gd name="T95" fmla="*/ 84 h 99"/>
                <a:gd name="T96" fmla="*/ 57 w 100"/>
                <a:gd name="T97" fmla="*/ 84 h 99"/>
                <a:gd name="T98" fmla="*/ 70 w 100"/>
                <a:gd name="T99" fmla="*/ 88 h 99"/>
                <a:gd name="T100" fmla="*/ 95 w 100"/>
                <a:gd name="T101" fmla="*/ 94 h 99"/>
                <a:gd name="T102" fmla="*/ 96 w 100"/>
                <a:gd name="T103" fmla="*/ 94 h 99"/>
                <a:gd name="T104" fmla="*/ 96 w 100"/>
                <a:gd name="T105" fmla="*/ 94 h 99"/>
                <a:gd name="T106" fmla="*/ 97 w 100"/>
                <a:gd name="T107" fmla="*/ 94 h 99"/>
                <a:gd name="T108" fmla="*/ 97 w 100"/>
                <a:gd name="T109" fmla="*/ 93 h 99"/>
                <a:gd name="T110" fmla="*/ 97 w 100"/>
                <a:gd name="T111" fmla="*/ 93 h 99"/>
                <a:gd name="T112" fmla="*/ 97 w 100"/>
                <a:gd name="T113" fmla="*/ 91 h 99"/>
                <a:gd name="T114" fmla="*/ 100 w 100"/>
                <a:gd name="T115" fmla="*/ 9 h 99"/>
                <a:gd name="T116" fmla="*/ 99 w 100"/>
                <a:gd name="T117" fmla="*/ 6 h 99"/>
                <a:gd name="T118" fmla="*/ 98 w 100"/>
                <a:gd name="T119" fmla="*/ 6 h 99"/>
                <a:gd name="T120" fmla="*/ 98 w 100"/>
                <a:gd name="T121" fmla="*/ 6 h 99"/>
                <a:gd name="T122" fmla="*/ 98 w 100"/>
                <a:gd name="T123" fmla="*/ 6 h 99"/>
                <a:gd name="T124" fmla="*/ 76 w 100"/>
                <a:gd name="T12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" h="99">
                  <a:moveTo>
                    <a:pt x="58" y="82"/>
                  </a:moveTo>
                  <a:cubicBezTo>
                    <a:pt x="56" y="69"/>
                    <a:pt x="55" y="56"/>
                    <a:pt x="54" y="43"/>
                  </a:cubicBezTo>
                  <a:cubicBezTo>
                    <a:pt x="59" y="45"/>
                    <a:pt x="64" y="46"/>
                    <a:pt x="69" y="48"/>
                  </a:cubicBezTo>
                  <a:cubicBezTo>
                    <a:pt x="75" y="49"/>
                    <a:pt x="81" y="49"/>
                    <a:pt x="86" y="50"/>
                  </a:cubicBezTo>
                  <a:cubicBezTo>
                    <a:pt x="86" y="51"/>
                    <a:pt x="86" y="52"/>
                    <a:pt x="86" y="53"/>
                  </a:cubicBezTo>
                  <a:cubicBezTo>
                    <a:pt x="86" y="64"/>
                    <a:pt x="87" y="79"/>
                    <a:pt x="93" y="90"/>
                  </a:cubicBezTo>
                  <a:cubicBezTo>
                    <a:pt x="85" y="87"/>
                    <a:pt x="66" y="82"/>
                    <a:pt x="58" y="82"/>
                  </a:cubicBezTo>
                  <a:cubicBezTo>
                    <a:pt x="58" y="82"/>
                    <a:pt x="58" y="82"/>
                    <a:pt x="58" y="82"/>
                  </a:cubicBezTo>
                  <a:moveTo>
                    <a:pt x="17" y="95"/>
                  </a:moveTo>
                  <a:cubicBezTo>
                    <a:pt x="17" y="89"/>
                    <a:pt x="17" y="83"/>
                    <a:pt x="17" y="77"/>
                  </a:cubicBezTo>
                  <a:cubicBezTo>
                    <a:pt x="17" y="74"/>
                    <a:pt x="18" y="69"/>
                    <a:pt x="17" y="65"/>
                  </a:cubicBezTo>
                  <a:cubicBezTo>
                    <a:pt x="23" y="65"/>
                    <a:pt x="29" y="60"/>
                    <a:pt x="31" y="54"/>
                  </a:cubicBezTo>
                  <a:cubicBezTo>
                    <a:pt x="31" y="53"/>
                    <a:pt x="31" y="51"/>
                    <a:pt x="31" y="49"/>
                  </a:cubicBezTo>
                  <a:cubicBezTo>
                    <a:pt x="34" y="48"/>
                    <a:pt x="37" y="47"/>
                    <a:pt x="40" y="46"/>
                  </a:cubicBezTo>
                  <a:cubicBezTo>
                    <a:pt x="43" y="45"/>
                    <a:pt x="47" y="44"/>
                    <a:pt x="50" y="43"/>
                  </a:cubicBezTo>
                  <a:cubicBezTo>
                    <a:pt x="50" y="56"/>
                    <a:pt x="51" y="70"/>
                    <a:pt x="55" y="82"/>
                  </a:cubicBezTo>
                  <a:cubicBezTo>
                    <a:pt x="55" y="82"/>
                    <a:pt x="54" y="82"/>
                    <a:pt x="53" y="82"/>
                  </a:cubicBezTo>
                  <a:cubicBezTo>
                    <a:pt x="45" y="82"/>
                    <a:pt x="38" y="87"/>
                    <a:pt x="30" y="89"/>
                  </a:cubicBezTo>
                  <a:cubicBezTo>
                    <a:pt x="27" y="90"/>
                    <a:pt x="23" y="91"/>
                    <a:pt x="20" y="93"/>
                  </a:cubicBezTo>
                  <a:cubicBezTo>
                    <a:pt x="19" y="94"/>
                    <a:pt x="18" y="94"/>
                    <a:pt x="17" y="95"/>
                  </a:cubicBezTo>
                  <a:moveTo>
                    <a:pt x="76" y="0"/>
                  </a:moveTo>
                  <a:cubicBezTo>
                    <a:pt x="75" y="1"/>
                    <a:pt x="74" y="2"/>
                    <a:pt x="73" y="3"/>
                  </a:cubicBezTo>
                  <a:cubicBezTo>
                    <a:pt x="79" y="7"/>
                    <a:pt x="87" y="9"/>
                    <a:pt x="95" y="9"/>
                  </a:cubicBezTo>
                  <a:cubicBezTo>
                    <a:pt x="90" y="21"/>
                    <a:pt x="87" y="34"/>
                    <a:pt x="86" y="46"/>
                  </a:cubicBezTo>
                  <a:cubicBezTo>
                    <a:pt x="80" y="45"/>
                    <a:pt x="74" y="45"/>
                    <a:pt x="68" y="43"/>
                  </a:cubicBezTo>
                  <a:cubicBezTo>
                    <a:pt x="64" y="41"/>
                    <a:pt x="59" y="40"/>
                    <a:pt x="54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3"/>
                    <a:pt x="54" y="27"/>
                    <a:pt x="54" y="21"/>
                  </a:cubicBezTo>
                  <a:cubicBezTo>
                    <a:pt x="53" y="22"/>
                    <a:pt x="51" y="24"/>
                    <a:pt x="49" y="25"/>
                  </a:cubicBezTo>
                  <a:cubicBezTo>
                    <a:pt x="49" y="27"/>
                    <a:pt x="50" y="29"/>
                    <a:pt x="50" y="30"/>
                  </a:cubicBezTo>
                  <a:cubicBezTo>
                    <a:pt x="50" y="33"/>
                    <a:pt x="50" y="36"/>
                    <a:pt x="50" y="39"/>
                  </a:cubicBezTo>
                  <a:cubicBezTo>
                    <a:pt x="44" y="39"/>
                    <a:pt x="37" y="43"/>
                    <a:pt x="31" y="46"/>
                  </a:cubicBezTo>
                  <a:cubicBezTo>
                    <a:pt x="30" y="48"/>
                    <a:pt x="28" y="50"/>
                    <a:pt x="27" y="52"/>
                  </a:cubicBezTo>
                  <a:cubicBezTo>
                    <a:pt x="27" y="52"/>
                    <a:pt x="27" y="53"/>
                    <a:pt x="27" y="54"/>
                  </a:cubicBezTo>
                  <a:cubicBezTo>
                    <a:pt x="26" y="57"/>
                    <a:pt x="23" y="59"/>
                    <a:pt x="20" y="60"/>
                  </a:cubicBezTo>
                  <a:cubicBezTo>
                    <a:pt x="18" y="64"/>
                    <a:pt x="16" y="67"/>
                    <a:pt x="13" y="70"/>
                  </a:cubicBezTo>
                  <a:cubicBezTo>
                    <a:pt x="13" y="71"/>
                    <a:pt x="13" y="71"/>
                    <a:pt x="13" y="72"/>
                  </a:cubicBezTo>
                  <a:cubicBezTo>
                    <a:pt x="14" y="79"/>
                    <a:pt x="13" y="86"/>
                    <a:pt x="13" y="93"/>
                  </a:cubicBezTo>
                  <a:cubicBezTo>
                    <a:pt x="10" y="90"/>
                    <a:pt x="7" y="88"/>
                    <a:pt x="3" y="87"/>
                  </a:cubicBezTo>
                  <a:cubicBezTo>
                    <a:pt x="2" y="88"/>
                    <a:pt x="1" y="90"/>
                    <a:pt x="0" y="92"/>
                  </a:cubicBezTo>
                  <a:cubicBezTo>
                    <a:pt x="4" y="93"/>
                    <a:pt x="7" y="95"/>
                    <a:pt x="10" y="96"/>
                  </a:cubicBezTo>
                  <a:cubicBezTo>
                    <a:pt x="11" y="97"/>
                    <a:pt x="12" y="98"/>
                    <a:pt x="13" y="99"/>
                  </a:cubicBezTo>
                  <a:cubicBezTo>
                    <a:pt x="14" y="99"/>
                    <a:pt x="14" y="99"/>
                    <a:pt x="15" y="99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7" y="99"/>
                    <a:pt x="19" y="98"/>
                    <a:pt x="20" y="97"/>
                  </a:cubicBezTo>
                  <a:cubicBezTo>
                    <a:pt x="32" y="91"/>
                    <a:pt x="44" y="89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7" y="84"/>
                    <a:pt x="57" y="84"/>
                    <a:pt x="57" y="84"/>
                  </a:cubicBezTo>
                  <a:cubicBezTo>
                    <a:pt x="61" y="86"/>
                    <a:pt x="66" y="87"/>
                    <a:pt x="70" y="88"/>
                  </a:cubicBezTo>
                  <a:cubicBezTo>
                    <a:pt x="78" y="90"/>
                    <a:pt x="87" y="94"/>
                    <a:pt x="95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7" y="94"/>
                    <a:pt x="97" y="94"/>
                  </a:cubicBezTo>
                  <a:cubicBezTo>
                    <a:pt x="97" y="94"/>
                    <a:pt x="98" y="94"/>
                    <a:pt x="97" y="93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8" y="92"/>
                    <a:pt x="98" y="91"/>
                    <a:pt x="97" y="91"/>
                  </a:cubicBezTo>
                  <a:cubicBezTo>
                    <a:pt x="88" y="63"/>
                    <a:pt x="86" y="36"/>
                    <a:pt x="100" y="9"/>
                  </a:cubicBezTo>
                  <a:cubicBezTo>
                    <a:pt x="100" y="8"/>
                    <a:pt x="100" y="7"/>
                    <a:pt x="99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0" y="5"/>
                    <a:pt x="83" y="3"/>
                    <a:pt x="7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chenying0907 27"/>
            <p:cNvSpPr/>
            <p:nvPr/>
          </p:nvSpPr>
          <p:spPr bwMode="auto">
            <a:xfrm>
              <a:off x="2701176" y="2011105"/>
              <a:ext cx="111129" cy="111129"/>
            </a:xfrm>
            <a:custGeom>
              <a:avLst/>
              <a:gdLst>
                <a:gd name="T0" fmla="*/ 29 w 36"/>
                <a:gd name="T1" fmla="*/ 0 h 35"/>
                <a:gd name="T2" fmla="*/ 25 w 36"/>
                <a:gd name="T3" fmla="*/ 4 h 35"/>
                <a:gd name="T4" fmla="*/ 32 w 36"/>
                <a:gd name="T5" fmla="*/ 30 h 35"/>
                <a:gd name="T6" fmla="*/ 3 w 36"/>
                <a:gd name="T7" fmla="*/ 23 h 35"/>
                <a:gd name="T8" fmla="*/ 0 w 36"/>
                <a:gd name="T9" fmla="*/ 26 h 35"/>
                <a:gd name="T10" fmla="*/ 8 w 36"/>
                <a:gd name="T11" fmla="*/ 29 h 35"/>
                <a:gd name="T12" fmla="*/ 34 w 36"/>
                <a:gd name="T13" fmla="*/ 34 h 35"/>
                <a:gd name="T14" fmla="*/ 35 w 36"/>
                <a:gd name="T15" fmla="*/ 34 h 35"/>
                <a:gd name="T16" fmla="*/ 35 w 36"/>
                <a:gd name="T17" fmla="*/ 34 h 35"/>
                <a:gd name="T18" fmla="*/ 35 w 36"/>
                <a:gd name="T19" fmla="*/ 35 h 35"/>
                <a:gd name="T20" fmla="*/ 36 w 36"/>
                <a:gd name="T21" fmla="*/ 34 h 35"/>
                <a:gd name="T22" fmla="*/ 36 w 36"/>
                <a:gd name="T23" fmla="*/ 33 h 35"/>
                <a:gd name="T24" fmla="*/ 35 w 36"/>
                <a:gd name="T25" fmla="*/ 31 h 35"/>
                <a:gd name="T26" fmla="*/ 29 w 36"/>
                <a:gd name="T2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35">
                  <a:moveTo>
                    <a:pt x="29" y="0"/>
                  </a:moveTo>
                  <a:cubicBezTo>
                    <a:pt x="28" y="1"/>
                    <a:pt x="26" y="3"/>
                    <a:pt x="25" y="4"/>
                  </a:cubicBezTo>
                  <a:cubicBezTo>
                    <a:pt x="25" y="13"/>
                    <a:pt x="27" y="23"/>
                    <a:pt x="32" y="30"/>
                  </a:cubicBezTo>
                  <a:cubicBezTo>
                    <a:pt x="25" y="28"/>
                    <a:pt x="12" y="25"/>
                    <a:pt x="3" y="23"/>
                  </a:cubicBezTo>
                  <a:cubicBezTo>
                    <a:pt x="2" y="24"/>
                    <a:pt x="1" y="25"/>
                    <a:pt x="0" y="26"/>
                  </a:cubicBezTo>
                  <a:cubicBezTo>
                    <a:pt x="3" y="27"/>
                    <a:pt x="6" y="28"/>
                    <a:pt x="8" y="29"/>
                  </a:cubicBezTo>
                  <a:cubicBezTo>
                    <a:pt x="16" y="31"/>
                    <a:pt x="26" y="34"/>
                    <a:pt x="34" y="34"/>
                  </a:cubicBezTo>
                  <a:cubicBezTo>
                    <a:pt x="34" y="34"/>
                    <a:pt x="34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5"/>
                    <a:pt x="35" y="35"/>
                  </a:cubicBezTo>
                  <a:cubicBezTo>
                    <a:pt x="36" y="35"/>
                    <a:pt x="36" y="34"/>
                    <a:pt x="36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1"/>
                    <a:pt x="35" y="31"/>
                  </a:cubicBezTo>
                  <a:cubicBezTo>
                    <a:pt x="32" y="21"/>
                    <a:pt x="30" y="10"/>
                    <a:pt x="2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chenying0907 28"/>
            <p:cNvSpPr/>
            <p:nvPr/>
          </p:nvSpPr>
          <p:spPr bwMode="auto">
            <a:xfrm>
              <a:off x="4618145" y="3177955"/>
              <a:ext cx="361168" cy="212996"/>
            </a:xfrm>
            <a:custGeom>
              <a:avLst/>
              <a:gdLst>
                <a:gd name="T0" fmla="*/ 105 w 115"/>
                <a:gd name="T1" fmla="*/ 0 h 68"/>
                <a:gd name="T2" fmla="*/ 71 w 115"/>
                <a:gd name="T3" fmla="*/ 20 h 68"/>
                <a:gd name="T4" fmla="*/ 70 w 115"/>
                <a:gd name="T5" fmla="*/ 20 h 68"/>
                <a:gd name="T6" fmla="*/ 70 w 115"/>
                <a:gd name="T7" fmla="*/ 20 h 68"/>
                <a:gd name="T8" fmla="*/ 46 w 115"/>
                <a:gd name="T9" fmla="*/ 24 h 68"/>
                <a:gd name="T10" fmla="*/ 29 w 115"/>
                <a:gd name="T11" fmla="*/ 30 h 68"/>
                <a:gd name="T12" fmla="*/ 31 w 115"/>
                <a:gd name="T13" fmla="*/ 35 h 68"/>
                <a:gd name="T14" fmla="*/ 46 w 115"/>
                <a:gd name="T15" fmla="*/ 36 h 68"/>
                <a:gd name="T16" fmla="*/ 40 w 115"/>
                <a:gd name="T17" fmla="*/ 39 h 68"/>
                <a:gd name="T18" fmla="*/ 28 w 115"/>
                <a:gd name="T19" fmla="*/ 47 h 68"/>
                <a:gd name="T20" fmla="*/ 8 w 115"/>
                <a:gd name="T21" fmla="*/ 36 h 68"/>
                <a:gd name="T22" fmla="*/ 7 w 115"/>
                <a:gd name="T23" fmla="*/ 36 h 68"/>
                <a:gd name="T24" fmla="*/ 5 w 115"/>
                <a:gd name="T25" fmla="*/ 48 h 68"/>
                <a:gd name="T26" fmla="*/ 15 w 115"/>
                <a:gd name="T27" fmla="*/ 64 h 68"/>
                <a:gd name="T28" fmla="*/ 22 w 115"/>
                <a:gd name="T29" fmla="*/ 68 h 68"/>
                <a:gd name="T30" fmla="*/ 23 w 115"/>
                <a:gd name="T31" fmla="*/ 68 h 68"/>
                <a:gd name="T32" fmla="*/ 49 w 115"/>
                <a:gd name="T33" fmla="*/ 53 h 68"/>
                <a:gd name="T34" fmla="*/ 47 w 115"/>
                <a:gd name="T35" fmla="*/ 60 h 68"/>
                <a:gd name="T36" fmla="*/ 47 w 115"/>
                <a:gd name="T37" fmla="*/ 62 h 68"/>
                <a:gd name="T38" fmla="*/ 49 w 115"/>
                <a:gd name="T39" fmla="*/ 68 h 68"/>
                <a:gd name="T40" fmla="*/ 50 w 115"/>
                <a:gd name="T41" fmla="*/ 68 h 68"/>
                <a:gd name="T42" fmla="*/ 51 w 115"/>
                <a:gd name="T43" fmla="*/ 68 h 68"/>
                <a:gd name="T44" fmla="*/ 58 w 115"/>
                <a:gd name="T45" fmla="*/ 59 h 68"/>
                <a:gd name="T46" fmla="*/ 77 w 115"/>
                <a:gd name="T47" fmla="*/ 37 h 68"/>
                <a:gd name="T48" fmla="*/ 98 w 115"/>
                <a:gd name="T49" fmla="*/ 22 h 68"/>
                <a:gd name="T50" fmla="*/ 115 w 115"/>
                <a:gd name="T51" fmla="*/ 8 h 68"/>
                <a:gd name="T52" fmla="*/ 115 w 115"/>
                <a:gd name="T53" fmla="*/ 6 h 68"/>
                <a:gd name="T54" fmla="*/ 105 w 115"/>
                <a:gd name="T5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5" h="68">
                  <a:moveTo>
                    <a:pt x="105" y="0"/>
                  </a:moveTo>
                  <a:cubicBezTo>
                    <a:pt x="93" y="0"/>
                    <a:pt x="78" y="13"/>
                    <a:pt x="71" y="20"/>
                  </a:cubicBezTo>
                  <a:cubicBezTo>
                    <a:pt x="71" y="20"/>
                    <a:pt x="70" y="20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62" y="21"/>
                    <a:pt x="54" y="22"/>
                    <a:pt x="46" y="24"/>
                  </a:cubicBezTo>
                  <a:cubicBezTo>
                    <a:pt x="41" y="24"/>
                    <a:pt x="32" y="25"/>
                    <a:pt x="29" y="30"/>
                  </a:cubicBezTo>
                  <a:cubicBezTo>
                    <a:pt x="27" y="32"/>
                    <a:pt x="29" y="34"/>
                    <a:pt x="31" y="35"/>
                  </a:cubicBezTo>
                  <a:cubicBezTo>
                    <a:pt x="36" y="36"/>
                    <a:pt x="41" y="35"/>
                    <a:pt x="46" y="36"/>
                  </a:cubicBezTo>
                  <a:cubicBezTo>
                    <a:pt x="44" y="37"/>
                    <a:pt x="42" y="38"/>
                    <a:pt x="40" y="39"/>
                  </a:cubicBezTo>
                  <a:cubicBezTo>
                    <a:pt x="36" y="41"/>
                    <a:pt x="32" y="44"/>
                    <a:pt x="28" y="47"/>
                  </a:cubicBezTo>
                  <a:cubicBezTo>
                    <a:pt x="23" y="42"/>
                    <a:pt x="16" y="36"/>
                    <a:pt x="8" y="36"/>
                  </a:cubicBezTo>
                  <a:cubicBezTo>
                    <a:pt x="8" y="36"/>
                    <a:pt x="7" y="36"/>
                    <a:pt x="7" y="36"/>
                  </a:cubicBezTo>
                  <a:cubicBezTo>
                    <a:pt x="0" y="37"/>
                    <a:pt x="3" y="44"/>
                    <a:pt x="5" y="48"/>
                  </a:cubicBezTo>
                  <a:cubicBezTo>
                    <a:pt x="8" y="53"/>
                    <a:pt x="12" y="60"/>
                    <a:pt x="15" y="64"/>
                  </a:cubicBezTo>
                  <a:cubicBezTo>
                    <a:pt x="17" y="66"/>
                    <a:pt x="19" y="68"/>
                    <a:pt x="22" y="68"/>
                  </a:cubicBezTo>
                  <a:cubicBezTo>
                    <a:pt x="22" y="68"/>
                    <a:pt x="23" y="68"/>
                    <a:pt x="23" y="68"/>
                  </a:cubicBezTo>
                  <a:cubicBezTo>
                    <a:pt x="32" y="64"/>
                    <a:pt x="41" y="59"/>
                    <a:pt x="49" y="53"/>
                  </a:cubicBezTo>
                  <a:cubicBezTo>
                    <a:pt x="48" y="55"/>
                    <a:pt x="47" y="58"/>
                    <a:pt x="47" y="60"/>
                  </a:cubicBezTo>
                  <a:cubicBezTo>
                    <a:pt x="46" y="60"/>
                    <a:pt x="46" y="61"/>
                    <a:pt x="47" y="62"/>
                  </a:cubicBezTo>
                  <a:cubicBezTo>
                    <a:pt x="47" y="64"/>
                    <a:pt x="47" y="66"/>
                    <a:pt x="49" y="68"/>
                  </a:cubicBezTo>
                  <a:cubicBezTo>
                    <a:pt x="49" y="68"/>
                    <a:pt x="49" y="68"/>
                    <a:pt x="50" y="68"/>
                  </a:cubicBezTo>
                  <a:cubicBezTo>
                    <a:pt x="50" y="68"/>
                    <a:pt x="51" y="68"/>
                    <a:pt x="51" y="68"/>
                  </a:cubicBezTo>
                  <a:cubicBezTo>
                    <a:pt x="54" y="67"/>
                    <a:pt x="56" y="62"/>
                    <a:pt x="58" y="59"/>
                  </a:cubicBezTo>
                  <a:cubicBezTo>
                    <a:pt x="64" y="51"/>
                    <a:pt x="69" y="43"/>
                    <a:pt x="77" y="37"/>
                  </a:cubicBezTo>
                  <a:cubicBezTo>
                    <a:pt x="84" y="32"/>
                    <a:pt x="91" y="27"/>
                    <a:pt x="98" y="22"/>
                  </a:cubicBezTo>
                  <a:cubicBezTo>
                    <a:pt x="104" y="18"/>
                    <a:pt x="111" y="14"/>
                    <a:pt x="115" y="8"/>
                  </a:cubicBezTo>
                  <a:cubicBezTo>
                    <a:pt x="115" y="7"/>
                    <a:pt x="115" y="6"/>
                    <a:pt x="115" y="6"/>
                  </a:cubicBezTo>
                  <a:cubicBezTo>
                    <a:pt x="112" y="2"/>
                    <a:pt x="109" y="0"/>
                    <a:pt x="10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chenying0907 29"/>
            <p:cNvSpPr>
              <a:spLocks noEditPoints="1"/>
            </p:cNvSpPr>
            <p:nvPr/>
          </p:nvSpPr>
          <p:spPr bwMode="auto">
            <a:xfrm>
              <a:off x="4849663" y="3289084"/>
              <a:ext cx="166693" cy="106498"/>
            </a:xfrm>
            <a:custGeom>
              <a:avLst/>
              <a:gdLst>
                <a:gd name="T0" fmla="*/ 15 w 53"/>
                <a:gd name="T1" fmla="*/ 11 h 34"/>
                <a:gd name="T2" fmla="*/ 19 w 53"/>
                <a:gd name="T3" fmla="*/ 5 h 34"/>
                <a:gd name="T4" fmla="*/ 26 w 53"/>
                <a:gd name="T5" fmla="*/ 11 h 34"/>
                <a:gd name="T6" fmla="*/ 27 w 53"/>
                <a:gd name="T7" fmla="*/ 9 h 34"/>
                <a:gd name="T8" fmla="*/ 30 w 53"/>
                <a:gd name="T9" fmla="*/ 5 h 34"/>
                <a:gd name="T10" fmla="*/ 34 w 53"/>
                <a:gd name="T11" fmla="*/ 10 h 34"/>
                <a:gd name="T12" fmla="*/ 35 w 53"/>
                <a:gd name="T13" fmla="*/ 9 h 34"/>
                <a:gd name="T14" fmla="*/ 39 w 53"/>
                <a:gd name="T15" fmla="*/ 7 h 34"/>
                <a:gd name="T16" fmla="*/ 40 w 53"/>
                <a:gd name="T17" fmla="*/ 6 h 34"/>
                <a:gd name="T18" fmla="*/ 42 w 53"/>
                <a:gd name="T19" fmla="*/ 12 h 34"/>
                <a:gd name="T20" fmla="*/ 42 w 53"/>
                <a:gd name="T21" fmla="*/ 14 h 34"/>
                <a:gd name="T22" fmla="*/ 46 w 53"/>
                <a:gd name="T23" fmla="*/ 18 h 34"/>
                <a:gd name="T24" fmla="*/ 47 w 53"/>
                <a:gd name="T25" fmla="*/ 18 h 34"/>
                <a:gd name="T26" fmla="*/ 47 w 53"/>
                <a:gd name="T27" fmla="*/ 19 h 34"/>
                <a:gd name="T28" fmla="*/ 47 w 53"/>
                <a:gd name="T29" fmla="*/ 19 h 34"/>
                <a:gd name="T30" fmla="*/ 47 w 53"/>
                <a:gd name="T31" fmla="*/ 19 h 34"/>
                <a:gd name="T32" fmla="*/ 46 w 53"/>
                <a:gd name="T33" fmla="*/ 21 h 34"/>
                <a:gd name="T34" fmla="*/ 42 w 53"/>
                <a:gd name="T35" fmla="*/ 24 h 34"/>
                <a:gd name="T36" fmla="*/ 36 w 53"/>
                <a:gd name="T37" fmla="*/ 22 h 34"/>
                <a:gd name="T38" fmla="*/ 34 w 53"/>
                <a:gd name="T39" fmla="*/ 26 h 34"/>
                <a:gd name="T40" fmla="*/ 32 w 53"/>
                <a:gd name="T41" fmla="*/ 29 h 34"/>
                <a:gd name="T42" fmla="*/ 30 w 53"/>
                <a:gd name="T43" fmla="*/ 27 h 34"/>
                <a:gd name="T44" fmla="*/ 29 w 53"/>
                <a:gd name="T45" fmla="*/ 27 h 34"/>
                <a:gd name="T46" fmla="*/ 27 w 53"/>
                <a:gd name="T47" fmla="*/ 25 h 34"/>
                <a:gd name="T48" fmla="*/ 22 w 53"/>
                <a:gd name="T49" fmla="*/ 29 h 34"/>
                <a:gd name="T50" fmla="*/ 17 w 53"/>
                <a:gd name="T51" fmla="*/ 28 h 34"/>
                <a:gd name="T52" fmla="*/ 13 w 53"/>
                <a:gd name="T53" fmla="*/ 19 h 34"/>
                <a:gd name="T54" fmla="*/ 13 w 53"/>
                <a:gd name="T55" fmla="*/ 19 h 34"/>
                <a:gd name="T56" fmla="*/ 13 w 53"/>
                <a:gd name="T57" fmla="*/ 18 h 34"/>
                <a:gd name="T58" fmla="*/ 13 w 53"/>
                <a:gd name="T59" fmla="*/ 17 h 34"/>
                <a:gd name="T60" fmla="*/ 8 w 53"/>
                <a:gd name="T61" fmla="*/ 14 h 34"/>
                <a:gd name="T62" fmla="*/ 7 w 53"/>
                <a:gd name="T63" fmla="*/ 14 h 34"/>
                <a:gd name="T64" fmla="*/ 7 w 53"/>
                <a:gd name="T65" fmla="*/ 13 h 34"/>
                <a:gd name="T66" fmla="*/ 6 w 53"/>
                <a:gd name="T67" fmla="*/ 13 h 34"/>
                <a:gd name="T68" fmla="*/ 6 w 53"/>
                <a:gd name="T69" fmla="*/ 13 h 34"/>
                <a:gd name="T70" fmla="*/ 6 w 53"/>
                <a:gd name="T71" fmla="*/ 13 h 34"/>
                <a:gd name="T72" fmla="*/ 6 w 53"/>
                <a:gd name="T73" fmla="*/ 12 h 34"/>
                <a:gd name="T74" fmla="*/ 7 w 53"/>
                <a:gd name="T75" fmla="*/ 11 h 34"/>
                <a:gd name="T76" fmla="*/ 7 w 53"/>
                <a:gd name="T77" fmla="*/ 11 h 34"/>
                <a:gd name="T78" fmla="*/ 8 w 53"/>
                <a:gd name="T79" fmla="*/ 10 h 34"/>
                <a:gd name="T80" fmla="*/ 8 w 53"/>
                <a:gd name="T81" fmla="*/ 10 h 34"/>
                <a:gd name="T82" fmla="*/ 9 w 53"/>
                <a:gd name="T83" fmla="*/ 10 h 34"/>
                <a:gd name="T84" fmla="*/ 9 w 53"/>
                <a:gd name="T85" fmla="*/ 10 h 34"/>
                <a:gd name="T86" fmla="*/ 12 w 53"/>
                <a:gd name="T87" fmla="*/ 11 h 34"/>
                <a:gd name="T88" fmla="*/ 14 w 53"/>
                <a:gd name="T89" fmla="*/ 12 h 34"/>
                <a:gd name="T90" fmla="*/ 11 w 53"/>
                <a:gd name="T91" fmla="*/ 7 h 34"/>
                <a:gd name="T92" fmla="*/ 8 w 53"/>
                <a:gd name="T93" fmla="*/ 6 h 34"/>
                <a:gd name="T94" fmla="*/ 5 w 53"/>
                <a:gd name="T95" fmla="*/ 18 h 34"/>
                <a:gd name="T96" fmla="*/ 9 w 53"/>
                <a:gd name="T97" fmla="*/ 20 h 34"/>
                <a:gd name="T98" fmla="*/ 18 w 53"/>
                <a:gd name="T99" fmla="*/ 33 h 34"/>
                <a:gd name="T100" fmla="*/ 22 w 53"/>
                <a:gd name="T101" fmla="*/ 34 h 34"/>
                <a:gd name="T102" fmla="*/ 33 w 53"/>
                <a:gd name="T103" fmla="*/ 33 h 34"/>
                <a:gd name="T104" fmla="*/ 37 w 53"/>
                <a:gd name="T105" fmla="*/ 30 h 34"/>
                <a:gd name="T106" fmla="*/ 43 w 53"/>
                <a:gd name="T107" fmla="*/ 27 h 34"/>
                <a:gd name="T108" fmla="*/ 47 w 53"/>
                <a:gd name="T109" fmla="*/ 26 h 34"/>
                <a:gd name="T110" fmla="*/ 51 w 53"/>
                <a:gd name="T111" fmla="*/ 18 h 34"/>
                <a:gd name="T112" fmla="*/ 47 w 53"/>
                <a:gd name="T113" fmla="*/ 14 h 34"/>
                <a:gd name="T114" fmla="*/ 45 w 53"/>
                <a:gd name="T115" fmla="*/ 4 h 34"/>
                <a:gd name="T116" fmla="*/ 39 w 53"/>
                <a:gd name="T117" fmla="*/ 1 h 34"/>
                <a:gd name="T118" fmla="*/ 35 w 53"/>
                <a:gd name="T119" fmla="*/ 4 h 34"/>
                <a:gd name="T120" fmla="*/ 34 w 53"/>
                <a:gd name="T121" fmla="*/ 4 h 34"/>
                <a:gd name="T122" fmla="*/ 30 w 53"/>
                <a:gd name="T123" fmla="*/ 1 h 34"/>
                <a:gd name="T124" fmla="*/ 19 w 53"/>
                <a:gd name="T1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3" h="34">
                  <a:moveTo>
                    <a:pt x="14" y="12"/>
                  </a:moveTo>
                  <a:cubicBezTo>
                    <a:pt x="14" y="12"/>
                    <a:pt x="15" y="12"/>
                    <a:pt x="15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7" y="5"/>
                    <a:pt x="18" y="5"/>
                    <a:pt x="19" y="5"/>
                  </a:cubicBezTo>
                  <a:cubicBezTo>
                    <a:pt x="22" y="5"/>
                    <a:pt x="24" y="7"/>
                    <a:pt x="24" y="10"/>
                  </a:cubicBezTo>
                  <a:cubicBezTo>
                    <a:pt x="25" y="10"/>
                    <a:pt x="25" y="11"/>
                    <a:pt x="26" y="11"/>
                  </a:cubicBezTo>
                  <a:cubicBezTo>
                    <a:pt x="27" y="11"/>
                    <a:pt x="27" y="10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8" y="8"/>
                    <a:pt x="28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2" y="5"/>
                    <a:pt x="33" y="8"/>
                    <a:pt x="33" y="9"/>
                  </a:cubicBezTo>
                  <a:cubicBezTo>
                    <a:pt x="33" y="9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6" y="9"/>
                    <a:pt x="37" y="9"/>
                    <a:pt x="37" y="8"/>
                  </a:cubicBezTo>
                  <a:cubicBezTo>
                    <a:pt x="38" y="8"/>
                    <a:pt x="38" y="7"/>
                    <a:pt x="39" y="7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7"/>
                    <a:pt x="40" y="7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3" y="12"/>
                    <a:pt x="43" y="13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1" y="15"/>
                    <a:pt x="41" y="16"/>
                    <a:pt x="42" y="17"/>
                  </a:cubicBezTo>
                  <a:cubicBezTo>
                    <a:pt x="43" y="18"/>
                    <a:pt x="44" y="18"/>
                    <a:pt x="46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22"/>
                    <a:pt x="44" y="23"/>
                    <a:pt x="43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0" y="24"/>
                    <a:pt x="38" y="23"/>
                    <a:pt x="37" y="22"/>
                  </a:cubicBezTo>
                  <a:cubicBezTo>
                    <a:pt x="37" y="22"/>
                    <a:pt x="37" y="22"/>
                    <a:pt x="36" y="22"/>
                  </a:cubicBezTo>
                  <a:cubicBezTo>
                    <a:pt x="35" y="22"/>
                    <a:pt x="35" y="23"/>
                    <a:pt x="35" y="24"/>
                  </a:cubicBezTo>
                  <a:cubicBezTo>
                    <a:pt x="34" y="24"/>
                    <a:pt x="33" y="25"/>
                    <a:pt x="34" y="26"/>
                  </a:cubicBezTo>
                  <a:cubicBezTo>
                    <a:pt x="34" y="27"/>
                    <a:pt x="34" y="28"/>
                    <a:pt x="34" y="28"/>
                  </a:cubicBezTo>
                  <a:cubicBezTo>
                    <a:pt x="33" y="29"/>
                    <a:pt x="33" y="29"/>
                    <a:pt x="32" y="29"/>
                  </a:cubicBezTo>
                  <a:cubicBezTo>
                    <a:pt x="32" y="29"/>
                    <a:pt x="31" y="28"/>
                    <a:pt x="30" y="28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29" y="27"/>
                    <a:pt x="29" y="27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5"/>
                    <a:pt x="27" y="25"/>
                    <a:pt x="27" y="25"/>
                  </a:cubicBezTo>
                  <a:cubicBezTo>
                    <a:pt x="26" y="25"/>
                    <a:pt x="25" y="26"/>
                    <a:pt x="25" y="27"/>
                  </a:cubicBezTo>
                  <a:cubicBezTo>
                    <a:pt x="24" y="28"/>
                    <a:pt x="23" y="29"/>
                    <a:pt x="22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0" y="29"/>
                    <a:pt x="18" y="28"/>
                    <a:pt x="17" y="28"/>
                  </a:cubicBezTo>
                  <a:cubicBezTo>
                    <a:pt x="16" y="26"/>
                    <a:pt x="14" y="24"/>
                    <a:pt x="13" y="22"/>
                  </a:cubicBezTo>
                  <a:cubicBezTo>
                    <a:pt x="13" y="21"/>
                    <a:pt x="13" y="20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5"/>
                    <a:pt x="11" y="15"/>
                    <a:pt x="10" y="15"/>
                  </a:cubicBezTo>
                  <a:cubicBezTo>
                    <a:pt x="9" y="15"/>
                    <a:pt x="9" y="15"/>
                    <a:pt x="8" y="14"/>
                  </a:cubicBezTo>
                  <a:cubicBezTo>
                    <a:pt x="8" y="14"/>
                    <a:pt x="8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1"/>
                    <a:pt x="11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2"/>
                    <a:pt x="13" y="12"/>
                    <a:pt x="14" y="12"/>
                  </a:cubicBezTo>
                  <a:moveTo>
                    <a:pt x="18" y="0"/>
                  </a:moveTo>
                  <a:cubicBezTo>
                    <a:pt x="15" y="0"/>
                    <a:pt x="12" y="4"/>
                    <a:pt x="11" y="7"/>
                  </a:cubicBezTo>
                  <a:cubicBezTo>
                    <a:pt x="10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6" y="6"/>
                    <a:pt x="4" y="7"/>
                    <a:pt x="3" y="9"/>
                  </a:cubicBezTo>
                  <a:cubicBezTo>
                    <a:pt x="0" y="12"/>
                    <a:pt x="2" y="17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8" y="19"/>
                    <a:pt x="9" y="20"/>
                  </a:cubicBezTo>
                  <a:cubicBezTo>
                    <a:pt x="8" y="24"/>
                    <a:pt x="11" y="29"/>
                    <a:pt x="14" y="31"/>
                  </a:cubicBezTo>
                  <a:cubicBezTo>
                    <a:pt x="15" y="32"/>
                    <a:pt x="17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4"/>
                    <a:pt x="21" y="34"/>
                    <a:pt x="22" y="34"/>
                  </a:cubicBezTo>
                  <a:cubicBezTo>
                    <a:pt x="24" y="34"/>
                    <a:pt x="27" y="33"/>
                    <a:pt x="28" y="32"/>
                  </a:cubicBezTo>
                  <a:cubicBezTo>
                    <a:pt x="30" y="33"/>
                    <a:pt x="31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5" y="33"/>
                    <a:pt x="37" y="32"/>
                    <a:pt x="37" y="30"/>
                  </a:cubicBezTo>
                  <a:cubicBezTo>
                    <a:pt x="39" y="30"/>
                    <a:pt x="40" y="28"/>
                    <a:pt x="40" y="27"/>
                  </a:cubicBezTo>
                  <a:cubicBezTo>
                    <a:pt x="41" y="27"/>
                    <a:pt x="42" y="27"/>
                    <a:pt x="43" y="27"/>
                  </a:cubicBezTo>
                  <a:cubicBezTo>
                    <a:pt x="43" y="27"/>
                    <a:pt x="43" y="27"/>
                    <a:pt x="44" y="27"/>
                  </a:cubicBezTo>
                  <a:cubicBezTo>
                    <a:pt x="45" y="27"/>
                    <a:pt x="46" y="27"/>
                    <a:pt x="47" y="26"/>
                  </a:cubicBezTo>
                  <a:cubicBezTo>
                    <a:pt x="49" y="26"/>
                    <a:pt x="50" y="25"/>
                    <a:pt x="51" y="24"/>
                  </a:cubicBezTo>
                  <a:cubicBezTo>
                    <a:pt x="52" y="22"/>
                    <a:pt x="53" y="20"/>
                    <a:pt x="51" y="18"/>
                  </a:cubicBezTo>
                  <a:cubicBezTo>
                    <a:pt x="51" y="17"/>
                    <a:pt x="51" y="17"/>
                    <a:pt x="51" y="16"/>
                  </a:cubicBezTo>
                  <a:cubicBezTo>
                    <a:pt x="50" y="15"/>
                    <a:pt x="49" y="14"/>
                    <a:pt x="47" y="14"/>
                  </a:cubicBezTo>
                  <a:cubicBezTo>
                    <a:pt x="49" y="12"/>
                    <a:pt x="49" y="11"/>
                    <a:pt x="49" y="9"/>
                  </a:cubicBezTo>
                  <a:cubicBezTo>
                    <a:pt x="49" y="7"/>
                    <a:pt x="47" y="5"/>
                    <a:pt x="45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3" y="2"/>
                    <a:pt x="41" y="1"/>
                    <a:pt x="39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7" y="1"/>
                    <a:pt x="36" y="3"/>
                    <a:pt x="35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3" y="2"/>
                    <a:pt x="32" y="2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8" y="1"/>
                    <a:pt x="27" y="3"/>
                    <a:pt x="25" y="4"/>
                  </a:cubicBezTo>
                  <a:cubicBezTo>
                    <a:pt x="24" y="2"/>
                    <a:pt x="22" y="1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chenying0907 30"/>
            <p:cNvSpPr>
              <a:spLocks noEditPoints="1"/>
            </p:cNvSpPr>
            <p:nvPr/>
          </p:nvSpPr>
          <p:spPr bwMode="auto">
            <a:xfrm>
              <a:off x="4638981" y="3106186"/>
              <a:ext cx="175954" cy="127336"/>
            </a:xfrm>
            <a:custGeom>
              <a:avLst/>
              <a:gdLst>
                <a:gd name="T0" fmla="*/ 11 w 56"/>
                <a:gd name="T1" fmla="*/ 14 h 41"/>
                <a:gd name="T2" fmla="*/ 12 w 56"/>
                <a:gd name="T3" fmla="*/ 12 h 41"/>
                <a:gd name="T4" fmla="*/ 12 w 56"/>
                <a:gd name="T5" fmla="*/ 8 h 41"/>
                <a:gd name="T6" fmla="*/ 18 w 56"/>
                <a:gd name="T7" fmla="*/ 5 h 41"/>
                <a:gd name="T8" fmla="*/ 26 w 56"/>
                <a:gd name="T9" fmla="*/ 10 h 41"/>
                <a:gd name="T10" fmla="*/ 26 w 56"/>
                <a:gd name="T11" fmla="*/ 10 h 41"/>
                <a:gd name="T12" fmla="*/ 27 w 56"/>
                <a:gd name="T13" fmla="*/ 11 h 41"/>
                <a:gd name="T14" fmla="*/ 27 w 56"/>
                <a:gd name="T15" fmla="*/ 11 h 41"/>
                <a:gd name="T16" fmla="*/ 28 w 56"/>
                <a:gd name="T17" fmla="*/ 10 h 41"/>
                <a:gd name="T18" fmla="*/ 29 w 56"/>
                <a:gd name="T19" fmla="*/ 8 h 41"/>
                <a:gd name="T20" fmla="*/ 33 w 56"/>
                <a:gd name="T21" fmla="*/ 6 h 41"/>
                <a:gd name="T22" fmla="*/ 34 w 56"/>
                <a:gd name="T23" fmla="*/ 6 h 41"/>
                <a:gd name="T24" fmla="*/ 38 w 56"/>
                <a:gd name="T25" fmla="*/ 9 h 41"/>
                <a:gd name="T26" fmla="*/ 41 w 56"/>
                <a:gd name="T27" fmla="*/ 15 h 41"/>
                <a:gd name="T28" fmla="*/ 43 w 56"/>
                <a:gd name="T29" fmla="*/ 13 h 41"/>
                <a:gd name="T30" fmla="*/ 51 w 56"/>
                <a:gd name="T31" fmla="*/ 15 h 41"/>
                <a:gd name="T32" fmla="*/ 50 w 56"/>
                <a:gd name="T33" fmla="*/ 19 h 41"/>
                <a:gd name="T34" fmla="*/ 46 w 56"/>
                <a:gd name="T35" fmla="*/ 24 h 41"/>
                <a:gd name="T36" fmla="*/ 48 w 56"/>
                <a:gd name="T37" fmla="*/ 27 h 41"/>
                <a:gd name="T38" fmla="*/ 47 w 56"/>
                <a:gd name="T39" fmla="*/ 28 h 41"/>
                <a:gd name="T40" fmla="*/ 42 w 56"/>
                <a:gd name="T41" fmla="*/ 27 h 41"/>
                <a:gd name="T42" fmla="*/ 40 w 56"/>
                <a:gd name="T43" fmla="*/ 26 h 41"/>
                <a:gd name="T44" fmla="*/ 37 w 56"/>
                <a:gd name="T45" fmla="*/ 29 h 41"/>
                <a:gd name="T46" fmla="*/ 31 w 56"/>
                <a:gd name="T47" fmla="*/ 36 h 41"/>
                <a:gd name="T48" fmla="*/ 30 w 56"/>
                <a:gd name="T49" fmla="*/ 36 h 41"/>
                <a:gd name="T50" fmla="*/ 25 w 56"/>
                <a:gd name="T51" fmla="*/ 32 h 41"/>
                <a:gd name="T52" fmla="*/ 24 w 56"/>
                <a:gd name="T53" fmla="*/ 31 h 41"/>
                <a:gd name="T54" fmla="*/ 22 w 56"/>
                <a:gd name="T55" fmla="*/ 30 h 41"/>
                <a:gd name="T56" fmla="*/ 19 w 56"/>
                <a:gd name="T57" fmla="*/ 33 h 41"/>
                <a:gd name="T58" fmla="*/ 13 w 56"/>
                <a:gd name="T59" fmla="*/ 32 h 41"/>
                <a:gd name="T60" fmla="*/ 12 w 56"/>
                <a:gd name="T61" fmla="*/ 30 h 41"/>
                <a:gd name="T62" fmla="*/ 11 w 56"/>
                <a:gd name="T63" fmla="*/ 29 h 41"/>
                <a:gd name="T64" fmla="*/ 6 w 56"/>
                <a:gd name="T65" fmla="*/ 27 h 41"/>
                <a:gd name="T66" fmla="*/ 8 w 56"/>
                <a:gd name="T67" fmla="*/ 20 h 41"/>
                <a:gd name="T68" fmla="*/ 5 w 56"/>
                <a:gd name="T69" fmla="*/ 19 h 41"/>
                <a:gd name="T70" fmla="*/ 6 w 56"/>
                <a:gd name="T71" fmla="*/ 14 h 41"/>
                <a:gd name="T72" fmla="*/ 8 w 56"/>
                <a:gd name="T73" fmla="*/ 14 h 41"/>
                <a:gd name="T74" fmla="*/ 17 w 56"/>
                <a:gd name="T75" fmla="*/ 0 h 41"/>
                <a:gd name="T76" fmla="*/ 8 w 56"/>
                <a:gd name="T77" fmla="*/ 11 h 41"/>
                <a:gd name="T78" fmla="*/ 5 w 56"/>
                <a:gd name="T79" fmla="*/ 11 h 41"/>
                <a:gd name="T80" fmla="*/ 1 w 56"/>
                <a:gd name="T81" fmla="*/ 19 h 41"/>
                <a:gd name="T82" fmla="*/ 1 w 56"/>
                <a:gd name="T83" fmla="*/ 23 h 41"/>
                <a:gd name="T84" fmla="*/ 8 w 56"/>
                <a:gd name="T85" fmla="*/ 33 h 41"/>
                <a:gd name="T86" fmla="*/ 9 w 56"/>
                <a:gd name="T87" fmla="*/ 36 h 41"/>
                <a:gd name="T88" fmla="*/ 15 w 56"/>
                <a:gd name="T89" fmla="*/ 41 h 41"/>
                <a:gd name="T90" fmla="*/ 23 w 56"/>
                <a:gd name="T91" fmla="*/ 37 h 41"/>
                <a:gd name="T92" fmla="*/ 33 w 56"/>
                <a:gd name="T93" fmla="*/ 40 h 41"/>
                <a:gd name="T94" fmla="*/ 41 w 56"/>
                <a:gd name="T95" fmla="*/ 34 h 41"/>
                <a:gd name="T96" fmla="*/ 45 w 56"/>
                <a:gd name="T97" fmla="*/ 35 h 41"/>
                <a:gd name="T98" fmla="*/ 53 w 56"/>
                <a:gd name="T99" fmla="*/ 26 h 41"/>
                <a:gd name="T100" fmla="*/ 55 w 56"/>
                <a:gd name="T101" fmla="*/ 20 h 41"/>
                <a:gd name="T102" fmla="*/ 48 w 56"/>
                <a:gd name="T103" fmla="*/ 8 h 41"/>
                <a:gd name="T104" fmla="*/ 43 w 56"/>
                <a:gd name="T105" fmla="*/ 9 h 41"/>
                <a:gd name="T106" fmla="*/ 36 w 56"/>
                <a:gd name="T107" fmla="*/ 2 h 41"/>
                <a:gd name="T108" fmla="*/ 28 w 56"/>
                <a:gd name="T10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" h="41">
                  <a:moveTo>
                    <a:pt x="10" y="15"/>
                  </a:moveTo>
                  <a:cubicBezTo>
                    <a:pt x="10" y="15"/>
                    <a:pt x="10" y="15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3"/>
                    <a:pt x="12" y="12"/>
                  </a:cubicBezTo>
                  <a:cubicBezTo>
                    <a:pt x="12" y="11"/>
                    <a:pt x="11" y="9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6"/>
                    <a:pt x="15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2" y="5"/>
                    <a:pt x="24" y="7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8" y="10"/>
                  </a:cubicBezTo>
                  <a:cubicBezTo>
                    <a:pt x="29" y="10"/>
                    <a:pt x="29" y="9"/>
                    <a:pt x="29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4" y="6"/>
                    <a:pt x="34" y="6"/>
                  </a:cubicBezTo>
                  <a:cubicBezTo>
                    <a:pt x="34" y="6"/>
                    <a:pt x="35" y="6"/>
                    <a:pt x="35" y="6"/>
                  </a:cubicBezTo>
                  <a:cubicBezTo>
                    <a:pt x="37" y="7"/>
                    <a:pt x="38" y="8"/>
                    <a:pt x="38" y="9"/>
                  </a:cubicBezTo>
                  <a:cubicBezTo>
                    <a:pt x="39" y="10"/>
                    <a:pt x="38" y="12"/>
                    <a:pt x="39" y="13"/>
                  </a:cubicBezTo>
                  <a:cubicBezTo>
                    <a:pt x="39" y="14"/>
                    <a:pt x="40" y="15"/>
                    <a:pt x="41" y="15"/>
                  </a:cubicBezTo>
                  <a:cubicBezTo>
                    <a:pt x="41" y="15"/>
                    <a:pt x="42" y="15"/>
                    <a:pt x="42" y="14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4" y="13"/>
                    <a:pt x="45" y="12"/>
                    <a:pt x="47" y="12"/>
                  </a:cubicBezTo>
                  <a:cubicBezTo>
                    <a:pt x="48" y="12"/>
                    <a:pt x="50" y="13"/>
                    <a:pt x="51" y="15"/>
                  </a:cubicBezTo>
                  <a:cubicBezTo>
                    <a:pt x="52" y="16"/>
                    <a:pt x="52" y="17"/>
                    <a:pt x="51" y="18"/>
                  </a:cubicBezTo>
                  <a:cubicBezTo>
                    <a:pt x="51" y="18"/>
                    <a:pt x="50" y="19"/>
                    <a:pt x="50" y="19"/>
                  </a:cubicBezTo>
                  <a:cubicBezTo>
                    <a:pt x="48" y="20"/>
                    <a:pt x="46" y="20"/>
                    <a:pt x="45" y="21"/>
                  </a:cubicBezTo>
                  <a:cubicBezTo>
                    <a:pt x="44" y="22"/>
                    <a:pt x="45" y="24"/>
                    <a:pt x="46" y="24"/>
                  </a:cubicBezTo>
                  <a:cubicBezTo>
                    <a:pt x="46" y="25"/>
                    <a:pt x="47" y="25"/>
                    <a:pt x="48" y="25"/>
                  </a:cubicBezTo>
                  <a:cubicBezTo>
                    <a:pt x="48" y="25"/>
                    <a:pt x="48" y="26"/>
                    <a:pt x="48" y="27"/>
                  </a:cubicBezTo>
                  <a:cubicBezTo>
                    <a:pt x="48" y="27"/>
                    <a:pt x="48" y="27"/>
                    <a:pt x="48" y="28"/>
                  </a:cubicBezTo>
                  <a:cubicBezTo>
                    <a:pt x="48" y="28"/>
                    <a:pt x="47" y="28"/>
                    <a:pt x="47" y="28"/>
                  </a:cubicBezTo>
                  <a:cubicBezTo>
                    <a:pt x="47" y="28"/>
                    <a:pt x="46" y="28"/>
                    <a:pt x="45" y="28"/>
                  </a:cubicBezTo>
                  <a:cubicBezTo>
                    <a:pt x="44" y="27"/>
                    <a:pt x="43" y="27"/>
                    <a:pt x="42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0" y="26"/>
                  </a:cubicBezTo>
                  <a:cubicBezTo>
                    <a:pt x="40" y="26"/>
                    <a:pt x="39" y="26"/>
                    <a:pt x="39" y="27"/>
                  </a:cubicBezTo>
                  <a:cubicBezTo>
                    <a:pt x="38" y="27"/>
                    <a:pt x="37" y="28"/>
                    <a:pt x="37" y="29"/>
                  </a:cubicBezTo>
                  <a:cubicBezTo>
                    <a:pt x="37" y="31"/>
                    <a:pt x="35" y="34"/>
                    <a:pt x="32" y="35"/>
                  </a:cubicBezTo>
                  <a:cubicBezTo>
                    <a:pt x="32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28" y="35"/>
                    <a:pt x="27" y="33"/>
                    <a:pt x="26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30"/>
                  </a:cubicBezTo>
                  <a:cubicBezTo>
                    <a:pt x="22" y="30"/>
                    <a:pt x="21" y="30"/>
                    <a:pt x="21" y="30"/>
                  </a:cubicBezTo>
                  <a:cubicBezTo>
                    <a:pt x="20" y="31"/>
                    <a:pt x="19" y="32"/>
                    <a:pt x="19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6" y="33"/>
                    <a:pt x="14" y="33"/>
                    <a:pt x="13" y="32"/>
                  </a:cubicBezTo>
                  <a:cubicBezTo>
                    <a:pt x="13" y="32"/>
                    <a:pt x="13" y="31"/>
                    <a:pt x="13" y="30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2" y="29"/>
                    <a:pt x="12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0" y="29"/>
                    <a:pt x="10" y="29"/>
                    <a:pt x="9" y="29"/>
                  </a:cubicBezTo>
                  <a:cubicBezTo>
                    <a:pt x="8" y="29"/>
                    <a:pt x="7" y="29"/>
                    <a:pt x="6" y="27"/>
                  </a:cubicBezTo>
                  <a:cubicBezTo>
                    <a:pt x="6" y="25"/>
                    <a:pt x="7" y="23"/>
                    <a:pt x="8" y="22"/>
                  </a:cubicBezTo>
                  <a:cubicBezTo>
                    <a:pt x="9" y="22"/>
                    <a:pt x="9" y="20"/>
                    <a:pt x="8" y="20"/>
                  </a:cubicBezTo>
                  <a:cubicBezTo>
                    <a:pt x="7" y="20"/>
                    <a:pt x="6" y="20"/>
                    <a:pt x="6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5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9" y="14"/>
                    <a:pt x="9" y="15"/>
                    <a:pt x="10" y="15"/>
                  </a:cubicBezTo>
                  <a:moveTo>
                    <a:pt x="17" y="0"/>
                  </a:moveTo>
                  <a:cubicBezTo>
                    <a:pt x="16" y="0"/>
                    <a:pt x="15" y="0"/>
                    <a:pt x="14" y="1"/>
                  </a:cubicBezTo>
                  <a:cubicBezTo>
                    <a:pt x="9" y="2"/>
                    <a:pt x="6" y="7"/>
                    <a:pt x="8" y="11"/>
                  </a:cubicBezTo>
                  <a:cubicBezTo>
                    <a:pt x="8" y="11"/>
                    <a:pt x="7" y="11"/>
                    <a:pt x="7" y="11"/>
                  </a:cubicBezTo>
                  <a:cubicBezTo>
                    <a:pt x="6" y="11"/>
                    <a:pt x="6" y="11"/>
                    <a:pt x="5" y="11"/>
                  </a:cubicBezTo>
                  <a:cubicBezTo>
                    <a:pt x="3" y="11"/>
                    <a:pt x="1" y="13"/>
                    <a:pt x="1" y="14"/>
                  </a:cubicBezTo>
                  <a:cubicBezTo>
                    <a:pt x="0" y="16"/>
                    <a:pt x="0" y="18"/>
                    <a:pt x="1" y="19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2" y="22"/>
                    <a:pt x="1" y="23"/>
                    <a:pt x="1" y="23"/>
                  </a:cubicBezTo>
                  <a:cubicBezTo>
                    <a:pt x="0" y="25"/>
                    <a:pt x="0" y="27"/>
                    <a:pt x="0" y="29"/>
                  </a:cubicBezTo>
                  <a:cubicBezTo>
                    <a:pt x="2" y="32"/>
                    <a:pt x="5" y="33"/>
                    <a:pt x="8" y="33"/>
                  </a:cubicBezTo>
                  <a:cubicBezTo>
                    <a:pt x="8" y="33"/>
                    <a:pt x="9" y="33"/>
                    <a:pt x="9" y="33"/>
                  </a:cubicBezTo>
                  <a:cubicBezTo>
                    <a:pt x="9" y="34"/>
                    <a:pt x="9" y="35"/>
                    <a:pt x="9" y="36"/>
                  </a:cubicBezTo>
                  <a:cubicBezTo>
                    <a:pt x="9" y="37"/>
                    <a:pt x="10" y="39"/>
                    <a:pt x="11" y="40"/>
                  </a:cubicBezTo>
                  <a:cubicBezTo>
                    <a:pt x="12" y="41"/>
                    <a:pt x="14" y="41"/>
                    <a:pt x="15" y="41"/>
                  </a:cubicBezTo>
                  <a:cubicBezTo>
                    <a:pt x="15" y="41"/>
                    <a:pt x="16" y="41"/>
                    <a:pt x="16" y="41"/>
                  </a:cubicBezTo>
                  <a:cubicBezTo>
                    <a:pt x="19" y="41"/>
                    <a:pt x="22" y="39"/>
                    <a:pt x="23" y="37"/>
                  </a:cubicBezTo>
                  <a:cubicBezTo>
                    <a:pt x="25" y="39"/>
                    <a:pt x="28" y="41"/>
                    <a:pt x="31" y="41"/>
                  </a:cubicBezTo>
                  <a:cubicBezTo>
                    <a:pt x="32" y="41"/>
                    <a:pt x="32" y="41"/>
                    <a:pt x="33" y="40"/>
                  </a:cubicBezTo>
                  <a:cubicBezTo>
                    <a:pt x="36" y="40"/>
                    <a:pt x="38" y="38"/>
                    <a:pt x="40" y="35"/>
                  </a:cubicBezTo>
                  <a:cubicBezTo>
                    <a:pt x="40" y="35"/>
                    <a:pt x="41" y="34"/>
                    <a:pt x="41" y="34"/>
                  </a:cubicBezTo>
                  <a:cubicBezTo>
                    <a:pt x="42" y="34"/>
                    <a:pt x="43" y="35"/>
                    <a:pt x="44" y="35"/>
                  </a:cubicBezTo>
                  <a:cubicBezTo>
                    <a:pt x="44" y="35"/>
                    <a:pt x="45" y="35"/>
                    <a:pt x="45" y="35"/>
                  </a:cubicBezTo>
                  <a:cubicBezTo>
                    <a:pt x="47" y="35"/>
                    <a:pt x="49" y="34"/>
                    <a:pt x="51" y="33"/>
                  </a:cubicBezTo>
                  <a:cubicBezTo>
                    <a:pt x="53" y="31"/>
                    <a:pt x="53" y="28"/>
                    <a:pt x="53" y="26"/>
                  </a:cubicBezTo>
                  <a:cubicBezTo>
                    <a:pt x="53" y="25"/>
                    <a:pt x="52" y="24"/>
                    <a:pt x="52" y="24"/>
                  </a:cubicBezTo>
                  <a:cubicBezTo>
                    <a:pt x="53" y="23"/>
                    <a:pt x="54" y="22"/>
                    <a:pt x="55" y="20"/>
                  </a:cubicBezTo>
                  <a:cubicBezTo>
                    <a:pt x="56" y="18"/>
                    <a:pt x="56" y="15"/>
                    <a:pt x="54" y="12"/>
                  </a:cubicBezTo>
                  <a:cubicBezTo>
                    <a:pt x="53" y="10"/>
                    <a:pt x="50" y="8"/>
                    <a:pt x="48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8"/>
                    <a:pt x="44" y="8"/>
                    <a:pt x="43" y="9"/>
                  </a:cubicBezTo>
                  <a:cubicBezTo>
                    <a:pt x="42" y="8"/>
                    <a:pt x="42" y="7"/>
                    <a:pt x="42" y="6"/>
                  </a:cubicBezTo>
                  <a:cubicBezTo>
                    <a:pt x="40" y="4"/>
                    <a:pt x="38" y="3"/>
                    <a:pt x="36" y="2"/>
                  </a:cubicBezTo>
                  <a:cubicBezTo>
                    <a:pt x="35" y="2"/>
                    <a:pt x="35" y="2"/>
                    <a:pt x="34" y="2"/>
                  </a:cubicBezTo>
                  <a:cubicBezTo>
                    <a:pt x="32" y="2"/>
                    <a:pt x="29" y="3"/>
                    <a:pt x="28" y="5"/>
                  </a:cubicBezTo>
                  <a:cubicBezTo>
                    <a:pt x="26" y="2"/>
                    <a:pt x="21" y="0"/>
                    <a:pt x="1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chenying0907 31"/>
            <p:cNvSpPr/>
            <p:nvPr/>
          </p:nvSpPr>
          <p:spPr bwMode="auto">
            <a:xfrm>
              <a:off x="2824397" y="3578482"/>
              <a:ext cx="361168" cy="212996"/>
            </a:xfrm>
            <a:custGeom>
              <a:avLst/>
              <a:gdLst>
                <a:gd name="T0" fmla="*/ 105 w 115"/>
                <a:gd name="T1" fmla="*/ 0 h 68"/>
                <a:gd name="T2" fmla="*/ 71 w 115"/>
                <a:gd name="T3" fmla="*/ 20 h 68"/>
                <a:gd name="T4" fmla="*/ 70 w 115"/>
                <a:gd name="T5" fmla="*/ 20 h 68"/>
                <a:gd name="T6" fmla="*/ 70 w 115"/>
                <a:gd name="T7" fmla="*/ 20 h 68"/>
                <a:gd name="T8" fmla="*/ 46 w 115"/>
                <a:gd name="T9" fmla="*/ 23 h 68"/>
                <a:gd name="T10" fmla="*/ 29 w 115"/>
                <a:gd name="T11" fmla="*/ 29 h 68"/>
                <a:gd name="T12" fmla="*/ 31 w 115"/>
                <a:gd name="T13" fmla="*/ 35 h 68"/>
                <a:gd name="T14" fmla="*/ 46 w 115"/>
                <a:gd name="T15" fmla="*/ 36 h 68"/>
                <a:gd name="T16" fmla="*/ 40 w 115"/>
                <a:gd name="T17" fmla="*/ 39 h 68"/>
                <a:gd name="T18" fmla="*/ 28 w 115"/>
                <a:gd name="T19" fmla="*/ 47 h 68"/>
                <a:gd name="T20" fmla="*/ 8 w 115"/>
                <a:gd name="T21" fmla="*/ 36 h 68"/>
                <a:gd name="T22" fmla="*/ 7 w 115"/>
                <a:gd name="T23" fmla="*/ 36 h 68"/>
                <a:gd name="T24" fmla="*/ 5 w 115"/>
                <a:gd name="T25" fmla="*/ 48 h 68"/>
                <a:gd name="T26" fmla="*/ 15 w 115"/>
                <a:gd name="T27" fmla="*/ 64 h 68"/>
                <a:gd name="T28" fmla="*/ 22 w 115"/>
                <a:gd name="T29" fmla="*/ 68 h 68"/>
                <a:gd name="T30" fmla="*/ 23 w 115"/>
                <a:gd name="T31" fmla="*/ 68 h 68"/>
                <a:gd name="T32" fmla="*/ 49 w 115"/>
                <a:gd name="T33" fmla="*/ 53 h 68"/>
                <a:gd name="T34" fmla="*/ 46 w 115"/>
                <a:gd name="T35" fmla="*/ 60 h 68"/>
                <a:gd name="T36" fmla="*/ 47 w 115"/>
                <a:gd name="T37" fmla="*/ 62 h 68"/>
                <a:gd name="T38" fmla="*/ 49 w 115"/>
                <a:gd name="T39" fmla="*/ 68 h 68"/>
                <a:gd name="T40" fmla="*/ 50 w 115"/>
                <a:gd name="T41" fmla="*/ 68 h 68"/>
                <a:gd name="T42" fmla="*/ 51 w 115"/>
                <a:gd name="T43" fmla="*/ 68 h 68"/>
                <a:gd name="T44" fmla="*/ 58 w 115"/>
                <a:gd name="T45" fmla="*/ 59 h 68"/>
                <a:gd name="T46" fmla="*/ 77 w 115"/>
                <a:gd name="T47" fmla="*/ 37 h 68"/>
                <a:gd name="T48" fmla="*/ 98 w 115"/>
                <a:gd name="T49" fmla="*/ 22 h 68"/>
                <a:gd name="T50" fmla="*/ 115 w 115"/>
                <a:gd name="T51" fmla="*/ 8 h 68"/>
                <a:gd name="T52" fmla="*/ 115 w 115"/>
                <a:gd name="T53" fmla="*/ 5 h 68"/>
                <a:gd name="T54" fmla="*/ 105 w 115"/>
                <a:gd name="T5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5" h="68">
                  <a:moveTo>
                    <a:pt x="105" y="0"/>
                  </a:moveTo>
                  <a:cubicBezTo>
                    <a:pt x="93" y="0"/>
                    <a:pt x="78" y="13"/>
                    <a:pt x="71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62" y="21"/>
                    <a:pt x="54" y="22"/>
                    <a:pt x="46" y="23"/>
                  </a:cubicBezTo>
                  <a:cubicBezTo>
                    <a:pt x="41" y="24"/>
                    <a:pt x="32" y="25"/>
                    <a:pt x="29" y="29"/>
                  </a:cubicBezTo>
                  <a:cubicBezTo>
                    <a:pt x="27" y="31"/>
                    <a:pt x="29" y="34"/>
                    <a:pt x="31" y="35"/>
                  </a:cubicBezTo>
                  <a:cubicBezTo>
                    <a:pt x="36" y="36"/>
                    <a:pt x="41" y="35"/>
                    <a:pt x="46" y="36"/>
                  </a:cubicBezTo>
                  <a:cubicBezTo>
                    <a:pt x="44" y="37"/>
                    <a:pt x="42" y="38"/>
                    <a:pt x="40" y="39"/>
                  </a:cubicBezTo>
                  <a:cubicBezTo>
                    <a:pt x="36" y="41"/>
                    <a:pt x="32" y="44"/>
                    <a:pt x="28" y="47"/>
                  </a:cubicBezTo>
                  <a:cubicBezTo>
                    <a:pt x="23" y="42"/>
                    <a:pt x="16" y="36"/>
                    <a:pt x="8" y="36"/>
                  </a:cubicBezTo>
                  <a:cubicBezTo>
                    <a:pt x="8" y="36"/>
                    <a:pt x="7" y="36"/>
                    <a:pt x="7" y="36"/>
                  </a:cubicBezTo>
                  <a:cubicBezTo>
                    <a:pt x="0" y="37"/>
                    <a:pt x="3" y="44"/>
                    <a:pt x="5" y="48"/>
                  </a:cubicBezTo>
                  <a:cubicBezTo>
                    <a:pt x="8" y="53"/>
                    <a:pt x="12" y="60"/>
                    <a:pt x="15" y="64"/>
                  </a:cubicBezTo>
                  <a:cubicBezTo>
                    <a:pt x="17" y="66"/>
                    <a:pt x="19" y="68"/>
                    <a:pt x="22" y="68"/>
                  </a:cubicBezTo>
                  <a:cubicBezTo>
                    <a:pt x="22" y="68"/>
                    <a:pt x="23" y="68"/>
                    <a:pt x="23" y="68"/>
                  </a:cubicBezTo>
                  <a:cubicBezTo>
                    <a:pt x="32" y="64"/>
                    <a:pt x="41" y="59"/>
                    <a:pt x="49" y="53"/>
                  </a:cubicBezTo>
                  <a:cubicBezTo>
                    <a:pt x="48" y="55"/>
                    <a:pt x="47" y="57"/>
                    <a:pt x="46" y="60"/>
                  </a:cubicBezTo>
                  <a:cubicBezTo>
                    <a:pt x="46" y="60"/>
                    <a:pt x="46" y="61"/>
                    <a:pt x="47" y="62"/>
                  </a:cubicBezTo>
                  <a:cubicBezTo>
                    <a:pt x="46" y="64"/>
                    <a:pt x="47" y="66"/>
                    <a:pt x="49" y="68"/>
                  </a:cubicBezTo>
                  <a:cubicBezTo>
                    <a:pt x="49" y="68"/>
                    <a:pt x="49" y="68"/>
                    <a:pt x="50" y="68"/>
                  </a:cubicBezTo>
                  <a:cubicBezTo>
                    <a:pt x="50" y="68"/>
                    <a:pt x="51" y="68"/>
                    <a:pt x="51" y="68"/>
                  </a:cubicBezTo>
                  <a:cubicBezTo>
                    <a:pt x="54" y="66"/>
                    <a:pt x="56" y="62"/>
                    <a:pt x="58" y="59"/>
                  </a:cubicBezTo>
                  <a:cubicBezTo>
                    <a:pt x="64" y="51"/>
                    <a:pt x="69" y="43"/>
                    <a:pt x="77" y="37"/>
                  </a:cubicBezTo>
                  <a:cubicBezTo>
                    <a:pt x="84" y="32"/>
                    <a:pt x="91" y="27"/>
                    <a:pt x="98" y="22"/>
                  </a:cubicBezTo>
                  <a:cubicBezTo>
                    <a:pt x="104" y="18"/>
                    <a:pt x="111" y="14"/>
                    <a:pt x="115" y="8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2" y="2"/>
                    <a:pt x="109" y="0"/>
                    <a:pt x="10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chenying0907 32"/>
            <p:cNvSpPr>
              <a:spLocks noEditPoints="1"/>
            </p:cNvSpPr>
            <p:nvPr/>
          </p:nvSpPr>
          <p:spPr bwMode="auto">
            <a:xfrm>
              <a:off x="3058230" y="3691925"/>
              <a:ext cx="162063" cy="106498"/>
            </a:xfrm>
            <a:custGeom>
              <a:avLst/>
              <a:gdLst>
                <a:gd name="T0" fmla="*/ 15 w 52"/>
                <a:gd name="T1" fmla="*/ 10 h 34"/>
                <a:gd name="T2" fmla="*/ 19 w 52"/>
                <a:gd name="T3" fmla="*/ 4 h 34"/>
                <a:gd name="T4" fmla="*/ 26 w 52"/>
                <a:gd name="T5" fmla="*/ 10 h 34"/>
                <a:gd name="T6" fmla="*/ 27 w 52"/>
                <a:gd name="T7" fmla="*/ 9 h 34"/>
                <a:gd name="T8" fmla="*/ 30 w 52"/>
                <a:gd name="T9" fmla="*/ 5 h 34"/>
                <a:gd name="T10" fmla="*/ 34 w 52"/>
                <a:gd name="T11" fmla="*/ 9 h 34"/>
                <a:gd name="T12" fmla="*/ 35 w 52"/>
                <a:gd name="T13" fmla="*/ 9 h 34"/>
                <a:gd name="T14" fmla="*/ 38 w 52"/>
                <a:gd name="T15" fmla="*/ 6 h 34"/>
                <a:gd name="T16" fmla="*/ 40 w 52"/>
                <a:gd name="T17" fmla="*/ 6 h 34"/>
                <a:gd name="T18" fmla="*/ 42 w 52"/>
                <a:gd name="T19" fmla="*/ 11 h 34"/>
                <a:gd name="T20" fmla="*/ 42 w 52"/>
                <a:gd name="T21" fmla="*/ 14 h 34"/>
                <a:gd name="T22" fmla="*/ 46 w 52"/>
                <a:gd name="T23" fmla="*/ 18 h 34"/>
                <a:gd name="T24" fmla="*/ 47 w 52"/>
                <a:gd name="T25" fmla="*/ 18 h 34"/>
                <a:gd name="T26" fmla="*/ 47 w 52"/>
                <a:gd name="T27" fmla="*/ 19 h 34"/>
                <a:gd name="T28" fmla="*/ 47 w 52"/>
                <a:gd name="T29" fmla="*/ 19 h 34"/>
                <a:gd name="T30" fmla="*/ 47 w 52"/>
                <a:gd name="T31" fmla="*/ 19 h 34"/>
                <a:gd name="T32" fmla="*/ 46 w 52"/>
                <a:gd name="T33" fmla="*/ 21 h 34"/>
                <a:gd name="T34" fmla="*/ 42 w 52"/>
                <a:gd name="T35" fmla="*/ 23 h 34"/>
                <a:gd name="T36" fmla="*/ 36 w 52"/>
                <a:gd name="T37" fmla="*/ 21 h 34"/>
                <a:gd name="T38" fmla="*/ 34 w 52"/>
                <a:gd name="T39" fmla="*/ 26 h 34"/>
                <a:gd name="T40" fmla="*/ 32 w 52"/>
                <a:gd name="T41" fmla="*/ 28 h 34"/>
                <a:gd name="T42" fmla="*/ 30 w 52"/>
                <a:gd name="T43" fmla="*/ 27 h 34"/>
                <a:gd name="T44" fmla="*/ 29 w 52"/>
                <a:gd name="T45" fmla="*/ 26 h 34"/>
                <a:gd name="T46" fmla="*/ 26 w 52"/>
                <a:gd name="T47" fmla="*/ 25 h 34"/>
                <a:gd name="T48" fmla="*/ 21 w 52"/>
                <a:gd name="T49" fmla="*/ 29 h 34"/>
                <a:gd name="T50" fmla="*/ 17 w 52"/>
                <a:gd name="T51" fmla="*/ 27 h 34"/>
                <a:gd name="T52" fmla="*/ 13 w 52"/>
                <a:gd name="T53" fmla="*/ 19 h 34"/>
                <a:gd name="T54" fmla="*/ 13 w 52"/>
                <a:gd name="T55" fmla="*/ 19 h 34"/>
                <a:gd name="T56" fmla="*/ 13 w 52"/>
                <a:gd name="T57" fmla="*/ 17 h 34"/>
                <a:gd name="T58" fmla="*/ 13 w 52"/>
                <a:gd name="T59" fmla="*/ 17 h 34"/>
                <a:gd name="T60" fmla="*/ 8 w 52"/>
                <a:gd name="T61" fmla="*/ 14 h 34"/>
                <a:gd name="T62" fmla="*/ 7 w 52"/>
                <a:gd name="T63" fmla="*/ 14 h 34"/>
                <a:gd name="T64" fmla="*/ 7 w 52"/>
                <a:gd name="T65" fmla="*/ 13 h 34"/>
                <a:gd name="T66" fmla="*/ 6 w 52"/>
                <a:gd name="T67" fmla="*/ 13 h 34"/>
                <a:gd name="T68" fmla="*/ 6 w 52"/>
                <a:gd name="T69" fmla="*/ 13 h 34"/>
                <a:gd name="T70" fmla="*/ 6 w 52"/>
                <a:gd name="T71" fmla="*/ 12 h 34"/>
                <a:gd name="T72" fmla="*/ 6 w 52"/>
                <a:gd name="T73" fmla="*/ 12 h 34"/>
                <a:gd name="T74" fmla="*/ 7 w 52"/>
                <a:gd name="T75" fmla="*/ 11 h 34"/>
                <a:gd name="T76" fmla="*/ 7 w 52"/>
                <a:gd name="T77" fmla="*/ 11 h 34"/>
                <a:gd name="T78" fmla="*/ 8 w 52"/>
                <a:gd name="T79" fmla="*/ 10 h 34"/>
                <a:gd name="T80" fmla="*/ 8 w 52"/>
                <a:gd name="T81" fmla="*/ 10 h 34"/>
                <a:gd name="T82" fmla="*/ 8 w 52"/>
                <a:gd name="T83" fmla="*/ 10 h 34"/>
                <a:gd name="T84" fmla="*/ 9 w 52"/>
                <a:gd name="T85" fmla="*/ 10 h 34"/>
                <a:gd name="T86" fmla="*/ 12 w 52"/>
                <a:gd name="T87" fmla="*/ 11 h 34"/>
                <a:gd name="T88" fmla="*/ 14 w 52"/>
                <a:gd name="T89" fmla="*/ 12 h 34"/>
                <a:gd name="T90" fmla="*/ 11 w 52"/>
                <a:gd name="T91" fmla="*/ 7 h 34"/>
                <a:gd name="T92" fmla="*/ 8 w 52"/>
                <a:gd name="T93" fmla="*/ 6 h 34"/>
                <a:gd name="T94" fmla="*/ 5 w 52"/>
                <a:gd name="T95" fmla="*/ 18 h 34"/>
                <a:gd name="T96" fmla="*/ 9 w 52"/>
                <a:gd name="T97" fmla="*/ 19 h 34"/>
                <a:gd name="T98" fmla="*/ 18 w 52"/>
                <a:gd name="T99" fmla="*/ 33 h 34"/>
                <a:gd name="T100" fmla="*/ 22 w 52"/>
                <a:gd name="T101" fmla="*/ 34 h 34"/>
                <a:gd name="T102" fmla="*/ 33 w 52"/>
                <a:gd name="T103" fmla="*/ 33 h 34"/>
                <a:gd name="T104" fmla="*/ 37 w 52"/>
                <a:gd name="T105" fmla="*/ 30 h 34"/>
                <a:gd name="T106" fmla="*/ 42 w 52"/>
                <a:gd name="T107" fmla="*/ 27 h 34"/>
                <a:gd name="T108" fmla="*/ 47 w 52"/>
                <a:gd name="T109" fmla="*/ 26 h 34"/>
                <a:gd name="T110" fmla="*/ 51 w 52"/>
                <a:gd name="T111" fmla="*/ 17 h 34"/>
                <a:gd name="T112" fmla="*/ 47 w 52"/>
                <a:gd name="T113" fmla="*/ 14 h 34"/>
                <a:gd name="T114" fmla="*/ 45 w 52"/>
                <a:gd name="T115" fmla="*/ 4 h 34"/>
                <a:gd name="T116" fmla="*/ 39 w 52"/>
                <a:gd name="T117" fmla="*/ 1 h 34"/>
                <a:gd name="T118" fmla="*/ 34 w 52"/>
                <a:gd name="T119" fmla="*/ 4 h 34"/>
                <a:gd name="T120" fmla="*/ 34 w 52"/>
                <a:gd name="T121" fmla="*/ 3 h 34"/>
                <a:gd name="T122" fmla="*/ 30 w 52"/>
                <a:gd name="T123" fmla="*/ 1 h 34"/>
                <a:gd name="T124" fmla="*/ 18 w 52"/>
                <a:gd name="T1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2" h="34">
                  <a:moveTo>
                    <a:pt x="14" y="12"/>
                  </a:moveTo>
                  <a:cubicBezTo>
                    <a:pt x="14" y="12"/>
                    <a:pt x="15" y="11"/>
                    <a:pt x="15" y="10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7" y="5"/>
                    <a:pt x="18" y="4"/>
                    <a:pt x="19" y="4"/>
                  </a:cubicBezTo>
                  <a:cubicBezTo>
                    <a:pt x="22" y="4"/>
                    <a:pt x="24" y="7"/>
                    <a:pt x="24" y="9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0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8" y="8"/>
                    <a:pt x="28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2" y="5"/>
                    <a:pt x="33" y="8"/>
                    <a:pt x="33" y="9"/>
                  </a:cubicBezTo>
                  <a:cubicBezTo>
                    <a:pt x="33" y="9"/>
                    <a:pt x="34" y="9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6" y="9"/>
                    <a:pt x="37" y="9"/>
                    <a:pt x="37" y="8"/>
                  </a:cubicBezTo>
                  <a:cubicBezTo>
                    <a:pt x="37" y="7"/>
                    <a:pt x="38" y="7"/>
                    <a:pt x="38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7"/>
                    <a:pt x="40" y="7"/>
                    <a:pt x="41" y="8"/>
                  </a:cubicBezTo>
                  <a:cubicBezTo>
                    <a:pt x="41" y="9"/>
                    <a:pt x="42" y="10"/>
                    <a:pt x="42" y="11"/>
                  </a:cubicBezTo>
                  <a:cubicBezTo>
                    <a:pt x="42" y="12"/>
                    <a:pt x="43" y="13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1" y="15"/>
                    <a:pt x="41" y="16"/>
                    <a:pt x="42" y="17"/>
                  </a:cubicBezTo>
                  <a:cubicBezTo>
                    <a:pt x="43" y="18"/>
                    <a:pt x="44" y="17"/>
                    <a:pt x="46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22"/>
                    <a:pt x="44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0" y="23"/>
                    <a:pt x="38" y="23"/>
                    <a:pt x="37" y="22"/>
                  </a:cubicBezTo>
                  <a:cubicBezTo>
                    <a:pt x="37" y="21"/>
                    <a:pt x="37" y="21"/>
                    <a:pt x="36" y="21"/>
                  </a:cubicBezTo>
                  <a:cubicBezTo>
                    <a:pt x="35" y="21"/>
                    <a:pt x="35" y="23"/>
                    <a:pt x="35" y="24"/>
                  </a:cubicBezTo>
                  <a:cubicBezTo>
                    <a:pt x="34" y="24"/>
                    <a:pt x="33" y="25"/>
                    <a:pt x="34" y="26"/>
                  </a:cubicBezTo>
                  <a:cubicBezTo>
                    <a:pt x="34" y="27"/>
                    <a:pt x="34" y="28"/>
                    <a:pt x="34" y="28"/>
                  </a:cubicBezTo>
                  <a:cubicBezTo>
                    <a:pt x="33" y="28"/>
                    <a:pt x="33" y="28"/>
                    <a:pt x="32" y="28"/>
                  </a:cubicBezTo>
                  <a:cubicBezTo>
                    <a:pt x="31" y="28"/>
                    <a:pt x="31" y="28"/>
                    <a:pt x="30" y="28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5"/>
                    <a:pt x="27" y="25"/>
                    <a:pt x="26" y="25"/>
                  </a:cubicBezTo>
                  <a:cubicBezTo>
                    <a:pt x="25" y="25"/>
                    <a:pt x="25" y="26"/>
                    <a:pt x="25" y="27"/>
                  </a:cubicBezTo>
                  <a:cubicBezTo>
                    <a:pt x="24" y="28"/>
                    <a:pt x="23" y="29"/>
                    <a:pt x="21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0" y="29"/>
                    <a:pt x="18" y="28"/>
                    <a:pt x="17" y="27"/>
                  </a:cubicBezTo>
                  <a:cubicBezTo>
                    <a:pt x="16" y="26"/>
                    <a:pt x="14" y="24"/>
                    <a:pt x="13" y="22"/>
                  </a:cubicBezTo>
                  <a:cubicBezTo>
                    <a:pt x="13" y="21"/>
                    <a:pt x="13" y="20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8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5"/>
                    <a:pt x="11" y="15"/>
                    <a:pt x="9" y="15"/>
                  </a:cubicBezTo>
                  <a:cubicBezTo>
                    <a:pt x="9" y="15"/>
                    <a:pt x="8" y="14"/>
                    <a:pt x="8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4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1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2"/>
                    <a:pt x="13" y="12"/>
                    <a:pt x="14" y="12"/>
                  </a:cubicBezTo>
                  <a:moveTo>
                    <a:pt x="18" y="0"/>
                  </a:moveTo>
                  <a:cubicBezTo>
                    <a:pt x="15" y="0"/>
                    <a:pt x="12" y="3"/>
                    <a:pt x="11" y="7"/>
                  </a:cubicBezTo>
                  <a:cubicBezTo>
                    <a:pt x="10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6" y="6"/>
                    <a:pt x="4" y="7"/>
                    <a:pt x="3" y="8"/>
                  </a:cubicBezTo>
                  <a:cubicBezTo>
                    <a:pt x="0" y="12"/>
                    <a:pt x="2" y="16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8" y="24"/>
                    <a:pt x="10" y="28"/>
                    <a:pt x="14" y="31"/>
                  </a:cubicBezTo>
                  <a:cubicBezTo>
                    <a:pt x="15" y="32"/>
                    <a:pt x="17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20" y="34"/>
                    <a:pt x="21" y="34"/>
                    <a:pt x="22" y="34"/>
                  </a:cubicBezTo>
                  <a:cubicBezTo>
                    <a:pt x="24" y="34"/>
                    <a:pt x="27" y="33"/>
                    <a:pt x="28" y="32"/>
                  </a:cubicBezTo>
                  <a:cubicBezTo>
                    <a:pt x="29" y="33"/>
                    <a:pt x="31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5" y="33"/>
                    <a:pt x="37" y="32"/>
                    <a:pt x="37" y="30"/>
                  </a:cubicBezTo>
                  <a:cubicBezTo>
                    <a:pt x="39" y="29"/>
                    <a:pt x="39" y="28"/>
                    <a:pt x="39" y="27"/>
                  </a:cubicBezTo>
                  <a:cubicBezTo>
                    <a:pt x="40" y="27"/>
                    <a:pt x="41" y="27"/>
                    <a:pt x="42" y="27"/>
                  </a:cubicBezTo>
                  <a:cubicBezTo>
                    <a:pt x="43" y="27"/>
                    <a:pt x="43" y="27"/>
                    <a:pt x="44" y="27"/>
                  </a:cubicBezTo>
                  <a:cubicBezTo>
                    <a:pt x="45" y="27"/>
                    <a:pt x="46" y="27"/>
                    <a:pt x="47" y="26"/>
                  </a:cubicBezTo>
                  <a:cubicBezTo>
                    <a:pt x="48" y="26"/>
                    <a:pt x="50" y="25"/>
                    <a:pt x="51" y="23"/>
                  </a:cubicBezTo>
                  <a:cubicBezTo>
                    <a:pt x="52" y="21"/>
                    <a:pt x="52" y="19"/>
                    <a:pt x="51" y="17"/>
                  </a:cubicBezTo>
                  <a:cubicBezTo>
                    <a:pt x="51" y="17"/>
                    <a:pt x="51" y="16"/>
                    <a:pt x="51" y="16"/>
                  </a:cubicBezTo>
                  <a:cubicBezTo>
                    <a:pt x="50" y="15"/>
                    <a:pt x="49" y="14"/>
                    <a:pt x="47" y="14"/>
                  </a:cubicBezTo>
                  <a:cubicBezTo>
                    <a:pt x="49" y="12"/>
                    <a:pt x="49" y="10"/>
                    <a:pt x="49" y="9"/>
                  </a:cubicBezTo>
                  <a:cubicBezTo>
                    <a:pt x="48" y="7"/>
                    <a:pt x="47" y="5"/>
                    <a:pt x="45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3" y="2"/>
                    <a:pt x="41" y="1"/>
                    <a:pt x="39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7" y="1"/>
                    <a:pt x="36" y="2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2"/>
                    <a:pt x="32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8" y="1"/>
                    <a:pt x="26" y="3"/>
                    <a:pt x="25" y="4"/>
                  </a:cubicBezTo>
                  <a:cubicBezTo>
                    <a:pt x="24" y="2"/>
                    <a:pt x="21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chenying0907 33"/>
            <p:cNvSpPr>
              <a:spLocks noEditPoints="1"/>
            </p:cNvSpPr>
            <p:nvPr/>
          </p:nvSpPr>
          <p:spPr bwMode="auto">
            <a:xfrm>
              <a:off x="2847549" y="3506711"/>
              <a:ext cx="175954" cy="127336"/>
            </a:xfrm>
            <a:custGeom>
              <a:avLst/>
              <a:gdLst>
                <a:gd name="T0" fmla="*/ 10 w 56"/>
                <a:gd name="T1" fmla="*/ 14 h 41"/>
                <a:gd name="T2" fmla="*/ 12 w 56"/>
                <a:gd name="T3" fmla="*/ 12 h 41"/>
                <a:gd name="T4" fmla="*/ 12 w 56"/>
                <a:gd name="T5" fmla="*/ 8 h 41"/>
                <a:gd name="T6" fmla="*/ 18 w 56"/>
                <a:gd name="T7" fmla="*/ 4 h 41"/>
                <a:gd name="T8" fmla="*/ 26 w 56"/>
                <a:gd name="T9" fmla="*/ 10 h 41"/>
                <a:gd name="T10" fmla="*/ 26 w 56"/>
                <a:gd name="T11" fmla="*/ 10 h 41"/>
                <a:gd name="T12" fmla="*/ 27 w 56"/>
                <a:gd name="T13" fmla="*/ 11 h 41"/>
                <a:gd name="T14" fmla="*/ 27 w 56"/>
                <a:gd name="T15" fmla="*/ 11 h 41"/>
                <a:gd name="T16" fmla="*/ 28 w 56"/>
                <a:gd name="T17" fmla="*/ 10 h 41"/>
                <a:gd name="T18" fmla="*/ 29 w 56"/>
                <a:gd name="T19" fmla="*/ 8 h 41"/>
                <a:gd name="T20" fmla="*/ 33 w 56"/>
                <a:gd name="T21" fmla="*/ 6 h 41"/>
                <a:gd name="T22" fmla="*/ 34 w 56"/>
                <a:gd name="T23" fmla="*/ 6 h 41"/>
                <a:gd name="T24" fmla="*/ 38 w 56"/>
                <a:gd name="T25" fmla="*/ 9 h 41"/>
                <a:gd name="T26" fmla="*/ 41 w 56"/>
                <a:gd name="T27" fmla="*/ 14 h 41"/>
                <a:gd name="T28" fmla="*/ 43 w 56"/>
                <a:gd name="T29" fmla="*/ 13 h 41"/>
                <a:gd name="T30" fmla="*/ 51 w 56"/>
                <a:gd name="T31" fmla="*/ 14 h 41"/>
                <a:gd name="T32" fmla="*/ 49 w 56"/>
                <a:gd name="T33" fmla="*/ 19 h 41"/>
                <a:gd name="T34" fmla="*/ 46 w 56"/>
                <a:gd name="T35" fmla="*/ 24 h 41"/>
                <a:gd name="T36" fmla="*/ 48 w 56"/>
                <a:gd name="T37" fmla="*/ 26 h 41"/>
                <a:gd name="T38" fmla="*/ 47 w 56"/>
                <a:gd name="T39" fmla="*/ 28 h 41"/>
                <a:gd name="T40" fmla="*/ 42 w 56"/>
                <a:gd name="T41" fmla="*/ 26 h 41"/>
                <a:gd name="T42" fmla="*/ 40 w 56"/>
                <a:gd name="T43" fmla="*/ 26 h 41"/>
                <a:gd name="T44" fmla="*/ 37 w 56"/>
                <a:gd name="T45" fmla="*/ 28 h 41"/>
                <a:gd name="T46" fmla="*/ 30 w 56"/>
                <a:gd name="T47" fmla="*/ 36 h 41"/>
                <a:gd name="T48" fmla="*/ 30 w 56"/>
                <a:gd name="T49" fmla="*/ 35 h 41"/>
                <a:gd name="T50" fmla="*/ 25 w 56"/>
                <a:gd name="T51" fmla="*/ 31 h 41"/>
                <a:gd name="T52" fmla="*/ 23 w 56"/>
                <a:gd name="T53" fmla="*/ 31 h 41"/>
                <a:gd name="T54" fmla="*/ 22 w 56"/>
                <a:gd name="T55" fmla="*/ 29 h 41"/>
                <a:gd name="T56" fmla="*/ 18 w 56"/>
                <a:gd name="T57" fmla="*/ 33 h 41"/>
                <a:gd name="T58" fmla="*/ 13 w 56"/>
                <a:gd name="T59" fmla="*/ 32 h 41"/>
                <a:gd name="T60" fmla="*/ 12 w 56"/>
                <a:gd name="T61" fmla="*/ 29 h 41"/>
                <a:gd name="T62" fmla="*/ 11 w 56"/>
                <a:gd name="T63" fmla="*/ 28 h 41"/>
                <a:gd name="T64" fmla="*/ 6 w 56"/>
                <a:gd name="T65" fmla="*/ 27 h 41"/>
                <a:gd name="T66" fmla="*/ 7 w 56"/>
                <a:gd name="T67" fmla="*/ 20 h 41"/>
                <a:gd name="T68" fmla="*/ 5 w 56"/>
                <a:gd name="T69" fmla="*/ 18 h 41"/>
                <a:gd name="T70" fmla="*/ 6 w 56"/>
                <a:gd name="T71" fmla="*/ 14 h 41"/>
                <a:gd name="T72" fmla="*/ 8 w 56"/>
                <a:gd name="T73" fmla="*/ 14 h 41"/>
                <a:gd name="T74" fmla="*/ 17 w 56"/>
                <a:gd name="T75" fmla="*/ 0 h 41"/>
                <a:gd name="T76" fmla="*/ 8 w 56"/>
                <a:gd name="T77" fmla="*/ 11 h 41"/>
                <a:gd name="T78" fmla="*/ 5 w 56"/>
                <a:gd name="T79" fmla="*/ 11 h 41"/>
                <a:gd name="T80" fmla="*/ 1 w 56"/>
                <a:gd name="T81" fmla="*/ 19 h 41"/>
                <a:gd name="T82" fmla="*/ 1 w 56"/>
                <a:gd name="T83" fmla="*/ 23 h 41"/>
                <a:gd name="T84" fmla="*/ 8 w 56"/>
                <a:gd name="T85" fmla="*/ 32 h 41"/>
                <a:gd name="T86" fmla="*/ 9 w 56"/>
                <a:gd name="T87" fmla="*/ 36 h 41"/>
                <a:gd name="T88" fmla="*/ 15 w 56"/>
                <a:gd name="T89" fmla="*/ 41 h 41"/>
                <a:gd name="T90" fmla="*/ 23 w 56"/>
                <a:gd name="T91" fmla="*/ 36 h 41"/>
                <a:gd name="T92" fmla="*/ 33 w 56"/>
                <a:gd name="T93" fmla="*/ 40 h 41"/>
                <a:gd name="T94" fmla="*/ 41 w 56"/>
                <a:gd name="T95" fmla="*/ 34 h 41"/>
                <a:gd name="T96" fmla="*/ 45 w 56"/>
                <a:gd name="T97" fmla="*/ 35 h 41"/>
                <a:gd name="T98" fmla="*/ 53 w 56"/>
                <a:gd name="T99" fmla="*/ 26 h 41"/>
                <a:gd name="T100" fmla="*/ 55 w 56"/>
                <a:gd name="T101" fmla="*/ 20 h 41"/>
                <a:gd name="T102" fmla="*/ 47 w 56"/>
                <a:gd name="T103" fmla="*/ 8 h 41"/>
                <a:gd name="T104" fmla="*/ 43 w 56"/>
                <a:gd name="T105" fmla="*/ 9 h 41"/>
                <a:gd name="T106" fmla="*/ 36 w 56"/>
                <a:gd name="T107" fmla="*/ 2 h 41"/>
                <a:gd name="T108" fmla="*/ 28 w 56"/>
                <a:gd name="T109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" h="41">
                  <a:moveTo>
                    <a:pt x="9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5"/>
                    <a:pt x="15" y="5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21" y="4"/>
                    <a:pt x="24" y="7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8" y="10"/>
                    <a:pt x="28" y="10"/>
                  </a:cubicBezTo>
                  <a:cubicBezTo>
                    <a:pt x="29" y="10"/>
                    <a:pt x="29" y="9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7"/>
                    <a:pt x="31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4" y="6"/>
                  </a:cubicBezTo>
                  <a:cubicBezTo>
                    <a:pt x="34" y="6"/>
                    <a:pt x="35" y="6"/>
                    <a:pt x="35" y="6"/>
                  </a:cubicBezTo>
                  <a:cubicBezTo>
                    <a:pt x="36" y="6"/>
                    <a:pt x="37" y="7"/>
                    <a:pt x="38" y="9"/>
                  </a:cubicBezTo>
                  <a:cubicBezTo>
                    <a:pt x="39" y="10"/>
                    <a:pt x="38" y="12"/>
                    <a:pt x="39" y="13"/>
                  </a:cubicBezTo>
                  <a:cubicBezTo>
                    <a:pt x="39" y="14"/>
                    <a:pt x="40" y="14"/>
                    <a:pt x="41" y="14"/>
                  </a:cubicBezTo>
                  <a:cubicBezTo>
                    <a:pt x="41" y="14"/>
                    <a:pt x="41" y="14"/>
                    <a:pt x="42" y="14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4" y="13"/>
                    <a:pt x="45" y="12"/>
                    <a:pt x="47" y="12"/>
                  </a:cubicBezTo>
                  <a:cubicBezTo>
                    <a:pt x="48" y="12"/>
                    <a:pt x="50" y="13"/>
                    <a:pt x="51" y="14"/>
                  </a:cubicBezTo>
                  <a:cubicBezTo>
                    <a:pt x="51" y="16"/>
                    <a:pt x="51" y="17"/>
                    <a:pt x="51" y="18"/>
                  </a:cubicBezTo>
                  <a:cubicBezTo>
                    <a:pt x="51" y="18"/>
                    <a:pt x="50" y="19"/>
                    <a:pt x="49" y="19"/>
                  </a:cubicBezTo>
                  <a:cubicBezTo>
                    <a:pt x="48" y="19"/>
                    <a:pt x="46" y="19"/>
                    <a:pt x="45" y="21"/>
                  </a:cubicBezTo>
                  <a:cubicBezTo>
                    <a:pt x="44" y="22"/>
                    <a:pt x="44" y="23"/>
                    <a:pt x="46" y="24"/>
                  </a:cubicBezTo>
                  <a:cubicBezTo>
                    <a:pt x="46" y="25"/>
                    <a:pt x="47" y="25"/>
                    <a:pt x="48" y="25"/>
                  </a:cubicBezTo>
                  <a:cubicBezTo>
                    <a:pt x="48" y="25"/>
                    <a:pt x="48" y="26"/>
                    <a:pt x="48" y="26"/>
                  </a:cubicBezTo>
                  <a:cubicBezTo>
                    <a:pt x="48" y="27"/>
                    <a:pt x="48" y="27"/>
                    <a:pt x="48" y="28"/>
                  </a:cubicBezTo>
                  <a:cubicBezTo>
                    <a:pt x="48" y="28"/>
                    <a:pt x="47" y="28"/>
                    <a:pt x="47" y="28"/>
                  </a:cubicBezTo>
                  <a:cubicBezTo>
                    <a:pt x="46" y="28"/>
                    <a:pt x="46" y="28"/>
                    <a:pt x="45" y="27"/>
                  </a:cubicBezTo>
                  <a:cubicBezTo>
                    <a:pt x="44" y="27"/>
                    <a:pt x="43" y="27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7"/>
                    <a:pt x="37" y="27"/>
                    <a:pt x="37" y="28"/>
                  </a:cubicBezTo>
                  <a:cubicBezTo>
                    <a:pt x="37" y="31"/>
                    <a:pt x="35" y="34"/>
                    <a:pt x="32" y="35"/>
                  </a:cubicBezTo>
                  <a:cubicBezTo>
                    <a:pt x="31" y="35"/>
                    <a:pt x="31" y="36"/>
                    <a:pt x="30" y="36"/>
                  </a:cubicBezTo>
                  <a:cubicBezTo>
                    <a:pt x="30" y="36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8" y="35"/>
                    <a:pt x="27" y="33"/>
                    <a:pt x="26" y="32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4" y="31"/>
                    <a:pt x="24" y="31"/>
                  </a:cubicBezTo>
                  <a:cubicBezTo>
                    <a:pt x="24" y="31"/>
                    <a:pt x="24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29"/>
                    <a:pt x="22" y="29"/>
                  </a:cubicBezTo>
                  <a:cubicBezTo>
                    <a:pt x="22" y="29"/>
                    <a:pt x="21" y="29"/>
                    <a:pt x="21" y="30"/>
                  </a:cubicBezTo>
                  <a:cubicBezTo>
                    <a:pt x="20" y="31"/>
                    <a:pt x="19" y="32"/>
                    <a:pt x="18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5" y="33"/>
                    <a:pt x="14" y="33"/>
                    <a:pt x="13" y="32"/>
                  </a:cubicBezTo>
                  <a:cubicBezTo>
                    <a:pt x="13" y="31"/>
                    <a:pt x="13" y="31"/>
                    <a:pt x="13" y="30"/>
                  </a:cubicBezTo>
                  <a:cubicBezTo>
                    <a:pt x="13" y="30"/>
                    <a:pt x="13" y="30"/>
                    <a:pt x="12" y="29"/>
                  </a:cubicBezTo>
                  <a:cubicBezTo>
                    <a:pt x="12" y="29"/>
                    <a:pt x="12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9" y="29"/>
                  </a:cubicBezTo>
                  <a:cubicBezTo>
                    <a:pt x="8" y="29"/>
                    <a:pt x="7" y="28"/>
                    <a:pt x="6" y="27"/>
                  </a:cubicBezTo>
                  <a:cubicBezTo>
                    <a:pt x="6" y="25"/>
                    <a:pt x="7" y="23"/>
                    <a:pt x="8" y="22"/>
                  </a:cubicBezTo>
                  <a:cubicBezTo>
                    <a:pt x="9" y="21"/>
                    <a:pt x="9" y="20"/>
                    <a:pt x="7" y="20"/>
                  </a:cubicBezTo>
                  <a:cubicBezTo>
                    <a:pt x="7" y="20"/>
                    <a:pt x="6" y="20"/>
                    <a:pt x="6" y="19"/>
                  </a:cubicBezTo>
                  <a:cubicBezTo>
                    <a:pt x="5" y="19"/>
                    <a:pt x="5" y="19"/>
                    <a:pt x="5" y="18"/>
                  </a:cubicBezTo>
                  <a:cubicBezTo>
                    <a:pt x="4" y="17"/>
                    <a:pt x="4" y="16"/>
                    <a:pt x="5" y="15"/>
                  </a:cubicBezTo>
                  <a:cubicBezTo>
                    <a:pt x="5" y="15"/>
                    <a:pt x="6" y="14"/>
                    <a:pt x="6" y="14"/>
                  </a:cubicBezTo>
                  <a:cubicBezTo>
                    <a:pt x="6" y="14"/>
                    <a:pt x="6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moveTo>
                    <a:pt x="17" y="0"/>
                  </a:moveTo>
                  <a:cubicBezTo>
                    <a:pt x="16" y="0"/>
                    <a:pt x="15" y="0"/>
                    <a:pt x="14" y="0"/>
                  </a:cubicBezTo>
                  <a:cubicBezTo>
                    <a:pt x="9" y="2"/>
                    <a:pt x="6" y="7"/>
                    <a:pt x="8" y="11"/>
                  </a:cubicBezTo>
                  <a:cubicBezTo>
                    <a:pt x="8" y="11"/>
                    <a:pt x="7" y="11"/>
                    <a:pt x="7" y="11"/>
                  </a:cubicBezTo>
                  <a:cubicBezTo>
                    <a:pt x="6" y="11"/>
                    <a:pt x="5" y="11"/>
                    <a:pt x="5" y="11"/>
                  </a:cubicBezTo>
                  <a:cubicBezTo>
                    <a:pt x="3" y="11"/>
                    <a:pt x="1" y="13"/>
                    <a:pt x="1" y="14"/>
                  </a:cubicBezTo>
                  <a:cubicBezTo>
                    <a:pt x="0" y="16"/>
                    <a:pt x="0" y="18"/>
                    <a:pt x="1" y="19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2" y="22"/>
                    <a:pt x="1" y="22"/>
                    <a:pt x="1" y="23"/>
                  </a:cubicBezTo>
                  <a:cubicBezTo>
                    <a:pt x="0" y="25"/>
                    <a:pt x="0" y="27"/>
                    <a:pt x="0" y="28"/>
                  </a:cubicBezTo>
                  <a:cubicBezTo>
                    <a:pt x="2" y="31"/>
                    <a:pt x="5" y="32"/>
                    <a:pt x="8" y="32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9" y="34"/>
                    <a:pt x="9" y="35"/>
                    <a:pt x="9" y="36"/>
                  </a:cubicBezTo>
                  <a:cubicBezTo>
                    <a:pt x="9" y="37"/>
                    <a:pt x="10" y="39"/>
                    <a:pt x="11" y="40"/>
                  </a:cubicBezTo>
                  <a:cubicBezTo>
                    <a:pt x="12" y="40"/>
                    <a:pt x="14" y="41"/>
                    <a:pt x="15" y="41"/>
                  </a:cubicBezTo>
                  <a:cubicBezTo>
                    <a:pt x="15" y="41"/>
                    <a:pt x="16" y="41"/>
                    <a:pt x="16" y="41"/>
                  </a:cubicBezTo>
                  <a:cubicBezTo>
                    <a:pt x="19" y="41"/>
                    <a:pt x="21" y="39"/>
                    <a:pt x="23" y="36"/>
                  </a:cubicBezTo>
                  <a:cubicBezTo>
                    <a:pt x="24" y="39"/>
                    <a:pt x="28" y="40"/>
                    <a:pt x="31" y="40"/>
                  </a:cubicBezTo>
                  <a:cubicBezTo>
                    <a:pt x="32" y="40"/>
                    <a:pt x="32" y="40"/>
                    <a:pt x="33" y="40"/>
                  </a:cubicBezTo>
                  <a:cubicBezTo>
                    <a:pt x="36" y="39"/>
                    <a:pt x="38" y="37"/>
                    <a:pt x="40" y="35"/>
                  </a:cubicBezTo>
                  <a:cubicBezTo>
                    <a:pt x="40" y="35"/>
                    <a:pt x="41" y="34"/>
                    <a:pt x="41" y="34"/>
                  </a:cubicBezTo>
                  <a:cubicBezTo>
                    <a:pt x="42" y="34"/>
                    <a:pt x="43" y="35"/>
                    <a:pt x="44" y="35"/>
                  </a:cubicBezTo>
                  <a:cubicBezTo>
                    <a:pt x="44" y="35"/>
                    <a:pt x="44" y="35"/>
                    <a:pt x="45" y="35"/>
                  </a:cubicBezTo>
                  <a:cubicBezTo>
                    <a:pt x="47" y="35"/>
                    <a:pt x="49" y="34"/>
                    <a:pt x="51" y="32"/>
                  </a:cubicBezTo>
                  <a:cubicBezTo>
                    <a:pt x="52" y="31"/>
                    <a:pt x="53" y="28"/>
                    <a:pt x="53" y="26"/>
                  </a:cubicBezTo>
                  <a:cubicBezTo>
                    <a:pt x="53" y="25"/>
                    <a:pt x="52" y="24"/>
                    <a:pt x="52" y="23"/>
                  </a:cubicBezTo>
                  <a:cubicBezTo>
                    <a:pt x="53" y="23"/>
                    <a:pt x="54" y="21"/>
                    <a:pt x="55" y="20"/>
                  </a:cubicBezTo>
                  <a:cubicBezTo>
                    <a:pt x="56" y="18"/>
                    <a:pt x="56" y="15"/>
                    <a:pt x="54" y="12"/>
                  </a:cubicBezTo>
                  <a:cubicBezTo>
                    <a:pt x="53" y="10"/>
                    <a:pt x="50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8"/>
                    <a:pt x="44" y="8"/>
                    <a:pt x="43" y="9"/>
                  </a:cubicBezTo>
                  <a:cubicBezTo>
                    <a:pt x="42" y="8"/>
                    <a:pt x="42" y="7"/>
                    <a:pt x="41" y="6"/>
                  </a:cubicBezTo>
                  <a:cubicBezTo>
                    <a:pt x="40" y="4"/>
                    <a:pt x="38" y="3"/>
                    <a:pt x="36" y="2"/>
                  </a:cubicBezTo>
                  <a:cubicBezTo>
                    <a:pt x="35" y="2"/>
                    <a:pt x="35" y="2"/>
                    <a:pt x="34" y="2"/>
                  </a:cubicBezTo>
                  <a:cubicBezTo>
                    <a:pt x="31" y="2"/>
                    <a:pt x="29" y="3"/>
                    <a:pt x="28" y="4"/>
                  </a:cubicBezTo>
                  <a:cubicBezTo>
                    <a:pt x="25" y="2"/>
                    <a:pt x="21" y="0"/>
                    <a:pt x="1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chenying0907 34"/>
            <p:cNvSpPr/>
            <p:nvPr/>
          </p:nvSpPr>
          <p:spPr bwMode="auto">
            <a:xfrm>
              <a:off x="2370105" y="4856461"/>
              <a:ext cx="238463" cy="85662"/>
            </a:xfrm>
            <a:custGeom>
              <a:avLst/>
              <a:gdLst>
                <a:gd name="T0" fmla="*/ 66 w 76"/>
                <a:gd name="T1" fmla="*/ 0 h 27"/>
                <a:gd name="T2" fmla="*/ 32 w 76"/>
                <a:gd name="T3" fmla="*/ 19 h 27"/>
                <a:gd name="T4" fmla="*/ 31 w 76"/>
                <a:gd name="T5" fmla="*/ 19 h 27"/>
                <a:gd name="T6" fmla="*/ 31 w 76"/>
                <a:gd name="T7" fmla="*/ 19 h 27"/>
                <a:gd name="T8" fmla="*/ 8 w 76"/>
                <a:gd name="T9" fmla="*/ 23 h 27"/>
                <a:gd name="T10" fmla="*/ 0 w 76"/>
                <a:gd name="T11" fmla="*/ 24 h 27"/>
                <a:gd name="T12" fmla="*/ 46 w 76"/>
                <a:gd name="T13" fmla="*/ 27 h 27"/>
                <a:gd name="T14" fmla="*/ 52 w 76"/>
                <a:gd name="T15" fmla="*/ 27 h 27"/>
                <a:gd name="T16" fmla="*/ 59 w 76"/>
                <a:gd name="T17" fmla="*/ 21 h 27"/>
                <a:gd name="T18" fmla="*/ 76 w 76"/>
                <a:gd name="T19" fmla="*/ 7 h 27"/>
                <a:gd name="T20" fmla="*/ 76 w 76"/>
                <a:gd name="T21" fmla="*/ 5 h 27"/>
                <a:gd name="T22" fmla="*/ 66 w 76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27">
                  <a:moveTo>
                    <a:pt x="66" y="0"/>
                  </a:moveTo>
                  <a:cubicBezTo>
                    <a:pt x="54" y="0"/>
                    <a:pt x="40" y="13"/>
                    <a:pt x="32" y="19"/>
                  </a:cubicBezTo>
                  <a:cubicBezTo>
                    <a:pt x="32" y="19"/>
                    <a:pt x="31" y="19"/>
                    <a:pt x="31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23" y="20"/>
                    <a:pt x="15" y="22"/>
                    <a:pt x="8" y="23"/>
                  </a:cubicBezTo>
                  <a:cubicBezTo>
                    <a:pt x="5" y="23"/>
                    <a:pt x="3" y="23"/>
                    <a:pt x="0" y="24"/>
                  </a:cubicBezTo>
                  <a:cubicBezTo>
                    <a:pt x="15" y="26"/>
                    <a:pt x="30" y="27"/>
                    <a:pt x="46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5"/>
                    <a:pt x="57" y="23"/>
                    <a:pt x="59" y="21"/>
                  </a:cubicBezTo>
                  <a:cubicBezTo>
                    <a:pt x="65" y="17"/>
                    <a:pt x="72" y="13"/>
                    <a:pt x="76" y="7"/>
                  </a:cubicBezTo>
                  <a:cubicBezTo>
                    <a:pt x="76" y="6"/>
                    <a:pt x="76" y="6"/>
                    <a:pt x="76" y="5"/>
                  </a:cubicBezTo>
                  <a:cubicBezTo>
                    <a:pt x="73" y="1"/>
                    <a:pt x="70" y="0"/>
                    <a:pt x="6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chenying0907 35"/>
            <p:cNvSpPr>
              <a:spLocks noEditPoints="1"/>
            </p:cNvSpPr>
            <p:nvPr/>
          </p:nvSpPr>
          <p:spPr bwMode="auto">
            <a:xfrm>
              <a:off x="2270553" y="4784689"/>
              <a:ext cx="178268" cy="125020"/>
            </a:xfrm>
            <a:custGeom>
              <a:avLst/>
              <a:gdLst>
                <a:gd name="T0" fmla="*/ 11 w 57"/>
                <a:gd name="T1" fmla="*/ 14 h 40"/>
                <a:gd name="T2" fmla="*/ 12 w 57"/>
                <a:gd name="T3" fmla="*/ 11 h 40"/>
                <a:gd name="T4" fmla="*/ 12 w 57"/>
                <a:gd name="T5" fmla="*/ 7 h 40"/>
                <a:gd name="T6" fmla="*/ 18 w 57"/>
                <a:gd name="T7" fmla="*/ 4 h 40"/>
                <a:gd name="T8" fmla="*/ 26 w 57"/>
                <a:gd name="T9" fmla="*/ 10 h 40"/>
                <a:gd name="T10" fmla="*/ 26 w 57"/>
                <a:gd name="T11" fmla="*/ 10 h 40"/>
                <a:gd name="T12" fmla="*/ 27 w 57"/>
                <a:gd name="T13" fmla="*/ 10 h 40"/>
                <a:gd name="T14" fmla="*/ 27 w 57"/>
                <a:gd name="T15" fmla="*/ 10 h 40"/>
                <a:gd name="T16" fmla="*/ 29 w 57"/>
                <a:gd name="T17" fmla="*/ 9 h 40"/>
                <a:gd name="T18" fmla="*/ 29 w 57"/>
                <a:gd name="T19" fmla="*/ 8 h 40"/>
                <a:gd name="T20" fmla="*/ 33 w 57"/>
                <a:gd name="T21" fmla="*/ 5 h 40"/>
                <a:gd name="T22" fmla="*/ 34 w 57"/>
                <a:gd name="T23" fmla="*/ 5 h 40"/>
                <a:gd name="T24" fmla="*/ 38 w 57"/>
                <a:gd name="T25" fmla="*/ 8 h 40"/>
                <a:gd name="T26" fmla="*/ 41 w 57"/>
                <a:gd name="T27" fmla="*/ 14 h 40"/>
                <a:gd name="T28" fmla="*/ 43 w 57"/>
                <a:gd name="T29" fmla="*/ 13 h 40"/>
                <a:gd name="T30" fmla="*/ 51 w 57"/>
                <a:gd name="T31" fmla="*/ 14 h 40"/>
                <a:gd name="T32" fmla="*/ 50 w 57"/>
                <a:gd name="T33" fmla="*/ 18 h 40"/>
                <a:gd name="T34" fmla="*/ 46 w 57"/>
                <a:gd name="T35" fmla="*/ 24 h 40"/>
                <a:gd name="T36" fmla="*/ 49 w 57"/>
                <a:gd name="T37" fmla="*/ 26 h 40"/>
                <a:gd name="T38" fmla="*/ 47 w 57"/>
                <a:gd name="T39" fmla="*/ 27 h 40"/>
                <a:gd name="T40" fmla="*/ 42 w 57"/>
                <a:gd name="T41" fmla="*/ 26 h 40"/>
                <a:gd name="T42" fmla="*/ 40 w 57"/>
                <a:gd name="T43" fmla="*/ 25 h 40"/>
                <a:gd name="T44" fmla="*/ 37 w 57"/>
                <a:gd name="T45" fmla="*/ 28 h 40"/>
                <a:gd name="T46" fmla="*/ 31 w 57"/>
                <a:gd name="T47" fmla="*/ 35 h 40"/>
                <a:gd name="T48" fmla="*/ 30 w 57"/>
                <a:gd name="T49" fmla="*/ 35 h 40"/>
                <a:gd name="T50" fmla="*/ 25 w 57"/>
                <a:gd name="T51" fmla="*/ 31 h 40"/>
                <a:gd name="T52" fmla="*/ 24 w 57"/>
                <a:gd name="T53" fmla="*/ 30 h 40"/>
                <a:gd name="T54" fmla="*/ 22 w 57"/>
                <a:gd name="T55" fmla="*/ 29 h 40"/>
                <a:gd name="T56" fmla="*/ 19 w 57"/>
                <a:gd name="T57" fmla="*/ 33 h 40"/>
                <a:gd name="T58" fmla="*/ 14 w 57"/>
                <a:gd name="T59" fmla="*/ 32 h 40"/>
                <a:gd name="T60" fmla="*/ 13 w 57"/>
                <a:gd name="T61" fmla="*/ 29 h 40"/>
                <a:gd name="T62" fmla="*/ 11 w 57"/>
                <a:gd name="T63" fmla="*/ 28 h 40"/>
                <a:gd name="T64" fmla="*/ 6 w 57"/>
                <a:gd name="T65" fmla="*/ 26 h 40"/>
                <a:gd name="T66" fmla="*/ 8 w 57"/>
                <a:gd name="T67" fmla="*/ 19 h 40"/>
                <a:gd name="T68" fmla="*/ 5 w 57"/>
                <a:gd name="T69" fmla="*/ 18 h 40"/>
                <a:gd name="T70" fmla="*/ 6 w 57"/>
                <a:gd name="T71" fmla="*/ 14 h 40"/>
                <a:gd name="T72" fmla="*/ 8 w 57"/>
                <a:gd name="T73" fmla="*/ 14 h 40"/>
                <a:gd name="T74" fmla="*/ 17 w 57"/>
                <a:gd name="T75" fmla="*/ 0 h 40"/>
                <a:gd name="T76" fmla="*/ 9 w 57"/>
                <a:gd name="T77" fmla="*/ 10 h 40"/>
                <a:gd name="T78" fmla="*/ 5 w 57"/>
                <a:gd name="T79" fmla="*/ 11 h 40"/>
                <a:gd name="T80" fmla="*/ 1 w 57"/>
                <a:gd name="T81" fmla="*/ 19 h 40"/>
                <a:gd name="T82" fmla="*/ 1 w 57"/>
                <a:gd name="T83" fmla="*/ 23 h 40"/>
                <a:gd name="T84" fmla="*/ 8 w 57"/>
                <a:gd name="T85" fmla="*/ 32 h 40"/>
                <a:gd name="T86" fmla="*/ 9 w 57"/>
                <a:gd name="T87" fmla="*/ 35 h 40"/>
                <a:gd name="T88" fmla="*/ 15 w 57"/>
                <a:gd name="T89" fmla="*/ 40 h 40"/>
                <a:gd name="T90" fmla="*/ 23 w 57"/>
                <a:gd name="T91" fmla="*/ 36 h 40"/>
                <a:gd name="T92" fmla="*/ 33 w 57"/>
                <a:gd name="T93" fmla="*/ 40 h 40"/>
                <a:gd name="T94" fmla="*/ 41 w 57"/>
                <a:gd name="T95" fmla="*/ 33 h 40"/>
                <a:gd name="T96" fmla="*/ 45 w 57"/>
                <a:gd name="T97" fmla="*/ 34 h 40"/>
                <a:gd name="T98" fmla="*/ 53 w 57"/>
                <a:gd name="T99" fmla="*/ 25 h 40"/>
                <a:gd name="T100" fmla="*/ 55 w 57"/>
                <a:gd name="T101" fmla="*/ 20 h 40"/>
                <a:gd name="T102" fmla="*/ 48 w 57"/>
                <a:gd name="T103" fmla="*/ 7 h 40"/>
                <a:gd name="T104" fmla="*/ 43 w 57"/>
                <a:gd name="T105" fmla="*/ 9 h 40"/>
                <a:gd name="T106" fmla="*/ 36 w 57"/>
                <a:gd name="T107" fmla="*/ 2 h 40"/>
                <a:gd name="T108" fmla="*/ 28 w 57"/>
                <a:gd name="T109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" h="40">
                  <a:moveTo>
                    <a:pt x="10" y="14"/>
                  </a:moveTo>
                  <a:cubicBezTo>
                    <a:pt x="10" y="14"/>
                    <a:pt x="10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3" y="12"/>
                    <a:pt x="12" y="11"/>
                  </a:cubicBezTo>
                  <a:cubicBezTo>
                    <a:pt x="12" y="10"/>
                    <a:pt x="12" y="9"/>
                    <a:pt x="12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5"/>
                    <a:pt x="16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22" y="4"/>
                    <a:pt x="24" y="6"/>
                    <a:pt x="25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1"/>
                    <a:pt x="27" y="11"/>
                  </a:cubicBezTo>
                  <a:cubicBezTo>
                    <a:pt x="27" y="11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8" y="10"/>
                    <a:pt x="28" y="10"/>
                    <a:pt x="29" y="9"/>
                  </a:cubicBezTo>
                  <a:cubicBezTo>
                    <a:pt x="29" y="9"/>
                    <a:pt x="29" y="9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7"/>
                    <a:pt x="31" y="6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7" y="6"/>
                    <a:pt x="38" y="7"/>
                    <a:pt x="38" y="8"/>
                  </a:cubicBezTo>
                  <a:cubicBezTo>
                    <a:pt x="39" y="10"/>
                    <a:pt x="39" y="11"/>
                    <a:pt x="39" y="13"/>
                  </a:cubicBezTo>
                  <a:cubicBezTo>
                    <a:pt x="39" y="13"/>
                    <a:pt x="40" y="14"/>
                    <a:pt x="41" y="14"/>
                  </a:cubicBezTo>
                  <a:cubicBezTo>
                    <a:pt x="41" y="14"/>
                    <a:pt x="42" y="14"/>
                    <a:pt x="42" y="14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4" y="12"/>
                    <a:pt x="46" y="12"/>
                    <a:pt x="47" y="11"/>
                  </a:cubicBezTo>
                  <a:cubicBezTo>
                    <a:pt x="49" y="12"/>
                    <a:pt x="50" y="12"/>
                    <a:pt x="51" y="14"/>
                  </a:cubicBezTo>
                  <a:cubicBezTo>
                    <a:pt x="52" y="15"/>
                    <a:pt x="52" y="16"/>
                    <a:pt x="51" y="17"/>
                  </a:cubicBezTo>
                  <a:cubicBezTo>
                    <a:pt x="51" y="18"/>
                    <a:pt x="50" y="18"/>
                    <a:pt x="50" y="18"/>
                  </a:cubicBezTo>
                  <a:cubicBezTo>
                    <a:pt x="48" y="19"/>
                    <a:pt x="47" y="19"/>
                    <a:pt x="45" y="20"/>
                  </a:cubicBezTo>
                  <a:cubicBezTo>
                    <a:pt x="44" y="21"/>
                    <a:pt x="45" y="23"/>
                    <a:pt x="46" y="24"/>
                  </a:cubicBezTo>
                  <a:cubicBezTo>
                    <a:pt x="47" y="24"/>
                    <a:pt x="47" y="24"/>
                    <a:pt x="48" y="24"/>
                  </a:cubicBezTo>
                  <a:cubicBezTo>
                    <a:pt x="48" y="25"/>
                    <a:pt x="49" y="25"/>
                    <a:pt x="49" y="26"/>
                  </a:cubicBezTo>
                  <a:cubicBezTo>
                    <a:pt x="49" y="26"/>
                    <a:pt x="48" y="27"/>
                    <a:pt x="48" y="27"/>
                  </a:cubicBezTo>
                  <a:cubicBezTo>
                    <a:pt x="48" y="27"/>
                    <a:pt x="48" y="27"/>
                    <a:pt x="47" y="27"/>
                  </a:cubicBezTo>
                  <a:cubicBezTo>
                    <a:pt x="47" y="27"/>
                    <a:pt x="46" y="27"/>
                    <a:pt x="45" y="27"/>
                  </a:cubicBezTo>
                  <a:cubicBezTo>
                    <a:pt x="44" y="27"/>
                    <a:pt x="43" y="26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5"/>
                    <a:pt x="41" y="25"/>
                    <a:pt x="40" y="25"/>
                  </a:cubicBezTo>
                  <a:cubicBezTo>
                    <a:pt x="40" y="25"/>
                    <a:pt x="39" y="26"/>
                    <a:pt x="39" y="26"/>
                  </a:cubicBezTo>
                  <a:cubicBezTo>
                    <a:pt x="38" y="26"/>
                    <a:pt x="37" y="27"/>
                    <a:pt x="37" y="28"/>
                  </a:cubicBezTo>
                  <a:cubicBezTo>
                    <a:pt x="37" y="31"/>
                    <a:pt x="35" y="34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8" y="35"/>
                    <a:pt x="28" y="33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2" y="29"/>
                  </a:cubicBezTo>
                  <a:cubicBezTo>
                    <a:pt x="22" y="29"/>
                    <a:pt x="21" y="29"/>
                    <a:pt x="21" y="29"/>
                  </a:cubicBezTo>
                  <a:cubicBezTo>
                    <a:pt x="20" y="31"/>
                    <a:pt x="20" y="32"/>
                    <a:pt x="19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6" y="33"/>
                    <a:pt x="14" y="32"/>
                    <a:pt x="14" y="32"/>
                  </a:cubicBezTo>
                  <a:cubicBezTo>
                    <a:pt x="14" y="31"/>
                    <a:pt x="14" y="30"/>
                    <a:pt x="13" y="30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8"/>
                    <a:pt x="12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0" y="28"/>
                    <a:pt x="9" y="28"/>
                  </a:cubicBezTo>
                  <a:cubicBezTo>
                    <a:pt x="8" y="28"/>
                    <a:pt x="7" y="28"/>
                    <a:pt x="6" y="26"/>
                  </a:cubicBezTo>
                  <a:cubicBezTo>
                    <a:pt x="6" y="25"/>
                    <a:pt x="7" y="23"/>
                    <a:pt x="8" y="22"/>
                  </a:cubicBezTo>
                  <a:cubicBezTo>
                    <a:pt x="9" y="21"/>
                    <a:pt x="9" y="19"/>
                    <a:pt x="8" y="19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5" y="18"/>
                    <a:pt x="5" y="18"/>
                  </a:cubicBezTo>
                  <a:cubicBezTo>
                    <a:pt x="4" y="17"/>
                    <a:pt x="5" y="16"/>
                    <a:pt x="5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9" y="14"/>
                    <a:pt x="9" y="14"/>
                    <a:pt x="10" y="14"/>
                  </a:cubicBezTo>
                  <a:moveTo>
                    <a:pt x="17" y="0"/>
                  </a:moveTo>
                  <a:cubicBezTo>
                    <a:pt x="16" y="0"/>
                    <a:pt x="15" y="0"/>
                    <a:pt x="14" y="0"/>
                  </a:cubicBezTo>
                  <a:cubicBezTo>
                    <a:pt x="9" y="1"/>
                    <a:pt x="7" y="6"/>
                    <a:pt x="9" y="10"/>
                  </a:cubicBezTo>
                  <a:cubicBezTo>
                    <a:pt x="8" y="10"/>
                    <a:pt x="8" y="10"/>
                    <a:pt x="7" y="10"/>
                  </a:cubicBezTo>
                  <a:cubicBezTo>
                    <a:pt x="6" y="10"/>
                    <a:pt x="6" y="10"/>
                    <a:pt x="5" y="11"/>
                  </a:cubicBezTo>
                  <a:cubicBezTo>
                    <a:pt x="3" y="11"/>
                    <a:pt x="2" y="12"/>
                    <a:pt x="1" y="14"/>
                  </a:cubicBezTo>
                  <a:cubicBezTo>
                    <a:pt x="0" y="15"/>
                    <a:pt x="0" y="17"/>
                    <a:pt x="1" y="19"/>
                  </a:cubicBezTo>
                  <a:cubicBezTo>
                    <a:pt x="2" y="20"/>
                    <a:pt x="2" y="20"/>
                    <a:pt x="3" y="21"/>
                  </a:cubicBezTo>
                  <a:cubicBezTo>
                    <a:pt x="2" y="21"/>
                    <a:pt x="2" y="22"/>
                    <a:pt x="1" y="23"/>
                  </a:cubicBezTo>
                  <a:cubicBezTo>
                    <a:pt x="0" y="24"/>
                    <a:pt x="0" y="26"/>
                    <a:pt x="1" y="28"/>
                  </a:cubicBezTo>
                  <a:cubicBezTo>
                    <a:pt x="2" y="31"/>
                    <a:pt x="5" y="32"/>
                    <a:pt x="8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9" y="34"/>
                    <a:pt x="9" y="35"/>
                  </a:cubicBezTo>
                  <a:cubicBezTo>
                    <a:pt x="10" y="37"/>
                    <a:pt x="10" y="39"/>
                    <a:pt x="11" y="39"/>
                  </a:cubicBezTo>
                  <a:cubicBezTo>
                    <a:pt x="12" y="40"/>
                    <a:pt x="14" y="40"/>
                    <a:pt x="15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9" y="40"/>
                    <a:pt x="22" y="38"/>
                    <a:pt x="23" y="36"/>
                  </a:cubicBezTo>
                  <a:cubicBezTo>
                    <a:pt x="25" y="38"/>
                    <a:pt x="28" y="40"/>
                    <a:pt x="31" y="40"/>
                  </a:cubicBezTo>
                  <a:cubicBezTo>
                    <a:pt x="32" y="40"/>
                    <a:pt x="33" y="40"/>
                    <a:pt x="33" y="40"/>
                  </a:cubicBezTo>
                  <a:cubicBezTo>
                    <a:pt x="36" y="39"/>
                    <a:pt x="38" y="37"/>
                    <a:pt x="40" y="35"/>
                  </a:cubicBezTo>
                  <a:cubicBezTo>
                    <a:pt x="40" y="34"/>
                    <a:pt x="41" y="34"/>
                    <a:pt x="41" y="33"/>
                  </a:cubicBezTo>
                  <a:cubicBezTo>
                    <a:pt x="42" y="34"/>
                    <a:pt x="43" y="34"/>
                    <a:pt x="44" y="34"/>
                  </a:cubicBezTo>
                  <a:cubicBezTo>
                    <a:pt x="44" y="34"/>
                    <a:pt x="45" y="34"/>
                    <a:pt x="45" y="34"/>
                  </a:cubicBezTo>
                  <a:cubicBezTo>
                    <a:pt x="47" y="34"/>
                    <a:pt x="49" y="33"/>
                    <a:pt x="51" y="32"/>
                  </a:cubicBezTo>
                  <a:cubicBezTo>
                    <a:pt x="53" y="30"/>
                    <a:pt x="53" y="28"/>
                    <a:pt x="53" y="25"/>
                  </a:cubicBezTo>
                  <a:cubicBezTo>
                    <a:pt x="53" y="24"/>
                    <a:pt x="52" y="24"/>
                    <a:pt x="52" y="23"/>
                  </a:cubicBezTo>
                  <a:cubicBezTo>
                    <a:pt x="53" y="22"/>
                    <a:pt x="55" y="21"/>
                    <a:pt x="55" y="20"/>
                  </a:cubicBezTo>
                  <a:cubicBezTo>
                    <a:pt x="57" y="17"/>
                    <a:pt x="56" y="14"/>
                    <a:pt x="55" y="12"/>
                  </a:cubicBezTo>
                  <a:cubicBezTo>
                    <a:pt x="53" y="9"/>
                    <a:pt x="51" y="8"/>
                    <a:pt x="48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4" y="8"/>
                    <a:pt x="43" y="9"/>
                  </a:cubicBezTo>
                  <a:cubicBezTo>
                    <a:pt x="43" y="7"/>
                    <a:pt x="42" y="6"/>
                    <a:pt x="42" y="6"/>
                  </a:cubicBezTo>
                  <a:cubicBezTo>
                    <a:pt x="41" y="4"/>
                    <a:pt x="39" y="2"/>
                    <a:pt x="36" y="2"/>
                  </a:cubicBezTo>
                  <a:cubicBezTo>
                    <a:pt x="36" y="1"/>
                    <a:pt x="35" y="1"/>
                    <a:pt x="34" y="1"/>
                  </a:cubicBezTo>
                  <a:cubicBezTo>
                    <a:pt x="32" y="1"/>
                    <a:pt x="30" y="2"/>
                    <a:pt x="28" y="4"/>
                  </a:cubicBezTo>
                  <a:cubicBezTo>
                    <a:pt x="26" y="1"/>
                    <a:pt x="21" y="0"/>
                    <a:pt x="1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chenying0907 36"/>
            <p:cNvSpPr>
              <a:spLocks noEditPoints="1"/>
            </p:cNvSpPr>
            <p:nvPr/>
          </p:nvSpPr>
          <p:spPr bwMode="auto">
            <a:xfrm>
              <a:off x="1425512" y="4073930"/>
              <a:ext cx="361168" cy="268561"/>
            </a:xfrm>
            <a:custGeom>
              <a:avLst/>
              <a:gdLst>
                <a:gd name="T0" fmla="*/ 72 w 115"/>
                <a:gd name="T1" fmla="*/ 37 h 86"/>
                <a:gd name="T2" fmla="*/ 80 w 115"/>
                <a:gd name="T3" fmla="*/ 21 h 86"/>
                <a:gd name="T4" fmla="*/ 84 w 115"/>
                <a:gd name="T5" fmla="*/ 38 h 86"/>
                <a:gd name="T6" fmla="*/ 99 w 115"/>
                <a:gd name="T7" fmla="*/ 52 h 86"/>
                <a:gd name="T8" fmla="*/ 95 w 115"/>
                <a:gd name="T9" fmla="*/ 51 h 86"/>
                <a:gd name="T10" fmla="*/ 85 w 115"/>
                <a:gd name="T11" fmla="*/ 46 h 86"/>
                <a:gd name="T12" fmla="*/ 84 w 115"/>
                <a:gd name="T13" fmla="*/ 47 h 86"/>
                <a:gd name="T14" fmla="*/ 81 w 115"/>
                <a:gd name="T15" fmla="*/ 59 h 86"/>
                <a:gd name="T16" fmla="*/ 85 w 115"/>
                <a:gd name="T17" fmla="*/ 69 h 86"/>
                <a:gd name="T18" fmla="*/ 78 w 115"/>
                <a:gd name="T19" fmla="*/ 70 h 86"/>
                <a:gd name="T20" fmla="*/ 70 w 115"/>
                <a:gd name="T21" fmla="*/ 68 h 86"/>
                <a:gd name="T22" fmla="*/ 72 w 115"/>
                <a:gd name="T23" fmla="*/ 47 h 86"/>
                <a:gd name="T24" fmla="*/ 57 w 115"/>
                <a:gd name="T25" fmla="*/ 53 h 86"/>
                <a:gd name="T26" fmla="*/ 62 w 115"/>
                <a:gd name="T27" fmla="*/ 44 h 86"/>
                <a:gd name="T28" fmla="*/ 71 w 115"/>
                <a:gd name="T29" fmla="*/ 38 h 86"/>
                <a:gd name="T30" fmla="*/ 0 w 115"/>
                <a:gd name="T31" fmla="*/ 2 h 86"/>
                <a:gd name="T32" fmla="*/ 3 w 115"/>
                <a:gd name="T33" fmla="*/ 15 h 86"/>
                <a:gd name="T34" fmla="*/ 15 w 115"/>
                <a:gd name="T35" fmla="*/ 15 h 86"/>
                <a:gd name="T36" fmla="*/ 33 w 115"/>
                <a:gd name="T37" fmla="*/ 18 h 86"/>
                <a:gd name="T38" fmla="*/ 4 w 115"/>
                <a:gd name="T39" fmla="*/ 20 h 86"/>
                <a:gd name="T40" fmla="*/ 46 w 115"/>
                <a:gd name="T41" fmla="*/ 24 h 86"/>
                <a:gd name="T42" fmla="*/ 46 w 115"/>
                <a:gd name="T43" fmla="*/ 35 h 86"/>
                <a:gd name="T44" fmla="*/ 8 w 115"/>
                <a:gd name="T45" fmla="*/ 36 h 86"/>
                <a:gd name="T46" fmla="*/ 14 w 115"/>
                <a:gd name="T47" fmla="*/ 43 h 86"/>
                <a:gd name="T48" fmla="*/ 24 w 115"/>
                <a:gd name="T49" fmla="*/ 42 h 86"/>
                <a:gd name="T50" fmla="*/ 46 w 115"/>
                <a:gd name="T51" fmla="*/ 42 h 86"/>
                <a:gd name="T52" fmla="*/ 43 w 115"/>
                <a:gd name="T53" fmla="*/ 46 h 86"/>
                <a:gd name="T54" fmla="*/ 12 w 115"/>
                <a:gd name="T55" fmla="*/ 48 h 86"/>
                <a:gd name="T56" fmla="*/ 53 w 115"/>
                <a:gd name="T57" fmla="*/ 85 h 86"/>
                <a:gd name="T58" fmla="*/ 87 w 115"/>
                <a:gd name="T59" fmla="*/ 85 h 86"/>
                <a:gd name="T60" fmla="*/ 109 w 115"/>
                <a:gd name="T61" fmla="*/ 82 h 86"/>
                <a:gd name="T62" fmla="*/ 113 w 115"/>
                <a:gd name="T63" fmla="*/ 54 h 86"/>
                <a:gd name="T64" fmla="*/ 109 w 115"/>
                <a:gd name="T65" fmla="*/ 5 h 86"/>
                <a:gd name="T66" fmla="*/ 97 w 115"/>
                <a:gd name="T67" fmla="*/ 2 h 86"/>
                <a:gd name="T68" fmla="*/ 80 w 115"/>
                <a:gd name="T69" fmla="*/ 3 h 86"/>
                <a:gd name="T70" fmla="*/ 32 w 115"/>
                <a:gd name="T7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5" h="86">
                  <a:moveTo>
                    <a:pt x="71" y="38"/>
                  </a:moveTo>
                  <a:cubicBezTo>
                    <a:pt x="72" y="38"/>
                    <a:pt x="72" y="37"/>
                    <a:pt x="72" y="37"/>
                  </a:cubicBezTo>
                  <a:cubicBezTo>
                    <a:pt x="72" y="34"/>
                    <a:pt x="72" y="23"/>
                    <a:pt x="75" y="20"/>
                  </a:cubicBezTo>
                  <a:cubicBezTo>
                    <a:pt x="77" y="20"/>
                    <a:pt x="79" y="21"/>
                    <a:pt x="80" y="21"/>
                  </a:cubicBezTo>
                  <a:cubicBezTo>
                    <a:pt x="83" y="25"/>
                    <a:pt x="80" y="37"/>
                    <a:pt x="83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8" y="43"/>
                    <a:pt x="96" y="42"/>
                    <a:pt x="99" y="47"/>
                  </a:cubicBezTo>
                  <a:cubicBezTo>
                    <a:pt x="100" y="48"/>
                    <a:pt x="100" y="51"/>
                    <a:pt x="99" y="52"/>
                  </a:cubicBezTo>
                  <a:cubicBezTo>
                    <a:pt x="99" y="52"/>
                    <a:pt x="98" y="52"/>
                    <a:pt x="98" y="52"/>
                  </a:cubicBezTo>
                  <a:cubicBezTo>
                    <a:pt x="97" y="52"/>
                    <a:pt x="96" y="51"/>
                    <a:pt x="95" y="51"/>
                  </a:cubicBezTo>
                  <a:cubicBezTo>
                    <a:pt x="92" y="50"/>
                    <a:pt x="89" y="48"/>
                    <a:pt x="86" y="47"/>
                  </a:cubicBezTo>
                  <a:cubicBezTo>
                    <a:pt x="86" y="46"/>
                    <a:pt x="86" y="46"/>
                    <a:pt x="85" y="46"/>
                  </a:cubicBezTo>
                  <a:cubicBezTo>
                    <a:pt x="85" y="46"/>
                    <a:pt x="85" y="46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3" y="47"/>
                    <a:pt x="81" y="47"/>
                    <a:pt x="81" y="49"/>
                  </a:cubicBezTo>
                  <a:cubicBezTo>
                    <a:pt x="81" y="52"/>
                    <a:pt x="80" y="55"/>
                    <a:pt x="81" y="59"/>
                  </a:cubicBezTo>
                  <a:cubicBezTo>
                    <a:pt x="81" y="60"/>
                    <a:pt x="82" y="62"/>
                    <a:pt x="83" y="63"/>
                  </a:cubicBezTo>
                  <a:cubicBezTo>
                    <a:pt x="85" y="65"/>
                    <a:pt x="87" y="67"/>
                    <a:pt x="85" y="69"/>
                  </a:cubicBezTo>
                  <a:cubicBezTo>
                    <a:pt x="84" y="68"/>
                    <a:pt x="83" y="68"/>
                    <a:pt x="82" y="68"/>
                  </a:cubicBezTo>
                  <a:cubicBezTo>
                    <a:pt x="80" y="68"/>
                    <a:pt x="79" y="69"/>
                    <a:pt x="78" y="70"/>
                  </a:cubicBezTo>
                  <a:cubicBezTo>
                    <a:pt x="76" y="68"/>
                    <a:pt x="74" y="68"/>
                    <a:pt x="72" y="68"/>
                  </a:cubicBezTo>
                  <a:cubicBezTo>
                    <a:pt x="71" y="68"/>
                    <a:pt x="71" y="68"/>
                    <a:pt x="70" y="68"/>
                  </a:cubicBezTo>
                  <a:cubicBezTo>
                    <a:pt x="72" y="62"/>
                    <a:pt x="78" y="56"/>
                    <a:pt x="73" y="51"/>
                  </a:cubicBezTo>
                  <a:cubicBezTo>
                    <a:pt x="75" y="49"/>
                    <a:pt x="74" y="47"/>
                    <a:pt x="72" y="47"/>
                  </a:cubicBezTo>
                  <a:cubicBezTo>
                    <a:pt x="72" y="47"/>
                    <a:pt x="72" y="47"/>
                    <a:pt x="71" y="47"/>
                  </a:cubicBezTo>
                  <a:cubicBezTo>
                    <a:pt x="69" y="48"/>
                    <a:pt x="61" y="53"/>
                    <a:pt x="57" y="53"/>
                  </a:cubicBezTo>
                  <a:cubicBezTo>
                    <a:pt x="56" y="53"/>
                    <a:pt x="56" y="53"/>
                    <a:pt x="55" y="52"/>
                  </a:cubicBezTo>
                  <a:cubicBezTo>
                    <a:pt x="54" y="48"/>
                    <a:pt x="60" y="46"/>
                    <a:pt x="62" y="44"/>
                  </a:cubicBezTo>
                  <a:cubicBezTo>
                    <a:pt x="65" y="43"/>
                    <a:pt x="69" y="41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moveTo>
                    <a:pt x="32" y="0"/>
                  </a:moveTo>
                  <a:cubicBezTo>
                    <a:pt x="21" y="0"/>
                    <a:pt x="10" y="1"/>
                    <a:pt x="0" y="2"/>
                  </a:cubicBezTo>
                  <a:cubicBezTo>
                    <a:pt x="1" y="7"/>
                    <a:pt x="1" y="11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15"/>
                    <a:pt x="5" y="15"/>
                    <a:pt x="5" y="15"/>
                  </a:cubicBezTo>
                  <a:cubicBezTo>
                    <a:pt x="8" y="15"/>
                    <a:pt x="12" y="15"/>
                    <a:pt x="15" y="15"/>
                  </a:cubicBezTo>
                  <a:cubicBezTo>
                    <a:pt x="21" y="15"/>
                    <a:pt x="26" y="15"/>
                    <a:pt x="32" y="15"/>
                  </a:cubicBezTo>
                  <a:cubicBezTo>
                    <a:pt x="32" y="16"/>
                    <a:pt x="32" y="17"/>
                    <a:pt x="33" y="18"/>
                  </a:cubicBezTo>
                  <a:cubicBezTo>
                    <a:pt x="28" y="19"/>
                    <a:pt x="23" y="19"/>
                    <a:pt x="19" y="20"/>
                  </a:cubicBezTo>
                  <a:cubicBezTo>
                    <a:pt x="14" y="20"/>
                    <a:pt x="9" y="20"/>
                    <a:pt x="4" y="20"/>
                  </a:cubicBezTo>
                  <a:cubicBezTo>
                    <a:pt x="4" y="22"/>
                    <a:pt x="5" y="24"/>
                    <a:pt x="5" y="26"/>
                  </a:cubicBezTo>
                  <a:cubicBezTo>
                    <a:pt x="19" y="26"/>
                    <a:pt x="33" y="25"/>
                    <a:pt x="46" y="24"/>
                  </a:cubicBezTo>
                  <a:cubicBezTo>
                    <a:pt x="46" y="26"/>
                    <a:pt x="46" y="28"/>
                    <a:pt x="46" y="29"/>
                  </a:cubicBezTo>
                  <a:cubicBezTo>
                    <a:pt x="46" y="31"/>
                    <a:pt x="46" y="33"/>
                    <a:pt x="46" y="35"/>
                  </a:cubicBezTo>
                  <a:cubicBezTo>
                    <a:pt x="45" y="35"/>
                    <a:pt x="44" y="35"/>
                    <a:pt x="43" y="35"/>
                  </a:cubicBezTo>
                  <a:cubicBezTo>
                    <a:pt x="31" y="35"/>
                    <a:pt x="20" y="35"/>
                    <a:pt x="8" y="36"/>
                  </a:cubicBezTo>
                  <a:cubicBezTo>
                    <a:pt x="9" y="38"/>
                    <a:pt x="10" y="41"/>
                    <a:pt x="11" y="43"/>
                  </a:cubicBezTo>
                  <a:cubicBezTo>
                    <a:pt x="12" y="43"/>
                    <a:pt x="13" y="43"/>
                    <a:pt x="14" y="43"/>
                  </a:cubicBezTo>
                  <a:cubicBezTo>
                    <a:pt x="16" y="42"/>
                    <a:pt x="19" y="42"/>
                    <a:pt x="22" y="42"/>
                  </a:cubicBezTo>
                  <a:cubicBezTo>
                    <a:pt x="23" y="42"/>
                    <a:pt x="24" y="42"/>
                    <a:pt x="24" y="42"/>
                  </a:cubicBezTo>
                  <a:cubicBezTo>
                    <a:pt x="28" y="42"/>
                    <a:pt x="32" y="43"/>
                    <a:pt x="36" y="43"/>
                  </a:cubicBezTo>
                  <a:cubicBezTo>
                    <a:pt x="40" y="43"/>
                    <a:pt x="43" y="43"/>
                    <a:pt x="46" y="42"/>
                  </a:cubicBezTo>
                  <a:cubicBezTo>
                    <a:pt x="46" y="43"/>
                    <a:pt x="47" y="45"/>
                    <a:pt x="47" y="46"/>
                  </a:cubicBezTo>
                  <a:cubicBezTo>
                    <a:pt x="46" y="46"/>
                    <a:pt x="44" y="46"/>
                    <a:pt x="43" y="46"/>
                  </a:cubicBezTo>
                  <a:cubicBezTo>
                    <a:pt x="36" y="46"/>
                    <a:pt x="28" y="47"/>
                    <a:pt x="22" y="48"/>
                  </a:cubicBezTo>
                  <a:cubicBezTo>
                    <a:pt x="19" y="48"/>
                    <a:pt x="16" y="48"/>
                    <a:pt x="12" y="48"/>
                  </a:cubicBezTo>
                  <a:cubicBezTo>
                    <a:pt x="17" y="61"/>
                    <a:pt x="23" y="73"/>
                    <a:pt x="29" y="86"/>
                  </a:cubicBezTo>
                  <a:cubicBezTo>
                    <a:pt x="37" y="85"/>
                    <a:pt x="45" y="85"/>
                    <a:pt x="53" y="85"/>
                  </a:cubicBezTo>
                  <a:cubicBezTo>
                    <a:pt x="58" y="85"/>
                    <a:pt x="63" y="84"/>
                    <a:pt x="69" y="84"/>
                  </a:cubicBezTo>
                  <a:cubicBezTo>
                    <a:pt x="75" y="84"/>
                    <a:pt x="81" y="85"/>
                    <a:pt x="87" y="85"/>
                  </a:cubicBezTo>
                  <a:cubicBezTo>
                    <a:pt x="90" y="85"/>
                    <a:pt x="93" y="85"/>
                    <a:pt x="96" y="85"/>
                  </a:cubicBezTo>
                  <a:cubicBezTo>
                    <a:pt x="101" y="85"/>
                    <a:pt x="106" y="84"/>
                    <a:pt x="109" y="82"/>
                  </a:cubicBezTo>
                  <a:cubicBezTo>
                    <a:pt x="110" y="81"/>
                    <a:pt x="110" y="81"/>
                    <a:pt x="110" y="80"/>
                  </a:cubicBezTo>
                  <a:cubicBezTo>
                    <a:pt x="115" y="76"/>
                    <a:pt x="113" y="57"/>
                    <a:pt x="113" y="54"/>
                  </a:cubicBezTo>
                  <a:cubicBezTo>
                    <a:pt x="112" y="39"/>
                    <a:pt x="115" y="21"/>
                    <a:pt x="110" y="7"/>
                  </a:cubicBezTo>
                  <a:cubicBezTo>
                    <a:pt x="110" y="6"/>
                    <a:pt x="110" y="5"/>
                    <a:pt x="109" y="5"/>
                  </a:cubicBezTo>
                  <a:cubicBezTo>
                    <a:pt x="109" y="4"/>
                    <a:pt x="109" y="4"/>
                    <a:pt x="108" y="4"/>
                  </a:cubicBezTo>
                  <a:cubicBezTo>
                    <a:pt x="104" y="3"/>
                    <a:pt x="101" y="2"/>
                    <a:pt x="97" y="2"/>
                  </a:cubicBezTo>
                  <a:cubicBezTo>
                    <a:pt x="93" y="2"/>
                    <a:pt x="89" y="3"/>
                    <a:pt x="85" y="3"/>
                  </a:cubicBezTo>
                  <a:cubicBezTo>
                    <a:pt x="83" y="3"/>
                    <a:pt x="82" y="3"/>
                    <a:pt x="80" y="3"/>
                  </a:cubicBezTo>
                  <a:cubicBezTo>
                    <a:pt x="71" y="3"/>
                    <a:pt x="62" y="2"/>
                    <a:pt x="53" y="1"/>
                  </a:cubicBezTo>
                  <a:cubicBezTo>
                    <a:pt x="46" y="1"/>
                    <a:pt x="39" y="0"/>
                    <a:pt x="3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chenying0907 37"/>
            <p:cNvSpPr>
              <a:spLocks noEditPoints="1"/>
            </p:cNvSpPr>
            <p:nvPr/>
          </p:nvSpPr>
          <p:spPr bwMode="auto">
            <a:xfrm>
              <a:off x="4363475" y="4812472"/>
              <a:ext cx="416732" cy="129650"/>
            </a:xfrm>
            <a:custGeom>
              <a:avLst/>
              <a:gdLst>
                <a:gd name="T0" fmla="*/ 19 w 133"/>
                <a:gd name="T1" fmla="*/ 25 h 41"/>
                <a:gd name="T2" fmla="*/ 66 w 133"/>
                <a:gd name="T3" fmla="*/ 23 h 41"/>
                <a:gd name="T4" fmla="*/ 66 w 133"/>
                <a:gd name="T5" fmla="*/ 28 h 41"/>
                <a:gd name="T6" fmla="*/ 65 w 133"/>
                <a:gd name="T7" fmla="*/ 34 h 41"/>
                <a:gd name="T8" fmla="*/ 62 w 133"/>
                <a:gd name="T9" fmla="*/ 34 h 41"/>
                <a:gd name="T10" fmla="*/ 14 w 133"/>
                <a:gd name="T11" fmla="*/ 37 h 41"/>
                <a:gd name="T12" fmla="*/ 14 w 133"/>
                <a:gd name="T13" fmla="*/ 36 h 41"/>
                <a:gd name="T14" fmla="*/ 13 w 133"/>
                <a:gd name="T15" fmla="*/ 25 h 41"/>
                <a:gd name="T16" fmla="*/ 19 w 133"/>
                <a:gd name="T17" fmla="*/ 25 h 41"/>
                <a:gd name="T18" fmla="*/ 34 w 133"/>
                <a:gd name="T19" fmla="*/ 15 h 41"/>
                <a:gd name="T20" fmla="*/ 51 w 133"/>
                <a:gd name="T21" fmla="*/ 14 h 41"/>
                <a:gd name="T22" fmla="*/ 52 w 133"/>
                <a:gd name="T23" fmla="*/ 18 h 41"/>
                <a:gd name="T24" fmla="*/ 38 w 133"/>
                <a:gd name="T25" fmla="*/ 19 h 41"/>
                <a:gd name="T26" fmla="*/ 13 w 133"/>
                <a:gd name="T27" fmla="*/ 21 h 41"/>
                <a:gd name="T28" fmla="*/ 12 w 133"/>
                <a:gd name="T29" fmla="*/ 15 h 41"/>
                <a:gd name="T30" fmla="*/ 14 w 133"/>
                <a:gd name="T31" fmla="*/ 15 h 41"/>
                <a:gd name="T32" fmla="*/ 18 w 133"/>
                <a:gd name="T33" fmla="*/ 14 h 41"/>
                <a:gd name="T34" fmla="*/ 23 w 133"/>
                <a:gd name="T35" fmla="*/ 14 h 41"/>
                <a:gd name="T36" fmla="*/ 24 w 133"/>
                <a:gd name="T37" fmla="*/ 14 h 41"/>
                <a:gd name="T38" fmla="*/ 34 w 133"/>
                <a:gd name="T39" fmla="*/ 15 h 41"/>
                <a:gd name="T40" fmla="*/ 51 w 133"/>
                <a:gd name="T41" fmla="*/ 0 h 41"/>
                <a:gd name="T42" fmla="*/ 5 w 133"/>
                <a:gd name="T43" fmla="*/ 4 h 41"/>
                <a:gd name="T44" fmla="*/ 4 w 133"/>
                <a:gd name="T45" fmla="*/ 4 h 41"/>
                <a:gd name="T46" fmla="*/ 4 w 133"/>
                <a:gd name="T47" fmla="*/ 4 h 41"/>
                <a:gd name="T48" fmla="*/ 4 w 133"/>
                <a:gd name="T49" fmla="*/ 4 h 41"/>
                <a:gd name="T50" fmla="*/ 1 w 133"/>
                <a:gd name="T51" fmla="*/ 41 h 41"/>
                <a:gd name="T52" fmla="*/ 65 w 133"/>
                <a:gd name="T53" fmla="*/ 41 h 41"/>
                <a:gd name="T54" fmla="*/ 66 w 133"/>
                <a:gd name="T55" fmla="*/ 41 h 41"/>
                <a:gd name="T56" fmla="*/ 66 w 133"/>
                <a:gd name="T57" fmla="*/ 41 h 41"/>
                <a:gd name="T58" fmla="*/ 86 w 133"/>
                <a:gd name="T59" fmla="*/ 41 h 41"/>
                <a:gd name="T60" fmla="*/ 90 w 133"/>
                <a:gd name="T61" fmla="*/ 37 h 41"/>
                <a:gd name="T62" fmla="*/ 90 w 133"/>
                <a:gd name="T63" fmla="*/ 37 h 41"/>
                <a:gd name="T64" fmla="*/ 92 w 133"/>
                <a:gd name="T65" fmla="*/ 36 h 41"/>
                <a:gd name="T66" fmla="*/ 95 w 133"/>
                <a:gd name="T67" fmla="*/ 19 h 41"/>
                <a:gd name="T68" fmla="*/ 100 w 133"/>
                <a:gd name="T69" fmla="*/ 20 h 41"/>
                <a:gd name="T70" fmla="*/ 103 w 133"/>
                <a:gd name="T71" fmla="*/ 37 h 41"/>
                <a:gd name="T72" fmla="*/ 103 w 133"/>
                <a:gd name="T73" fmla="*/ 37 h 41"/>
                <a:gd name="T74" fmla="*/ 109 w 133"/>
                <a:gd name="T75" fmla="*/ 41 h 41"/>
                <a:gd name="T76" fmla="*/ 132 w 133"/>
                <a:gd name="T77" fmla="*/ 41 h 41"/>
                <a:gd name="T78" fmla="*/ 130 w 133"/>
                <a:gd name="T79" fmla="*/ 6 h 41"/>
                <a:gd name="T80" fmla="*/ 129 w 133"/>
                <a:gd name="T81" fmla="*/ 4 h 41"/>
                <a:gd name="T82" fmla="*/ 127 w 133"/>
                <a:gd name="T83" fmla="*/ 3 h 41"/>
                <a:gd name="T84" fmla="*/ 116 w 133"/>
                <a:gd name="T85" fmla="*/ 1 h 41"/>
                <a:gd name="T86" fmla="*/ 104 w 133"/>
                <a:gd name="T87" fmla="*/ 2 h 41"/>
                <a:gd name="T88" fmla="*/ 99 w 133"/>
                <a:gd name="T89" fmla="*/ 2 h 41"/>
                <a:gd name="T90" fmla="*/ 72 w 133"/>
                <a:gd name="T91" fmla="*/ 0 h 41"/>
                <a:gd name="T92" fmla="*/ 51 w 133"/>
                <a:gd name="T9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3" h="41">
                  <a:moveTo>
                    <a:pt x="19" y="25"/>
                  </a:moveTo>
                  <a:cubicBezTo>
                    <a:pt x="34" y="25"/>
                    <a:pt x="50" y="24"/>
                    <a:pt x="66" y="23"/>
                  </a:cubicBezTo>
                  <a:cubicBezTo>
                    <a:pt x="66" y="25"/>
                    <a:pt x="66" y="27"/>
                    <a:pt x="66" y="28"/>
                  </a:cubicBezTo>
                  <a:cubicBezTo>
                    <a:pt x="66" y="30"/>
                    <a:pt x="65" y="32"/>
                    <a:pt x="65" y="34"/>
                  </a:cubicBezTo>
                  <a:cubicBezTo>
                    <a:pt x="64" y="34"/>
                    <a:pt x="63" y="34"/>
                    <a:pt x="62" y="34"/>
                  </a:cubicBezTo>
                  <a:cubicBezTo>
                    <a:pt x="46" y="34"/>
                    <a:pt x="30" y="35"/>
                    <a:pt x="14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3"/>
                    <a:pt x="14" y="29"/>
                    <a:pt x="13" y="25"/>
                  </a:cubicBezTo>
                  <a:cubicBezTo>
                    <a:pt x="15" y="25"/>
                    <a:pt x="17" y="25"/>
                    <a:pt x="19" y="25"/>
                  </a:cubicBezTo>
                  <a:moveTo>
                    <a:pt x="34" y="15"/>
                  </a:moveTo>
                  <a:cubicBezTo>
                    <a:pt x="40" y="15"/>
                    <a:pt x="45" y="14"/>
                    <a:pt x="51" y="14"/>
                  </a:cubicBezTo>
                  <a:cubicBezTo>
                    <a:pt x="51" y="15"/>
                    <a:pt x="52" y="17"/>
                    <a:pt x="52" y="18"/>
                  </a:cubicBezTo>
                  <a:cubicBezTo>
                    <a:pt x="47" y="18"/>
                    <a:pt x="43" y="19"/>
                    <a:pt x="38" y="19"/>
                  </a:cubicBezTo>
                  <a:cubicBezTo>
                    <a:pt x="29" y="19"/>
                    <a:pt x="21" y="19"/>
                    <a:pt x="13" y="21"/>
                  </a:cubicBezTo>
                  <a:cubicBezTo>
                    <a:pt x="13" y="19"/>
                    <a:pt x="12" y="17"/>
                    <a:pt x="12" y="15"/>
                  </a:cubicBezTo>
                  <a:cubicBezTo>
                    <a:pt x="13" y="15"/>
                    <a:pt x="13" y="15"/>
                    <a:pt x="14" y="15"/>
                  </a:cubicBezTo>
                  <a:cubicBezTo>
                    <a:pt x="15" y="15"/>
                    <a:pt x="17" y="15"/>
                    <a:pt x="18" y="14"/>
                  </a:cubicBezTo>
                  <a:cubicBezTo>
                    <a:pt x="20" y="14"/>
                    <a:pt x="21" y="14"/>
                    <a:pt x="23" y="14"/>
                  </a:cubicBezTo>
                  <a:cubicBezTo>
                    <a:pt x="23" y="14"/>
                    <a:pt x="24" y="14"/>
                    <a:pt x="24" y="14"/>
                  </a:cubicBezTo>
                  <a:cubicBezTo>
                    <a:pt x="28" y="15"/>
                    <a:pt x="31" y="15"/>
                    <a:pt x="34" y="15"/>
                  </a:cubicBezTo>
                  <a:moveTo>
                    <a:pt x="51" y="0"/>
                  </a:moveTo>
                  <a:cubicBezTo>
                    <a:pt x="35" y="0"/>
                    <a:pt x="19" y="1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0" y="15"/>
                    <a:pt x="1" y="29"/>
                    <a:pt x="1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1"/>
                    <a:pt x="65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8" y="40"/>
                    <a:pt x="89" y="39"/>
                    <a:pt x="90" y="37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1" y="37"/>
                    <a:pt x="92" y="37"/>
                    <a:pt x="92" y="36"/>
                  </a:cubicBezTo>
                  <a:cubicBezTo>
                    <a:pt x="91" y="33"/>
                    <a:pt x="92" y="23"/>
                    <a:pt x="95" y="19"/>
                  </a:cubicBezTo>
                  <a:cubicBezTo>
                    <a:pt x="96" y="19"/>
                    <a:pt x="98" y="20"/>
                    <a:pt x="100" y="20"/>
                  </a:cubicBezTo>
                  <a:cubicBezTo>
                    <a:pt x="102" y="24"/>
                    <a:pt x="99" y="36"/>
                    <a:pt x="103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4" y="39"/>
                    <a:pt x="107" y="40"/>
                    <a:pt x="109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3" y="29"/>
                    <a:pt x="133" y="17"/>
                    <a:pt x="130" y="6"/>
                  </a:cubicBezTo>
                  <a:cubicBezTo>
                    <a:pt x="129" y="5"/>
                    <a:pt x="129" y="5"/>
                    <a:pt x="129" y="4"/>
                  </a:cubicBezTo>
                  <a:cubicBezTo>
                    <a:pt x="128" y="4"/>
                    <a:pt x="128" y="3"/>
                    <a:pt x="127" y="3"/>
                  </a:cubicBezTo>
                  <a:cubicBezTo>
                    <a:pt x="123" y="2"/>
                    <a:pt x="120" y="1"/>
                    <a:pt x="116" y="1"/>
                  </a:cubicBezTo>
                  <a:cubicBezTo>
                    <a:pt x="112" y="1"/>
                    <a:pt x="108" y="2"/>
                    <a:pt x="104" y="2"/>
                  </a:cubicBezTo>
                  <a:cubicBezTo>
                    <a:pt x="103" y="2"/>
                    <a:pt x="101" y="2"/>
                    <a:pt x="99" y="2"/>
                  </a:cubicBezTo>
                  <a:cubicBezTo>
                    <a:pt x="90" y="2"/>
                    <a:pt x="81" y="1"/>
                    <a:pt x="72" y="0"/>
                  </a:cubicBezTo>
                  <a:cubicBezTo>
                    <a:pt x="65" y="0"/>
                    <a:pt x="58" y="0"/>
                    <a:pt x="5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chenying0907 38"/>
            <p:cNvSpPr/>
            <p:nvPr/>
          </p:nvSpPr>
          <p:spPr bwMode="auto">
            <a:xfrm>
              <a:off x="1849190" y="2939493"/>
              <a:ext cx="442199" cy="379689"/>
            </a:xfrm>
            <a:custGeom>
              <a:avLst/>
              <a:gdLst>
                <a:gd name="T0" fmla="*/ 94 w 141"/>
                <a:gd name="T1" fmla="*/ 0 h 121"/>
                <a:gd name="T2" fmla="*/ 67 w 141"/>
                <a:gd name="T3" fmla="*/ 12 h 121"/>
                <a:gd name="T4" fmla="*/ 70 w 141"/>
                <a:gd name="T5" fmla="*/ 12 h 121"/>
                <a:gd name="T6" fmla="*/ 119 w 141"/>
                <a:gd name="T7" fmla="*/ 45 h 121"/>
                <a:gd name="T8" fmla="*/ 86 w 141"/>
                <a:gd name="T9" fmla="*/ 104 h 121"/>
                <a:gd name="T10" fmla="*/ 72 w 141"/>
                <a:gd name="T11" fmla="*/ 106 h 121"/>
                <a:gd name="T12" fmla="*/ 26 w 141"/>
                <a:gd name="T13" fmla="*/ 72 h 121"/>
                <a:gd name="T14" fmla="*/ 34 w 141"/>
                <a:gd name="T15" fmla="*/ 33 h 121"/>
                <a:gd name="T16" fmla="*/ 41 w 141"/>
                <a:gd name="T17" fmla="*/ 25 h 121"/>
                <a:gd name="T18" fmla="*/ 12 w 141"/>
                <a:gd name="T19" fmla="*/ 42 h 121"/>
                <a:gd name="T20" fmla="*/ 11 w 141"/>
                <a:gd name="T21" fmla="*/ 44 h 121"/>
                <a:gd name="T22" fmla="*/ 58 w 141"/>
                <a:gd name="T23" fmla="*/ 119 h 121"/>
                <a:gd name="T24" fmla="*/ 74 w 141"/>
                <a:gd name="T25" fmla="*/ 121 h 121"/>
                <a:gd name="T26" fmla="*/ 134 w 141"/>
                <a:gd name="T27" fmla="*/ 71 h 121"/>
                <a:gd name="T28" fmla="*/ 94 w 141"/>
                <a:gd name="T2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" h="121">
                  <a:moveTo>
                    <a:pt x="94" y="0"/>
                  </a:moveTo>
                  <a:cubicBezTo>
                    <a:pt x="84" y="4"/>
                    <a:pt x="75" y="8"/>
                    <a:pt x="67" y="12"/>
                  </a:cubicBezTo>
                  <a:cubicBezTo>
                    <a:pt x="68" y="12"/>
                    <a:pt x="69" y="12"/>
                    <a:pt x="70" y="12"/>
                  </a:cubicBezTo>
                  <a:cubicBezTo>
                    <a:pt x="91" y="12"/>
                    <a:pt x="112" y="23"/>
                    <a:pt x="119" y="45"/>
                  </a:cubicBezTo>
                  <a:cubicBezTo>
                    <a:pt x="126" y="69"/>
                    <a:pt x="108" y="96"/>
                    <a:pt x="86" y="104"/>
                  </a:cubicBezTo>
                  <a:cubicBezTo>
                    <a:pt x="81" y="106"/>
                    <a:pt x="77" y="106"/>
                    <a:pt x="72" y="106"/>
                  </a:cubicBezTo>
                  <a:cubicBezTo>
                    <a:pt x="51" y="106"/>
                    <a:pt x="32" y="92"/>
                    <a:pt x="26" y="72"/>
                  </a:cubicBezTo>
                  <a:cubicBezTo>
                    <a:pt x="22" y="58"/>
                    <a:pt x="27" y="44"/>
                    <a:pt x="34" y="33"/>
                  </a:cubicBezTo>
                  <a:cubicBezTo>
                    <a:pt x="36" y="30"/>
                    <a:pt x="38" y="28"/>
                    <a:pt x="41" y="25"/>
                  </a:cubicBezTo>
                  <a:cubicBezTo>
                    <a:pt x="31" y="30"/>
                    <a:pt x="21" y="36"/>
                    <a:pt x="12" y="42"/>
                  </a:cubicBezTo>
                  <a:cubicBezTo>
                    <a:pt x="12" y="43"/>
                    <a:pt x="12" y="44"/>
                    <a:pt x="11" y="44"/>
                  </a:cubicBezTo>
                  <a:cubicBezTo>
                    <a:pt x="0" y="80"/>
                    <a:pt x="24" y="111"/>
                    <a:pt x="58" y="119"/>
                  </a:cubicBezTo>
                  <a:cubicBezTo>
                    <a:pt x="63" y="121"/>
                    <a:pt x="69" y="121"/>
                    <a:pt x="74" y="121"/>
                  </a:cubicBezTo>
                  <a:cubicBezTo>
                    <a:pt x="103" y="121"/>
                    <a:pt x="127" y="102"/>
                    <a:pt x="134" y="71"/>
                  </a:cubicBezTo>
                  <a:cubicBezTo>
                    <a:pt x="141" y="39"/>
                    <a:pt x="122" y="9"/>
                    <a:pt x="9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chenying0907 39"/>
            <p:cNvSpPr>
              <a:spLocks noEditPoints="1"/>
            </p:cNvSpPr>
            <p:nvPr/>
          </p:nvSpPr>
          <p:spPr bwMode="auto">
            <a:xfrm>
              <a:off x="1948742" y="2992741"/>
              <a:ext cx="263930" cy="263930"/>
            </a:xfrm>
            <a:custGeom>
              <a:avLst/>
              <a:gdLst>
                <a:gd name="T0" fmla="*/ 32 w 84"/>
                <a:gd name="T1" fmla="*/ 45 h 84"/>
                <a:gd name="T2" fmla="*/ 40 w 84"/>
                <a:gd name="T3" fmla="*/ 31 h 84"/>
                <a:gd name="T4" fmla="*/ 45 w 84"/>
                <a:gd name="T5" fmla="*/ 48 h 84"/>
                <a:gd name="T6" fmla="*/ 40 w 84"/>
                <a:gd name="T7" fmla="*/ 0 h 84"/>
                <a:gd name="T8" fmla="*/ 31 w 84"/>
                <a:gd name="T9" fmla="*/ 2 h 84"/>
                <a:gd name="T10" fmla="*/ 29 w 84"/>
                <a:gd name="T11" fmla="*/ 4 h 84"/>
                <a:gd name="T12" fmla="*/ 31 w 84"/>
                <a:gd name="T13" fmla="*/ 21 h 84"/>
                <a:gd name="T14" fmla="*/ 14 w 84"/>
                <a:gd name="T15" fmla="*/ 17 h 84"/>
                <a:gd name="T16" fmla="*/ 11 w 84"/>
                <a:gd name="T17" fmla="*/ 15 h 84"/>
                <a:gd name="T18" fmla="*/ 4 w 84"/>
                <a:gd name="T19" fmla="*/ 21 h 84"/>
                <a:gd name="T20" fmla="*/ 1 w 84"/>
                <a:gd name="T21" fmla="*/ 30 h 84"/>
                <a:gd name="T22" fmla="*/ 3 w 84"/>
                <a:gd name="T23" fmla="*/ 34 h 84"/>
                <a:gd name="T24" fmla="*/ 20 w 84"/>
                <a:gd name="T25" fmla="*/ 43 h 84"/>
                <a:gd name="T26" fmla="*/ 2 w 84"/>
                <a:gd name="T27" fmla="*/ 52 h 84"/>
                <a:gd name="T28" fmla="*/ 2 w 84"/>
                <a:gd name="T29" fmla="*/ 54 h 84"/>
                <a:gd name="T30" fmla="*/ 2 w 84"/>
                <a:gd name="T31" fmla="*/ 55 h 84"/>
                <a:gd name="T32" fmla="*/ 11 w 84"/>
                <a:gd name="T33" fmla="*/ 70 h 84"/>
                <a:gd name="T34" fmla="*/ 13 w 84"/>
                <a:gd name="T35" fmla="*/ 69 h 84"/>
                <a:gd name="T36" fmla="*/ 20 w 84"/>
                <a:gd name="T37" fmla="*/ 61 h 84"/>
                <a:gd name="T38" fmla="*/ 31 w 84"/>
                <a:gd name="T39" fmla="*/ 60 h 84"/>
                <a:gd name="T40" fmla="*/ 31 w 84"/>
                <a:gd name="T41" fmla="*/ 78 h 84"/>
                <a:gd name="T42" fmla="*/ 45 w 84"/>
                <a:gd name="T43" fmla="*/ 84 h 84"/>
                <a:gd name="T44" fmla="*/ 52 w 84"/>
                <a:gd name="T45" fmla="*/ 81 h 84"/>
                <a:gd name="T46" fmla="*/ 52 w 84"/>
                <a:gd name="T47" fmla="*/ 58 h 84"/>
                <a:gd name="T48" fmla="*/ 68 w 84"/>
                <a:gd name="T49" fmla="*/ 69 h 84"/>
                <a:gd name="T50" fmla="*/ 71 w 84"/>
                <a:gd name="T51" fmla="*/ 69 h 84"/>
                <a:gd name="T52" fmla="*/ 80 w 84"/>
                <a:gd name="T53" fmla="*/ 54 h 84"/>
                <a:gd name="T54" fmla="*/ 76 w 84"/>
                <a:gd name="T55" fmla="*/ 51 h 84"/>
                <a:gd name="T56" fmla="*/ 66 w 84"/>
                <a:gd name="T57" fmla="*/ 50 h 84"/>
                <a:gd name="T58" fmla="*/ 73 w 84"/>
                <a:gd name="T59" fmla="*/ 32 h 84"/>
                <a:gd name="T60" fmla="*/ 79 w 84"/>
                <a:gd name="T61" fmla="*/ 34 h 84"/>
                <a:gd name="T62" fmla="*/ 79 w 84"/>
                <a:gd name="T63" fmla="*/ 23 h 84"/>
                <a:gd name="T64" fmla="*/ 69 w 84"/>
                <a:gd name="T65" fmla="*/ 15 h 84"/>
                <a:gd name="T66" fmla="*/ 55 w 84"/>
                <a:gd name="T67" fmla="*/ 25 h 84"/>
                <a:gd name="T68" fmla="*/ 50 w 84"/>
                <a:gd name="T69" fmla="*/ 4 h 84"/>
                <a:gd name="T70" fmla="*/ 49 w 84"/>
                <a:gd name="T71" fmla="*/ 2 h 84"/>
                <a:gd name="T72" fmla="*/ 40 w 84"/>
                <a:gd name="T7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" h="84">
                  <a:moveTo>
                    <a:pt x="40" y="50"/>
                  </a:moveTo>
                  <a:cubicBezTo>
                    <a:pt x="37" y="50"/>
                    <a:pt x="33" y="48"/>
                    <a:pt x="32" y="45"/>
                  </a:cubicBezTo>
                  <a:cubicBezTo>
                    <a:pt x="30" y="41"/>
                    <a:pt x="31" y="37"/>
                    <a:pt x="34" y="34"/>
                  </a:cubicBezTo>
                  <a:cubicBezTo>
                    <a:pt x="35" y="32"/>
                    <a:pt x="38" y="32"/>
                    <a:pt x="40" y="31"/>
                  </a:cubicBezTo>
                  <a:cubicBezTo>
                    <a:pt x="43" y="32"/>
                    <a:pt x="46" y="32"/>
                    <a:pt x="48" y="36"/>
                  </a:cubicBezTo>
                  <a:cubicBezTo>
                    <a:pt x="49" y="40"/>
                    <a:pt x="48" y="45"/>
                    <a:pt x="45" y="48"/>
                  </a:cubicBezTo>
                  <a:cubicBezTo>
                    <a:pt x="44" y="49"/>
                    <a:pt x="42" y="50"/>
                    <a:pt x="40" y="50"/>
                  </a:cubicBezTo>
                  <a:moveTo>
                    <a:pt x="40" y="0"/>
                  </a:moveTo>
                  <a:cubicBezTo>
                    <a:pt x="37" y="0"/>
                    <a:pt x="33" y="1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3"/>
                    <a:pt x="29" y="3"/>
                    <a:pt x="29" y="4"/>
                  </a:cubicBezTo>
                  <a:cubicBezTo>
                    <a:pt x="29" y="6"/>
                    <a:pt x="32" y="8"/>
                    <a:pt x="33" y="11"/>
                  </a:cubicBezTo>
                  <a:cubicBezTo>
                    <a:pt x="33" y="14"/>
                    <a:pt x="32" y="18"/>
                    <a:pt x="31" y="21"/>
                  </a:cubicBezTo>
                  <a:cubicBezTo>
                    <a:pt x="29" y="25"/>
                    <a:pt x="27" y="26"/>
                    <a:pt x="24" y="26"/>
                  </a:cubicBezTo>
                  <a:cubicBezTo>
                    <a:pt x="20" y="26"/>
                    <a:pt x="15" y="22"/>
                    <a:pt x="14" y="17"/>
                  </a:cubicBezTo>
                  <a:cubicBezTo>
                    <a:pt x="14" y="17"/>
                    <a:pt x="14" y="16"/>
                    <a:pt x="13" y="16"/>
                  </a:cubicBezTo>
                  <a:cubicBezTo>
                    <a:pt x="13" y="15"/>
                    <a:pt x="12" y="15"/>
                    <a:pt x="11" y="15"/>
                  </a:cubicBezTo>
                  <a:cubicBezTo>
                    <a:pt x="11" y="15"/>
                    <a:pt x="11" y="15"/>
                    <a:pt x="10" y="15"/>
                  </a:cubicBezTo>
                  <a:cubicBezTo>
                    <a:pt x="8" y="16"/>
                    <a:pt x="6" y="19"/>
                    <a:pt x="4" y="21"/>
                  </a:cubicBezTo>
                  <a:cubicBezTo>
                    <a:pt x="3" y="24"/>
                    <a:pt x="1" y="27"/>
                    <a:pt x="1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2"/>
                    <a:pt x="1" y="34"/>
                    <a:pt x="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5" y="34"/>
                    <a:pt x="6" y="34"/>
                  </a:cubicBezTo>
                  <a:cubicBezTo>
                    <a:pt x="12" y="34"/>
                    <a:pt x="20" y="36"/>
                    <a:pt x="20" y="43"/>
                  </a:cubicBezTo>
                  <a:cubicBezTo>
                    <a:pt x="19" y="49"/>
                    <a:pt x="12" y="53"/>
                    <a:pt x="6" y="53"/>
                  </a:cubicBezTo>
                  <a:cubicBezTo>
                    <a:pt x="5" y="53"/>
                    <a:pt x="4" y="53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1" y="52"/>
                    <a:pt x="1" y="54"/>
                    <a:pt x="2" y="54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2" y="60"/>
                    <a:pt x="5" y="66"/>
                    <a:pt x="10" y="70"/>
                  </a:cubicBezTo>
                  <a:cubicBezTo>
                    <a:pt x="10" y="70"/>
                    <a:pt x="10" y="70"/>
                    <a:pt x="11" y="70"/>
                  </a:cubicBezTo>
                  <a:cubicBezTo>
                    <a:pt x="11" y="70"/>
                    <a:pt x="12" y="70"/>
                    <a:pt x="12" y="70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4" y="69"/>
                    <a:pt x="14" y="68"/>
                    <a:pt x="15" y="66"/>
                  </a:cubicBezTo>
                  <a:cubicBezTo>
                    <a:pt x="16" y="64"/>
                    <a:pt x="18" y="63"/>
                    <a:pt x="20" y="61"/>
                  </a:cubicBezTo>
                  <a:cubicBezTo>
                    <a:pt x="22" y="60"/>
                    <a:pt x="24" y="59"/>
                    <a:pt x="27" y="59"/>
                  </a:cubicBezTo>
                  <a:cubicBezTo>
                    <a:pt x="28" y="59"/>
                    <a:pt x="30" y="59"/>
                    <a:pt x="31" y="60"/>
                  </a:cubicBezTo>
                  <a:cubicBezTo>
                    <a:pt x="35" y="64"/>
                    <a:pt x="36" y="74"/>
                    <a:pt x="31" y="77"/>
                  </a:cubicBezTo>
                  <a:cubicBezTo>
                    <a:pt x="31" y="77"/>
                    <a:pt x="31" y="78"/>
                    <a:pt x="31" y="78"/>
                  </a:cubicBezTo>
                  <a:cubicBezTo>
                    <a:pt x="29" y="79"/>
                    <a:pt x="29" y="82"/>
                    <a:pt x="31" y="83"/>
                  </a:cubicBezTo>
                  <a:cubicBezTo>
                    <a:pt x="36" y="84"/>
                    <a:pt x="40" y="84"/>
                    <a:pt x="45" y="84"/>
                  </a:cubicBezTo>
                  <a:cubicBezTo>
                    <a:pt x="47" y="84"/>
                    <a:pt x="48" y="84"/>
                    <a:pt x="50" y="84"/>
                  </a:cubicBezTo>
                  <a:cubicBezTo>
                    <a:pt x="51" y="84"/>
                    <a:pt x="52" y="82"/>
                    <a:pt x="52" y="81"/>
                  </a:cubicBezTo>
                  <a:cubicBezTo>
                    <a:pt x="53" y="81"/>
                    <a:pt x="54" y="79"/>
                    <a:pt x="53" y="78"/>
                  </a:cubicBezTo>
                  <a:cubicBezTo>
                    <a:pt x="50" y="73"/>
                    <a:pt x="46" y="62"/>
                    <a:pt x="52" y="58"/>
                  </a:cubicBezTo>
                  <a:cubicBezTo>
                    <a:pt x="53" y="57"/>
                    <a:pt x="53" y="57"/>
                    <a:pt x="54" y="57"/>
                  </a:cubicBezTo>
                  <a:cubicBezTo>
                    <a:pt x="59" y="57"/>
                    <a:pt x="66" y="66"/>
                    <a:pt x="68" y="69"/>
                  </a:cubicBezTo>
                  <a:cubicBezTo>
                    <a:pt x="69" y="69"/>
                    <a:pt x="69" y="69"/>
                    <a:pt x="70" y="69"/>
                  </a:cubicBezTo>
                  <a:cubicBezTo>
                    <a:pt x="70" y="69"/>
                    <a:pt x="71" y="69"/>
                    <a:pt x="71" y="69"/>
                  </a:cubicBezTo>
                  <a:cubicBezTo>
                    <a:pt x="76" y="67"/>
                    <a:pt x="80" y="62"/>
                    <a:pt x="81" y="56"/>
                  </a:cubicBezTo>
                  <a:cubicBezTo>
                    <a:pt x="81" y="55"/>
                    <a:pt x="80" y="54"/>
                    <a:pt x="80" y="54"/>
                  </a:cubicBezTo>
                  <a:cubicBezTo>
                    <a:pt x="80" y="52"/>
                    <a:pt x="78" y="51"/>
                    <a:pt x="77" y="51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4" y="52"/>
                    <a:pt x="73" y="52"/>
                    <a:pt x="71" y="52"/>
                  </a:cubicBezTo>
                  <a:cubicBezTo>
                    <a:pt x="69" y="52"/>
                    <a:pt x="68" y="51"/>
                    <a:pt x="66" y="50"/>
                  </a:cubicBezTo>
                  <a:cubicBezTo>
                    <a:pt x="63" y="49"/>
                    <a:pt x="59" y="46"/>
                    <a:pt x="60" y="42"/>
                  </a:cubicBezTo>
                  <a:cubicBezTo>
                    <a:pt x="61" y="37"/>
                    <a:pt x="67" y="32"/>
                    <a:pt x="73" y="32"/>
                  </a:cubicBezTo>
                  <a:cubicBezTo>
                    <a:pt x="75" y="32"/>
                    <a:pt x="77" y="32"/>
                    <a:pt x="78" y="33"/>
                  </a:cubicBezTo>
                  <a:cubicBezTo>
                    <a:pt x="78" y="34"/>
                    <a:pt x="79" y="34"/>
                    <a:pt x="79" y="34"/>
                  </a:cubicBezTo>
                  <a:cubicBezTo>
                    <a:pt x="80" y="34"/>
                    <a:pt x="81" y="33"/>
                    <a:pt x="81" y="32"/>
                  </a:cubicBezTo>
                  <a:cubicBezTo>
                    <a:pt x="84" y="30"/>
                    <a:pt x="81" y="25"/>
                    <a:pt x="79" y="23"/>
                  </a:cubicBezTo>
                  <a:cubicBezTo>
                    <a:pt x="77" y="21"/>
                    <a:pt x="75" y="19"/>
                    <a:pt x="72" y="17"/>
                  </a:cubicBezTo>
                  <a:cubicBezTo>
                    <a:pt x="72" y="16"/>
                    <a:pt x="71" y="15"/>
                    <a:pt x="69" y="15"/>
                  </a:cubicBezTo>
                  <a:cubicBezTo>
                    <a:pt x="68" y="15"/>
                    <a:pt x="68" y="16"/>
                    <a:pt x="67" y="17"/>
                  </a:cubicBezTo>
                  <a:cubicBezTo>
                    <a:pt x="65" y="21"/>
                    <a:pt x="60" y="25"/>
                    <a:pt x="55" y="25"/>
                  </a:cubicBezTo>
                  <a:cubicBezTo>
                    <a:pt x="53" y="25"/>
                    <a:pt x="51" y="24"/>
                    <a:pt x="50" y="23"/>
                  </a:cubicBezTo>
                  <a:cubicBezTo>
                    <a:pt x="45" y="18"/>
                    <a:pt x="46" y="8"/>
                    <a:pt x="50" y="4"/>
                  </a:cubicBezTo>
                  <a:cubicBezTo>
                    <a:pt x="50" y="3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6" y="0"/>
                    <a:pt x="43" y="0"/>
                    <a:pt x="4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chenying0907 41"/>
            <p:cNvSpPr>
              <a:spLocks noEditPoints="1"/>
            </p:cNvSpPr>
            <p:nvPr/>
          </p:nvSpPr>
          <p:spPr bwMode="auto">
            <a:xfrm>
              <a:off x="4372736" y="4518445"/>
              <a:ext cx="303288" cy="280137"/>
            </a:xfrm>
            <a:custGeom>
              <a:avLst/>
              <a:gdLst>
                <a:gd name="T0" fmla="*/ 49 w 97"/>
                <a:gd name="T1" fmla="*/ 79 h 89"/>
                <a:gd name="T2" fmla="*/ 18 w 97"/>
                <a:gd name="T3" fmla="*/ 54 h 89"/>
                <a:gd name="T4" fmla="*/ 23 w 97"/>
                <a:gd name="T5" fmla="*/ 26 h 89"/>
                <a:gd name="T6" fmla="*/ 40 w 97"/>
                <a:gd name="T7" fmla="*/ 12 h 89"/>
                <a:gd name="T8" fmla="*/ 48 w 97"/>
                <a:gd name="T9" fmla="*/ 11 h 89"/>
                <a:gd name="T10" fmla="*/ 81 w 97"/>
                <a:gd name="T11" fmla="*/ 35 h 89"/>
                <a:gd name="T12" fmla="*/ 58 w 97"/>
                <a:gd name="T13" fmla="*/ 77 h 89"/>
                <a:gd name="T14" fmla="*/ 49 w 97"/>
                <a:gd name="T15" fmla="*/ 79 h 89"/>
                <a:gd name="T16" fmla="*/ 49 w 97"/>
                <a:gd name="T17" fmla="*/ 0 h 89"/>
                <a:gd name="T18" fmla="*/ 31 w 97"/>
                <a:gd name="T19" fmla="*/ 6 h 89"/>
                <a:gd name="T20" fmla="*/ 7 w 97"/>
                <a:gd name="T21" fmla="*/ 34 h 89"/>
                <a:gd name="T22" fmla="*/ 39 w 97"/>
                <a:gd name="T23" fmla="*/ 88 h 89"/>
                <a:gd name="T24" fmla="*/ 50 w 97"/>
                <a:gd name="T25" fmla="*/ 89 h 89"/>
                <a:gd name="T26" fmla="*/ 92 w 97"/>
                <a:gd name="T27" fmla="*/ 54 h 89"/>
                <a:gd name="T28" fmla="*/ 54 w 97"/>
                <a:gd name="T29" fmla="*/ 1 h 89"/>
                <a:gd name="T30" fmla="*/ 49 w 97"/>
                <a:gd name="T3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7" h="89">
                  <a:moveTo>
                    <a:pt x="49" y="79"/>
                  </a:moveTo>
                  <a:cubicBezTo>
                    <a:pt x="35" y="79"/>
                    <a:pt x="22" y="68"/>
                    <a:pt x="18" y="54"/>
                  </a:cubicBezTo>
                  <a:cubicBezTo>
                    <a:pt x="15" y="44"/>
                    <a:pt x="18" y="34"/>
                    <a:pt x="23" y="26"/>
                  </a:cubicBezTo>
                  <a:cubicBezTo>
                    <a:pt x="26" y="21"/>
                    <a:pt x="33" y="15"/>
                    <a:pt x="40" y="12"/>
                  </a:cubicBezTo>
                  <a:cubicBezTo>
                    <a:pt x="42" y="11"/>
                    <a:pt x="45" y="11"/>
                    <a:pt x="48" y="11"/>
                  </a:cubicBezTo>
                  <a:cubicBezTo>
                    <a:pt x="62" y="11"/>
                    <a:pt x="77" y="19"/>
                    <a:pt x="81" y="35"/>
                  </a:cubicBezTo>
                  <a:cubicBezTo>
                    <a:pt x="86" y="52"/>
                    <a:pt x="74" y="71"/>
                    <a:pt x="58" y="77"/>
                  </a:cubicBezTo>
                  <a:cubicBezTo>
                    <a:pt x="55" y="78"/>
                    <a:pt x="52" y="79"/>
                    <a:pt x="49" y="79"/>
                  </a:cubicBezTo>
                  <a:moveTo>
                    <a:pt x="49" y="0"/>
                  </a:moveTo>
                  <a:cubicBezTo>
                    <a:pt x="43" y="0"/>
                    <a:pt x="35" y="4"/>
                    <a:pt x="31" y="6"/>
                  </a:cubicBezTo>
                  <a:cubicBezTo>
                    <a:pt x="19" y="12"/>
                    <a:pt x="11" y="22"/>
                    <a:pt x="7" y="34"/>
                  </a:cubicBezTo>
                  <a:cubicBezTo>
                    <a:pt x="0" y="59"/>
                    <a:pt x="16" y="82"/>
                    <a:pt x="39" y="88"/>
                  </a:cubicBezTo>
                  <a:cubicBezTo>
                    <a:pt x="43" y="89"/>
                    <a:pt x="47" y="89"/>
                    <a:pt x="50" y="89"/>
                  </a:cubicBezTo>
                  <a:cubicBezTo>
                    <a:pt x="70" y="89"/>
                    <a:pt x="87" y="75"/>
                    <a:pt x="92" y="54"/>
                  </a:cubicBezTo>
                  <a:cubicBezTo>
                    <a:pt x="97" y="27"/>
                    <a:pt x="79" y="3"/>
                    <a:pt x="54" y="1"/>
                  </a:cubicBezTo>
                  <a:cubicBezTo>
                    <a:pt x="52" y="0"/>
                    <a:pt x="51" y="0"/>
                    <a:pt x="4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chenying0907 42"/>
            <p:cNvSpPr>
              <a:spLocks noEditPoints="1"/>
            </p:cNvSpPr>
            <p:nvPr/>
          </p:nvSpPr>
          <p:spPr bwMode="auto">
            <a:xfrm>
              <a:off x="4442191" y="4564748"/>
              <a:ext cx="178268" cy="185214"/>
            </a:xfrm>
            <a:custGeom>
              <a:avLst/>
              <a:gdLst>
                <a:gd name="T0" fmla="*/ 21 w 57"/>
                <a:gd name="T1" fmla="*/ 32 h 59"/>
                <a:gd name="T2" fmla="*/ 27 w 57"/>
                <a:gd name="T3" fmla="*/ 22 h 59"/>
                <a:gd name="T4" fmla="*/ 31 w 57"/>
                <a:gd name="T5" fmla="*/ 34 h 59"/>
                <a:gd name="T6" fmla="*/ 27 w 57"/>
                <a:gd name="T7" fmla="*/ 0 h 59"/>
                <a:gd name="T8" fmla="*/ 21 w 57"/>
                <a:gd name="T9" fmla="*/ 1 h 59"/>
                <a:gd name="T10" fmla="*/ 19 w 57"/>
                <a:gd name="T11" fmla="*/ 3 h 59"/>
                <a:gd name="T12" fmla="*/ 21 w 57"/>
                <a:gd name="T13" fmla="*/ 15 h 59"/>
                <a:gd name="T14" fmla="*/ 9 w 57"/>
                <a:gd name="T15" fmla="*/ 12 h 59"/>
                <a:gd name="T16" fmla="*/ 7 w 57"/>
                <a:gd name="T17" fmla="*/ 10 h 59"/>
                <a:gd name="T18" fmla="*/ 3 w 57"/>
                <a:gd name="T19" fmla="*/ 15 h 59"/>
                <a:gd name="T20" fmla="*/ 0 w 57"/>
                <a:gd name="T21" fmla="*/ 21 h 59"/>
                <a:gd name="T22" fmla="*/ 2 w 57"/>
                <a:gd name="T23" fmla="*/ 24 h 59"/>
                <a:gd name="T24" fmla="*/ 13 w 57"/>
                <a:gd name="T25" fmla="*/ 31 h 59"/>
                <a:gd name="T26" fmla="*/ 1 w 57"/>
                <a:gd name="T27" fmla="*/ 37 h 59"/>
                <a:gd name="T28" fmla="*/ 1 w 57"/>
                <a:gd name="T29" fmla="*/ 38 h 59"/>
                <a:gd name="T30" fmla="*/ 1 w 57"/>
                <a:gd name="T31" fmla="*/ 39 h 59"/>
                <a:gd name="T32" fmla="*/ 7 w 57"/>
                <a:gd name="T33" fmla="*/ 50 h 59"/>
                <a:gd name="T34" fmla="*/ 8 w 57"/>
                <a:gd name="T35" fmla="*/ 49 h 59"/>
                <a:gd name="T36" fmla="*/ 13 w 57"/>
                <a:gd name="T37" fmla="*/ 43 h 59"/>
                <a:gd name="T38" fmla="*/ 21 w 57"/>
                <a:gd name="T39" fmla="*/ 43 h 59"/>
                <a:gd name="T40" fmla="*/ 21 w 57"/>
                <a:gd name="T41" fmla="*/ 56 h 59"/>
                <a:gd name="T42" fmla="*/ 31 w 57"/>
                <a:gd name="T43" fmla="*/ 59 h 59"/>
                <a:gd name="T44" fmla="*/ 35 w 57"/>
                <a:gd name="T45" fmla="*/ 58 h 59"/>
                <a:gd name="T46" fmla="*/ 35 w 57"/>
                <a:gd name="T47" fmla="*/ 41 h 59"/>
                <a:gd name="T48" fmla="*/ 46 w 57"/>
                <a:gd name="T49" fmla="*/ 49 h 59"/>
                <a:gd name="T50" fmla="*/ 48 w 57"/>
                <a:gd name="T51" fmla="*/ 49 h 59"/>
                <a:gd name="T52" fmla="*/ 54 w 57"/>
                <a:gd name="T53" fmla="*/ 38 h 59"/>
                <a:gd name="T54" fmla="*/ 52 w 57"/>
                <a:gd name="T55" fmla="*/ 36 h 59"/>
                <a:gd name="T56" fmla="*/ 45 w 57"/>
                <a:gd name="T57" fmla="*/ 36 h 59"/>
                <a:gd name="T58" fmla="*/ 50 w 57"/>
                <a:gd name="T59" fmla="*/ 23 h 59"/>
                <a:gd name="T60" fmla="*/ 54 w 57"/>
                <a:gd name="T61" fmla="*/ 24 h 59"/>
                <a:gd name="T62" fmla="*/ 54 w 57"/>
                <a:gd name="T63" fmla="*/ 16 h 59"/>
                <a:gd name="T64" fmla="*/ 47 w 57"/>
                <a:gd name="T65" fmla="*/ 11 h 59"/>
                <a:gd name="T66" fmla="*/ 37 w 57"/>
                <a:gd name="T67" fmla="*/ 18 h 59"/>
                <a:gd name="T68" fmla="*/ 34 w 57"/>
                <a:gd name="T69" fmla="*/ 3 h 59"/>
                <a:gd name="T70" fmla="*/ 33 w 57"/>
                <a:gd name="T71" fmla="*/ 1 h 59"/>
                <a:gd name="T72" fmla="*/ 27 w 57"/>
                <a:gd name="T7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7" h="59">
                  <a:moveTo>
                    <a:pt x="27" y="36"/>
                  </a:moveTo>
                  <a:cubicBezTo>
                    <a:pt x="25" y="36"/>
                    <a:pt x="22" y="34"/>
                    <a:pt x="21" y="32"/>
                  </a:cubicBezTo>
                  <a:cubicBezTo>
                    <a:pt x="20" y="29"/>
                    <a:pt x="21" y="26"/>
                    <a:pt x="23" y="24"/>
                  </a:cubicBezTo>
                  <a:cubicBezTo>
                    <a:pt x="24" y="23"/>
                    <a:pt x="26" y="22"/>
                    <a:pt x="27" y="22"/>
                  </a:cubicBezTo>
                  <a:cubicBezTo>
                    <a:pt x="29" y="23"/>
                    <a:pt x="31" y="23"/>
                    <a:pt x="32" y="26"/>
                  </a:cubicBezTo>
                  <a:cubicBezTo>
                    <a:pt x="33" y="28"/>
                    <a:pt x="33" y="32"/>
                    <a:pt x="31" y="34"/>
                  </a:cubicBezTo>
                  <a:cubicBezTo>
                    <a:pt x="30" y="35"/>
                    <a:pt x="28" y="36"/>
                    <a:pt x="27" y="36"/>
                  </a:cubicBezTo>
                  <a:moveTo>
                    <a:pt x="27" y="0"/>
                  </a:moveTo>
                  <a:cubicBezTo>
                    <a:pt x="25" y="0"/>
                    <a:pt x="22" y="0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20" y="4"/>
                    <a:pt x="21" y="6"/>
                    <a:pt x="22" y="8"/>
                  </a:cubicBezTo>
                  <a:cubicBezTo>
                    <a:pt x="22" y="10"/>
                    <a:pt x="22" y="13"/>
                    <a:pt x="21" y="15"/>
                  </a:cubicBezTo>
                  <a:cubicBezTo>
                    <a:pt x="20" y="17"/>
                    <a:pt x="18" y="18"/>
                    <a:pt x="16" y="18"/>
                  </a:cubicBezTo>
                  <a:cubicBezTo>
                    <a:pt x="13" y="18"/>
                    <a:pt x="10" y="16"/>
                    <a:pt x="9" y="12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7" y="10"/>
                    <a:pt x="7" y="10"/>
                    <a:pt x="7" y="11"/>
                  </a:cubicBezTo>
                  <a:cubicBezTo>
                    <a:pt x="5" y="11"/>
                    <a:pt x="4" y="13"/>
                    <a:pt x="3" y="15"/>
                  </a:cubicBezTo>
                  <a:cubicBezTo>
                    <a:pt x="1" y="17"/>
                    <a:pt x="1" y="19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0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3" y="24"/>
                    <a:pt x="4" y="24"/>
                  </a:cubicBezTo>
                  <a:cubicBezTo>
                    <a:pt x="8" y="24"/>
                    <a:pt x="13" y="25"/>
                    <a:pt x="13" y="31"/>
                  </a:cubicBezTo>
                  <a:cubicBezTo>
                    <a:pt x="13" y="35"/>
                    <a:pt x="8" y="38"/>
                    <a:pt x="4" y="38"/>
                  </a:cubicBezTo>
                  <a:cubicBezTo>
                    <a:pt x="3" y="38"/>
                    <a:pt x="2" y="38"/>
                    <a:pt x="1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37"/>
                    <a:pt x="0" y="38"/>
                    <a:pt x="1" y="38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1" y="43"/>
                    <a:pt x="3" y="47"/>
                    <a:pt x="6" y="49"/>
                  </a:cubicBezTo>
                  <a:cubicBezTo>
                    <a:pt x="6" y="50"/>
                    <a:pt x="7" y="50"/>
                    <a:pt x="7" y="50"/>
                  </a:cubicBezTo>
                  <a:cubicBezTo>
                    <a:pt x="7" y="50"/>
                    <a:pt x="8" y="50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49"/>
                    <a:pt x="9" y="48"/>
                    <a:pt x="10" y="47"/>
                  </a:cubicBezTo>
                  <a:cubicBezTo>
                    <a:pt x="11" y="46"/>
                    <a:pt x="12" y="44"/>
                    <a:pt x="13" y="43"/>
                  </a:cubicBezTo>
                  <a:cubicBezTo>
                    <a:pt x="14" y="42"/>
                    <a:pt x="16" y="42"/>
                    <a:pt x="18" y="42"/>
                  </a:cubicBezTo>
                  <a:cubicBezTo>
                    <a:pt x="19" y="42"/>
                    <a:pt x="20" y="42"/>
                    <a:pt x="21" y="43"/>
                  </a:cubicBezTo>
                  <a:cubicBezTo>
                    <a:pt x="23" y="45"/>
                    <a:pt x="24" y="53"/>
                    <a:pt x="21" y="55"/>
                  </a:cubicBezTo>
                  <a:cubicBezTo>
                    <a:pt x="21" y="55"/>
                    <a:pt x="21" y="55"/>
                    <a:pt x="21" y="56"/>
                  </a:cubicBezTo>
                  <a:cubicBezTo>
                    <a:pt x="19" y="56"/>
                    <a:pt x="19" y="58"/>
                    <a:pt x="21" y="59"/>
                  </a:cubicBezTo>
                  <a:cubicBezTo>
                    <a:pt x="24" y="59"/>
                    <a:pt x="27" y="59"/>
                    <a:pt x="31" y="59"/>
                  </a:cubicBezTo>
                  <a:cubicBezTo>
                    <a:pt x="32" y="59"/>
                    <a:pt x="33" y="59"/>
                    <a:pt x="34" y="59"/>
                  </a:cubicBezTo>
                  <a:cubicBezTo>
                    <a:pt x="35" y="59"/>
                    <a:pt x="35" y="59"/>
                    <a:pt x="35" y="58"/>
                  </a:cubicBezTo>
                  <a:cubicBezTo>
                    <a:pt x="36" y="57"/>
                    <a:pt x="37" y="56"/>
                    <a:pt x="36" y="55"/>
                  </a:cubicBezTo>
                  <a:cubicBezTo>
                    <a:pt x="34" y="51"/>
                    <a:pt x="31" y="44"/>
                    <a:pt x="35" y="41"/>
                  </a:cubicBezTo>
                  <a:cubicBezTo>
                    <a:pt x="36" y="41"/>
                    <a:pt x="36" y="41"/>
                    <a:pt x="37" y="41"/>
                  </a:cubicBezTo>
                  <a:cubicBezTo>
                    <a:pt x="40" y="41"/>
                    <a:pt x="45" y="47"/>
                    <a:pt x="46" y="49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52" y="47"/>
                    <a:pt x="55" y="44"/>
                    <a:pt x="55" y="40"/>
                  </a:cubicBezTo>
                  <a:cubicBezTo>
                    <a:pt x="55" y="39"/>
                    <a:pt x="55" y="39"/>
                    <a:pt x="54" y="38"/>
                  </a:cubicBezTo>
                  <a:cubicBezTo>
                    <a:pt x="54" y="37"/>
                    <a:pt x="53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7"/>
                    <a:pt x="50" y="37"/>
                    <a:pt x="49" y="37"/>
                  </a:cubicBezTo>
                  <a:cubicBezTo>
                    <a:pt x="47" y="37"/>
                    <a:pt x="46" y="36"/>
                    <a:pt x="45" y="36"/>
                  </a:cubicBezTo>
                  <a:cubicBezTo>
                    <a:pt x="43" y="35"/>
                    <a:pt x="40" y="32"/>
                    <a:pt x="41" y="30"/>
                  </a:cubicBezTo>
                  <a:cubicBezTo>
                    <a:pt x="41" y="26"/>
                    <a:pt x="46" y="23"/>
                    <a:pt x="50" y="23"/>
                  </a:cubicBezTo>
                  <a:cubicBezTo>
                    <a:pt x="51" y="23"/>
                    <a:pt x="52" y="23"/>
                    <a:pt x="53" y="24"/>
                  </a:cubicBezTo>
                  <a:cubicBezTo>
                    <a:pt x="53" y="24"/>
                    <a:pt x="54" y="24"/>
                    <a:pt x="54" y="24"/>
                  </a:cubicBezTo>
                  <a:cubicBezTo>
                    <a:pt x="55" y="24"/>
                    <a:pt x="55" y="23"/>
                    <a:pt x="55" y="23"/>
                  </a:cubicBezTo>
                  <a:cubicBezTo>
                    <a:pt x="57" y="21"/>
                    <a:pt x="55" y="18"/>
                    <a:pt x="54" y="16"/>
                  </a:cubicBezTo>
                  <a:cubicBezTo>
                    <a:pt x="53" y="15"/>
                    <a:pt x="51" y="13"/>
                    <a:pt x="49" y="12"/>
                  </a:cubicBezTo>
                  <a:cubicBezTo>
                    <a:pt x="49" y="11"/>
                    <a:pt x="48" y="11"/>
                    <a:pt x="47" y="11"/>
                  </a:cubicBezTo>
                  <a:cubicBezTo>
                    <a:pt x="47" y="11"/>
                    <a:pt x="46" y="11"/>
                    <a:pt x="46" y="12"/>
                  </a:cubicBezTo>
                  <a:cubicBezTo>
                    <a:pt x="44" y="15"/>
                    <a:pt x="41" y="18"/>
                    <a:pt x="37" y="18"/>
                  </a:cubicBezTo>
                  <a:cubicBezTo>
                    <a:pt x="36" y="18"/>
                    <a:pt x="35" y="17"/>
                    <a:pt x="34" y="16"/>
                  </a:cubicBezTo>
                  <a:cubicBezTo>
                    <a:pt x="31" y="13"/>
                    <a:pt x="31" y="6"/>
                    <a:pt x="34" y="3"/>
                  </a:cubicBezTo>
                  <a:cubicBezTo>
                    <a:pt x="34" y="2"/>
                    <a:pt x="34" y="1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1" y="0"/>
                    <a:pt x="29" y="0"/>
                    <a:pt x="2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chenying0907 43"/>
            <p:cNvSpPr/>
            <p:nvPr/>
          </p:nvSpPr>
          <p:spPr bwMode="auto">
            <a:xfrm>
              <a:off x="4594993" y="2548227"/>
              <a:ext cx="317179" cy="173639"/>
            </a:xfrm>
            <a:custGeom>
              <a:avLst/>
              <a:gdLst>
                <a:gd name="T0" fmla="*/ 20 w 101"/>
                <a:gd name="T1" fmla="*/ 0 h 56"/>
                <a:gd name="T2" fmla="*/ 12 w 101"/>
                <a:gd name="T3" fmla="*/ 3 h 56"/>
                <a:gd name="T4" fmla="*/ 31 w 101"/>
                <a:gd name="T5" fmla="*/ 22 h 56"/>
                <a:gd name="T6" fmla="*/ 18 w 101"/>
                <a:gd name="T7" fmla="*/ 29 h 56"/>
                <a:gd name="T8" fmla="*/ 18 w 101"/>
                <a:gd name="T9" fmla="*/ 29 h 56"/>
                <a:gd name="T10" fmla="*/ 5 w 101"/>
                <a:gd name="T11" fmla="*/ 21 h 56"/>
                <a:gd name="T12" fmla="*/ 1 w 101"/>
                <a:gd name="T13" fmla="*/ 22 h 56"/>
                <a:gd name="T14" fmla="*/ 1 w 101"/>
                <a:gd name="T15" fmla="*/ 27 h 56"/>
                <a:gd name="T16" fmla="*/ 5 w 101"/>
                <a:gd name="T17" fmla="*/ 31 h 56"/>
                <a:gd name="T18" fmla="*/ 4 w 101"/>
                <a:gd name="T19" fmla="*/ 38 h 56"/>
                <a:gd name="T20" fmla="*/ 14 w 101"/>
                <a:gd name="T21" fmla="*/ 47 h 56"/>
                <a:gd name="T22" fmla="*/ 16 w 101"/>
                <a:gd name="T23" fmla="*/ 47 h 56"/>
                <a:gd name="T24" fmla="*/ 29 w 101"/>
                <a:gd name="T25" fmla="*/ 44 h 56"/>
                <a:gd name="T26" fmla="*/ 40 w 101"/>
                <a:gd name="T27" fmla="*/ 41 h 56"/>
                <a:gd name="T28" fmla="*/ 56 w 101"/>
                <a:gd name="T29" fmla="*/ 38 h 56"/>
                <a:gd name="T30" fmla="*/ 62 w 101"/>
                <a:gd name="T31" fmla="*/ 46 h 56"/>
                <a:gd name="T32" fmla="*/ 68 w 101"/>
                <a:gd name="T33" fmla="*/ 53 h 56"/>
                <a:gd name="T34" fmla="*/ 74 w 101"/>
                <a:gd name="T35" fmla="*/ 56 h 56"/>
                <a:gd name="T36" fmla="*/ 78 w 101"/>
                <a:gd name="T37" fmla="*/ 54 h 56"/>
                <a:gd name="T38" fmla="*/ 80 w 101"/>
                <a:gd name="T39" fmla="*/ 29 h 56"/>
                <a:gd name="T40" fmla="*/ 90 w 101"/>
                <a:gd name="T41" fmla="*/ 23 h 56"/>
                <a:gd name="T42" fmla="*/ 96 w 101"/>
                <a:gd name="T43" fmla="*/ 17 h 56"/>
                <a:gd name="T44" fmla="*/ 101 w 101"/>
                <a:gd name="T45" fmla="*/ 11 h 56"/>
                <a:gd name="T46" fmla="*/ 100 w 101"/>
                <a:gd name="T47" fmla="*/ 8 h 56"/>
                <a:gd name="T48" fmla="*/ 82 w 101"/>
                <a:gd name="T49" fmla="*/ 3 h 56"/>
                <a:gd name="T50" fmla="*/ 82 w 101"/>
                <a:gd name="T51" fmla="*/ 3 h 56"/>
                <a:gd name="T52" fmla="*/ 60 w 101"/>
                <a:gd name="T53" fmla="*/ 10 h 56"/>
                <a:gd name="T54" fmla="*/ 59 w 101"/>
                <a:gd name="T55" fmla="*/ 9 h 56"/>
                <a:gd name="T56" fmla="*/ 28 w 101"/>
                <a:gd name="T57" fmla="*/ 1 h 56"/>
                <a:gd name="T58" fmla="*/ 20 w 101"/>
                <a:gd name="T5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1" h="56">
                  <a:moveTo>
                    <a:pt x="20" y="0"/>
                  </a:moveTo>
                  <a:cubicBezTo>
                    <a:pt x="16" y="0"/>
                    <a:pt x="13" y="1"/>
                    <a:pt x="12" y="3"/>
                  </a:cubicBezTo>
                  <a:cubicBezTo>
                    <a:pt x="8" y="13"/>
                    <a:pt x="25" y="17"/>
                    <a:pt x="31" y="22"/>
                  </a:cubicBezTo>
                  <a:cubicBezTo>
                    <a:pt x="27" y="24"/>
                    <a:pt x="22" y="26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5" y="26"/>
                    <a:pt x="10" y="21"/>
                    <a:pt x="5" y="21"/>
                  </a:cubicBezTo>
                  <a:cubicBezTo>
                    <a:pt x="4" y="21"/>
                    <a:pt x="3" y="21"/>
                    <a:pt x="1" y="22"/>
                  </a:cubicBezTo>
                  <a:cubicBezTo>
                    <a:pt x="0" y="24"/>
                    <a:pt x="1" y="26"/>
                    <a:pt x="1" y="27"/>
                  </a:cubicBezTo>
                  <a:cubicBezTo>
                    <a:pt x="2" y="29"/>
                    <a:pt x="4" y="30"/>
                    <a:pt x="5" y="31"/>
                  </a:cubicBezTo>
                  <a:cubicBezTo>
                    <a:pt x="8" y="35"/>
                    <a:pt x="5" y="36"/>
                    <a:pt x="4" y="38"/>
                  </a:cubicBezTo>
                  <a:cubicBezTo>
                    <a:pt x="2" y="45"/>
                    <a:pt x="8" y="47"/>
                    <a:pt x="14" y="47"/>
                  </a:cubicBezTo>
                  <a:cubicBezTo>
                    <a:pt x="15" y="47"/>
                    <a:pt x="15" y="47"/>
                    <a:pt x="16" y="47"/>
                  </a:cubicBezTo>
                  <a:cubicBezTo>
                    <a:pt x="20" y="46"/>
                    <a:pt x="25" y="45"/>
                    <a:pt x="29" y="44"/>
                  </a:cubicBezTo>
                  <a:cubicBezTo>
                    <a:pt x="32" y="43"/>
                    <a:pt x="36" y="42"/>
                    <a:pt x="40" y="41"/>
                  </a:cubicBezTo>
                  <a:cubicBezTo>
                    <a:pt x="46" y="40"/>
                    <a:pt x="51" y="39"/>
                    <a:pt x="56" y="38"/>
                  </a:cubicBezTo>
                  <a:cubicBezTo>
                    <a:pt x="57" y="41"/>
                    <a:pt x="60" y="43"/>
                    <a:pt x="62" y="46"/>
                  </a:cubicBezTo>
                  <a:cubicBezTo>
                    <a:pt x="64" y="49"/>
                    <a:pt x="66" y="51"/>
                    <a:pt x="68" y="53"/>
                  </a:cubicBezTo>
                  <a:cubicBezTo>
                    <a:pt x="70" y="55"/>
                    <a:pt x="72" y="56"/>
                    <a:pt x="74" y="56"/>
                  </a:cubicBezTo>
                  <a:cubicBezTo>
                    <a:pt x="76" y="56"/>
                    <a:pt x="77" y="56"/>
                    <a:pt x="78" y="54"/>
                  </a:cubicBezTo>
                  <a:cubicBezTo>
                    <a:pt x="84" y="49"/>
                    <a:pt x="82" y="36"/>
                    <a:pt x="80" y="29"/>
                  </a:cubicBezTo>
                  <a:cubicBezTo>
                    <a:pt x="84" y="27"/>
                    <a:pt x="87" y="25"/>
                    <a:pt x="90" y="23"/>
                  </a:cubicBezTo>
                  <a:cubicBezTo>
                    <a:pt x="92" y="21"/>
                    <a:pt x="94" y="19"/>
                    <a:pt x="96" y="17"/>
                  </a:cubicBezTo>
                  <a:cubicBezTo>
                    <a:pt x="98" y="16"/>
                    <a:pt x="101" y="14"/>
                    <a:pt x="101" y="11"/>
                  </a:cubicBezTo>
                  <a:cubicBezTo>
                    <a:pt x="101" y="10"/>
                    <a:pt x="100" y="9"/>
                    <a:pt x="100" y="8"/>
                  </a:cubicBezTo>
                  <a:cubicBezTo>
                    <a:pt x="96" y="2"/>
                    <a:pt x="88" y="3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74" y="3"/>
                    <a:pt x="66" y="6"/>
                    <a:pt x="60" y="10"/>
                  </a:cubicBezTo>
                  <a:cubicBezTo>
                    <a:pt x="59" y="10"/>
                    <a:pt x="59" y="10"/>
                    <a:pt x="59" y="9"/>
                  </a:cubicBezTo>
                  <a:cubicBezTo>
                    <a:pt x="49" y="6"/>
                    <a:pt x="38" y="3"/>
                    <a:pt x="28" y="1"/>
                  </a:cubicBezTo>
                  <a:cubicBezTo>
                    <a:pt x="26" y="0"/>
                    <a:pt x="23" y="0"/>
                    <a:pt x="2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chenying0907 44"/>
            <p:cNvSpPr>
              <a:spLocks noEditPoints="1"/>
            </p:cNvSpPr>
            <p:nvPr/>
          </p:nvSpPr>
          <p:spPr bwMode="auto">
            <a:xfrm>
              <a:off x="4611198" y="2309764"/>
              <a:ext cx="449145" cy="375059"/>
            </a:xfrm>
            <a:custGeom>
              <a:avLst/>
              <a:gdLst>
                <a:gd name="T0" fmla="*/ 121 w 143"/>
                <a:gd name="T1" fmla="*/ 58 h 120"/>
                <a:gd name="T2" fmla="*/ 118 w 143"/>
                <a:gd name="T3" fmla="*/ 61 h 120"/>
                <a:gd name="T4" fmla="*/ 118 w 143"/>
                <a:gd name="T5" fmla="*/ 60 h 120"/>
                <a:gd name="T6" fmla="*/ 39 w 143"/>
                <a:gd name="T7" fmla="*/ 9 h 120"/>
                <a:gd name="T8" fmla="*/ 14 w 143"/>
                <a:gd name="T9" fmla="*/ 72 h 120"/>
                <a:gd name="T10" fmla="*/ 19 w 143"/>
                <a:gd name="T11" fmla="*/ 37 h 120"/>
                <a:gd name="T12" fmla="*/ 27 w 143"/>
                <a:gd name="T13" fmla="*/ 50 h 120"/>
                <a:gd name="T14" fmla="*/ 30 w 143"/>
                <a:gd name="T15" fmla="*/ 59 h 120"/>
                <a:gd name="T16" fmla="*/ 25 w 143"/>
                <a:gd name="T17" fmla="*/ 70 h 120"/>
                <a:gd name="T18" fmla="*/ 24 w 143"/>
                <a:gd name="T19" fmla="*/ 75 h 120"/>
                <a:gd name="T20" fmla="*/ 47 w 143"/>
                <a:gd name="T21" fmla="*/ 81 h 120"/>
                <a:gd name="T22" fmla="*/ 51 w 143"/>
                <a:gd name="T23" fmla="*/ 78 h 120"/>
                <a:gd name="T24" fmla="*/ 52 w 143"/>
                <a:gd name="T25" fmla="*/ 82 h 120"/>
                <a:gd name="T26" fmla="*/ 52 w 143"/>
                <a:gd name="T27" fmla="*/ 74 h 120"/>
                <a:gd name="T28" fmla="*/ 41 w 143"/>
                <a:gd name="T29" fmla="*/ 56 h 120"/>
                <a:gd name="T30" fmla="*/ 81 w 143"/>
                <a:gd name="T31" fmla="*/ 16 h 120"/>
                <a:gd name="T32" fmla="*/ 54 w 143"/>
                <a:gd name="T33" fmla="*/ 8 h 120"/>
                <a:gd name="T34" fmla="*/ 113 w 143"/>
                <a:gd name="T35" fmla="*/ 22 h 120"/>
                <a:gd name="T36" fmla="*/ 120 w 143"/>
                <a:gd name="T37" fmla="*/ 31 h 120"/>
                <a:gd name="T38" fmla="*/ 117 w 143"/>
                <a:gd name="T39" fmla="*/ 37 h 120"/>
                <a:gd name="T40" fmla="*/ 114 w 143"/>
                <a:gd name="T41" fmla="*/ 59 h 120"/>
                <a:gd name="T42" fmla="*/ 121 w 143"/>
                <a:gd name="T43" fmla="*/ 64 h 120"/>
                <a:gd name="T44" fmla="*/ 123 w 143"/>
                <a:gd name="T45" fmla="*/ 58 h 120"/>
                <a:gd name="T46" fmla="*/ 126 w 143"/>
                <a:gd name="T47" fmla="*/ 59 h 120"/>
                <a:gd name="T48" fmla="*/ 127 w 143"/>
                <a:gd name="T49" fmla="*/ 59 h 120"/>
                <a:gd name="T50" fmla="*/ 130 w 143"/>
                <a:gd name="T51" fmla="*/ 55 h 120"/>
                <a:gd name="T52" fmla="*/ 132 w 143"/>
                <a:gd name="T53" fmla="*/ 60 h 120"/>
                <a:gd name="T54" fmla="*/ 129 w 143"/>
                <a:gd name="T55" fmla="*/ 61 h 120"/>
                <a:gd name="T56" fmla="*/ 129 w 143"/>
                <a:gd name="T57" fmla="*/ 61 h 120"/>
                <a:gd name="T58" fmla="*/ 127 w 143"/>
                <a:gd name="T59" fmla="*/ 64 h 120"/>
                <a:gd name="T60" fmla="*/ 125 w 143"/>
                <a:gd name="T61" fmla="*/ 65 h 120"/>
                <a:gd name="T62" fmla="*/ 117 w 143"/>
                <a:gd name="T63" fmla="*/ 66 h 120"/>
                <a:gd name="T64" fmla="*/ 112 w 143"/>
                <a:gd name="T65" fmla="*/ 81 h 120"/>
                <a:gd name="T66" fmla="*/ 109 w 143"/>
                <a:gd name="T67" fmla="*/ 98 h 120"/>
                <a:gd name="T68" fmla="*/ 108 w 143"/>
                <a:gd name="T69" fmla="*/ 108 h 120"/>
                <a:gd name="T70" fmla="*/ 111 w 143"/>
                <a:gd name="T71" fmla="*/ 107 h 120"/>
                <a:gd name="T72" fmla="*/ 111 w 143"/>
                <a:gd name="T73" fmla="*/ 107 h 120"/>
                <a:gd name="T74" fmla="*/ 92 w 143"/>
                <a:gd name="T75" fmla="*/ 116 h 120"/>
                <a:gd name="T76" fmla="*/ 92 w 143"/>
                <a:gd name="T77" fmla="*/ 120 h 120"/>
                <a:gd name="T78" fmla="*/ 114 w 143"/>
                <a:gd name="T79" fmla="*/ 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3" h="120">
                  <a:moveTo>
                    <a:pt x="118" y="60"/>
                  </a:moveTo>
                  <a:cubicBezTo>
                    <a:pt x="119" y="60"/>
                    <a:pt x="120" y="60"/>
                    <a:pt x="121" y="58"/>
                  </a:cubicBezTo>
                  <a:cubicBezTo>
                    <a:pt x="121" y="58"/>
                    <a:pt x="121" y="59"/>
                    <a:pt x="121" y="59"/>
                  </a:cubicBezTo>
                  <a:cubicBezTo>
                    <a:pt x="120" y="60"/>
                    <a:pt x="119" y="61"/>
                    <a:pt x="118" y="61"/>
                  </a:cubicBezTo>
                  <a:cubicBezTo>
                    <a:pt x="118" y="61"/>
                    <a:pt x="117" y="61"/>
                    <a:pt x="117" y="60"/>
                  </a:cubicBezTo>
                  <a:cubicBezTo>
                    <a:pt x="117" y="60"/>
                    <a:pt x="117" y="60"/>
                    <a:pt x="118" y="60"/>
                  </a:cubicBezTo>
                  <a:moveTo>
                    <a:pt x="74" y="0"/>
                  </a:moveTo>
                  <a:cubicBezTo>
                    <a:pt x="62" y="0"/>
                    <a:pt x="49" y="3"/>
                    <a:pt x="39" y="9"/>
                  </a:cubicBezTo>
                  <a:cubicBezTo>
                    <a:pt x="21" y="19"/>
                    <a:pt x="0" y="51"/>
                    <a:pt x="13" y="72"/>
                  </a:cubicBezTo>
                  <a:cubicBezTo>
                    <a:pt x="13" y="72"/>
                    <a:pt x="13" y="72"/>
                    <a:pt x="14" y="72"/>
                  </a:cubicBezTo>
                  <a:cubicBezTo>
                    <a:pt x="15" y="72"/>
                    <a:pt x="16" y="72"/>
                    <a:pt x="15" y="71"/>
                  </a:cubicBezTo>
                  <a:cubicBezTo>
                    <a:pt x="11" y="59"/>
                    <a:pt x="14" y="47"/>
                    <a:pt x="19" y="37"/>
                  </a:cubicBezTo>
                  <a:cubicBezTo>
                    <a:pt x="20" y="38"/>
                    <a:pt x="21" y="39"/>
                    <a:pt x="21" y="40"/>
                  </a:cubicBezTo>
                  <a:cubicBezTo>
                    <a:pt x="23" y="43"/>
                    <a:pt x="25" y="47"/>
                    <a:pt x="27" y="50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9" y="55"/>
                    <a:pt x="30" y="58"/>
                    <a:pt x="30" y="59"/>
                  </a:cubicBezTo>
                  <a:cubicBezTo>
                    <a:pt x="30" y="62"/>
                    <a:pt x="31" y="67"/>
                    <a:pt x="27" y="68"/>
                  </a:cubicBezTo>
                  <a:cubicBezTo>
                    <a:pt x="26" y="69"/>
                    <a:pt x="25" y="69"/>
                    <a:pt x="25" y="70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2" y="72"/>
                    <a:pt x="22" y="75"/>
                    <a:pt x="24" y="75"/>
                  </a:cubicBezTo>
                  <a:cubicBezTo>
                    <a:pt x="29" y="76"/>
                    <a:pt x="34" y="78"/>
                    <a:pt x="40" y="79"/>
                  </a:cubicBezTo>
                  <a:cubicBezTo>
                    <a:pt x="41" y="80"/>
                    <a:pt x="44" y="81"/>
                    <a:pt x="47" y="81"/>
                  </a:cubicBezTo>
                  <a:cubicBezTo>
                    <a:pt x="48" y="81"/>
                    <a:pt x="49" y="81"/>
                    <a:pt x="50" y="80"/>
                  </a:cubicBezTo>
                  <a:cubicBezTo>
                    <a:pt x="50" y="79"/>
                    <a:pt x="51" y="79"/>
                    <a:pt x="51" y="78"/>
                  </a:cubicBezTo>
                  <a:cubicBezTo>
                    <a:pt x="51" y="79"/>
                    <a:pt x="51" y="79"/>
                    <a:pt x="51" y="80"/>
                  </a:cubicBezTo>
                  <a:cubicBezTo>
                    <a:pt x="50" y="81"/>
                    <a:pt x="51" y="82"/>
                    <a:pt x="52" y="82"/>
                  </a:cubicBezTo>
                  <a:cubicBezTo>
                    <a:pt x="53" y="82"/>
                    <a:pt x="53" y="82"/>
                    <a:pt x="53" y="81"/>
                  </a:cubicBezTo>
                  <a:cubicBezTo>
                    <a:pt x="55" y="78"/>
                    <a:pt x="54" y="76"/>
                    <a:pt x="52" y="74"/>
                  </a:cubicBezTo>
                  <a:cubicBezTo>
                    <a:pt x="52" y="74"/>
                    <a:pt x="52" y="73"/>
                    <a:pt x="52" y="72"/>
                  </a:cubicBezTo>
                  <a:cubicBezTo>
                    <a:pt x="49" y="66"/>
                    <a:pt x="44" y="62"/>
                    <a:pt x="41" y="56"/>
                  </a:cubicBezTo>
                  <a:cubicBezTo>
                    <a:pt x="46" y="50"/>
                    <a:pt x="61" y="38"/>
                    <a:pt x="61" y="37"/>
                  </a:cubicBezTo>
                  <a:cubicBezTo>
                    <a:pt x="70" y="34"/>
                    <a:pt x="84" y="27"/>
                    <a:pt x="81" y="16"/>
                  </a:cubicBezTo>
                  <a:cubicBezTo>
                    <a:pt x="78" y="9"/>
                    <a:pt x="67" y="8"/>
                    <a:pt x="58" y="8"/>
                  </a:cubicBezTo>
                  <a:cubicBezTo>
                    <a:pt x="56" y="8"/>
                    <a:pt x="55" y="8"/>
                    <a:pt x="54" y="8"/>
                  </a:cubicBezTo>
                  <a:cubicBezTo>
                    <a:pt x="59" y="6"/>
                    <a:pt x="65" y="5"/>
                    <a:pt x="71" y="5"/>
                  </a:cubicBezTo>
                  <a:cubicBezTo>
                    <a:pt x="87" y="5"/>
                    <a:pt x="102" y="11"/>
                    <a:pt x="113" y="22"/>
                  </a:cubicBezTo>
                  <a:cubicBezTo>
                    <a:pt x="116" y="24"/>
                    <a:pt x="118" y="28"/>
                    <a:pt x="121" y="31"/>
                  </a:cubicBezTo>
                  <a:cubicBezTo>
                    <a:pt x="121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8" y="33"/>
                    <a:pt x="117" y="35"/>
                    <a:pt x="117" y="37"/>
                  </a:cubicBezTo>
                  <a:cubicBezTo>
                    <a:pt x="116" y="41"/>
                    <a:pt x="118" y="47"/>
                    <a:pt x="115" y="50"/>
                  </a:cubicBezTo>
                  <a:cubicBezTo>
                    <a:pt x="112" y="52"/>
                    <a:pt x="113" y="56"/>
                    <a:pt x="114" y="59"/>
                  </a:cubicBezTo>
                  <a:cubicBezTo>
                    <a:pt x="115" y="62"/>
                    <a:pt x="117" y="64"/>
                    <a:pt x="119" y="64"/>
                  </a:cubicBezTo>
                  <a:cubicBezTo>
                    <a:pt x="120" y="64"/>
                    <a:pt x="120" y="64"/>
                    <a:pt x="121" y="64"/>
                  </a:cubicBezTo>
                  <a:cubicBezTo>
                    <a:pt x="124" y="63"/>
                    <a:pt x="123" y="60"/>
                    <a:pt x="123" y="57"/>
                  </a:cubicBezTo>
                  <a:cubicBezTo>
                    <a:pt x="123" y="57"/>
                    <a:pt x="123" y="58"/>
                    <a:pt x="123" y="58"/>
                  </a:cubicBezTo>
                  <a:cubicBezTo>
                    <a:pt x="124" y="59"/>
                    <a:pt x="124" y="59"/>
                    <a:pt x="125" y="59"/>
                  </a:cubicBezTo>
                  <a:cubicBezTo>
                    <a:pt x="125" y="59"/>
                    <a:pt x="125" y="59"/>
                    <a:pt x="126" y="59"/>
                  </a:cubicBezTo>
                  <a:cubicBezTo>
                    <a:pt x="126" y="59"/>
                    <a:pt x="126" y="59"/>
                    <a:pt x="126" y="59"/>
                  </a:cubicBezTo>
                  <a:cubicBezTo>
                    <a:pt x="126" y="59"/>
                    <a:pt x="127" y="59"/>
                    <a:pt x="127" y="59"/>
                  </a:cubicBezTo>
                  <a:cubicBezTo>
                    <a:pt x="128" y="58"/>
                    <a:pt x="128" y="57"/>
                    <a:pt x="129" y="56"/>
                  </a:cubicBezTo>
                  <a:cubicBezTo>
                    <a:pt x="129" y="55"/>
                    <a:pt x="130" y="55"/>
                    <a:pt x="130" y="55"/>
                  </a:cubicBezTo>
                  <a:cubicBezTo>
                    <a:pt x="130" y="55"/>
                    <a:pt x="131" y="56"/>
                    <a:pt x="131" y="56"/>
                  </a:cubicBezTo>
                  <a:cubicBezTo>
                    <a:pt x="132" y="58"/>
                    <a:pt x="132" y="59"/>
                    <a:pt x="132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31" y="61"/>
                    <a:pt x="130" y="60"/>
                    <a:pt x="129" y="61"/>
                  </a:cubicBezTo>
                  <a:cubicBezTo>
                    <a:pt x="129" y="61"/>
                    <a:pt x="129" y="61"/>
                    <a:pt x="129" y="61"/>
                  </a:cubicBezTo>
                  <a:cubicBezTo>
                    <a:pt x="129" y="61"/>
                    <a:pt x="129" y="61"/>
                    <a:pt x="129" y="61"/>
                  </a:cubicBezTo>
                  <a:cubicBezTo>
                    <a:pt x="128" y="61"/>
                    <a:pt x="128" y="61"/>
                    <a:pt x="127" y="62"/>
                  </a:cubicBezTo>
                  <a:cubicBezTo>
                    <a:pt x="127" y="62"/>
                    <a:pt x="126" y="63"/>
                    <a:pt x="127" y="64"/>
                  </a:cubicBezTo>
                  <a:cubicBezTo>
                    <a:pt x="130" y="65"/>
                    <a:pt x="129" y="65"/>
                    <a:pt x="127" y="65"/>
                  </a:cubicBezTo>
                  <a:cubicBezTo>
                    <a:pt x="126" y="65"/>
                    <a:pt x="125" y="65"/>
                    <a:pt x="125" y="65"/>
                  </a:cubicBezTo>
                  <a:cubicBezTo>
                    <a:pt x="124" y="65"/>
                    <a:pt x="124" y="65"/>
                    <a:pt x="123" y="65"/>
                  </a:cubicBezTo>
                  <a:cubicBezTo>
                    <a:pt x="121" y="65"/>
                    <a:pt x="119" y="65"/>
                    <a:pt x="117" y="66"/>
                  </a:cubicBezTo>
                  <a:cubicBezTo>
                    <a:pt x="114" y="66"/>
                    <a:pt x="111" y="69"/>
                    <a:pt x="111" y="72"/>
                  </a:cubicBezTo>
                  <a:cubicBezTo>
                    <a:pt x="110" y="76"/>
                    <a:pt x="111" y="78"/>
                    <a:pt x="112" y="81"/>
                  </a:cubicBezTo>
                  <a:cubicBezTo>
                    <a:pt x="112" y="82"/>
                    <a:pt x="113" y="83"/>
                    <a:pt x="113" y="83"/>
                  </a:cubicBezTo>
                  <a:cubicBezTo>
                    <a:pt x="111" y="88"/>
                    <a:pt x="109" y="93"/>
                    <a:pt x="109" y="98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07" y="102"/>
                    <a:pt x="105" y="106"/>
                    <a:pt x="108" y="108"/>
                  </a:cubicBezTo>
                  <a:cubicBezTo>
                    <a:pt x="108" y="109"/>
                    <a:pt x="109" y="109"/>
                    <a:pt x="109" y="109"/>
                  </a:cubicBezTo>
                  <a:cubicBezTo>
                    <a:pt x="110" y="109"/>
                    <a:pt x="111" y="108"/>
                    <a:pt x="111" y="107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06" y="112"/>
                    <a:pt x="99" y="115"/>
                    <a:pt x="92" y="116"/>
                  </a:cubicBezTo>
                  <a:cubicBezTo>
                    <a:pt x="89" y="116"/>
                    <a:pt x="89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114" y="119"/>
                    <a:pt x="128" y="103"/>
                    <a:pt x="134" y="83"/>
                  </a:cubicBezTo>
                  <a:cubicBezTo>
                    <a:pt x="143" y="58"/>
                    <a:pt x="132" y="32"/>
                    <a:pt x="114" y="15"/>
                  </a:cubicBezTo>
                  <a:cubicBezTo>
                    <a:pt x="103" y="4"/>
                    <a:pt x="89" y="0"/>
                    <a:pt x="7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chenying0907 45"/>
            <p:cNvSpPr/>
            <p:nvPr/>
          </p:nvSpPr>
          <p:spPr bwMode="auto">
            <a:xfrm>
              <a:off x="3962948" y="1726339"/>
              <a:ext cx="136595" cy="557959"/>
            </a:xfrm>
            <a:custGeom>
              <a:avLst/>
              <a:gdLst>
                <a:gd name="T0" fmla="*/ 43 w 43"/>
                <a:gd name="T1" fmla="*/ 0 h 178"/>
                <a:gd name="T2" fmla="*/ 15 w 43"/>
                <a:gd name="T3" fmla="*/ 0 h 178"/>
                <a:gd name="T4" fmla="*/ 0 w 43"/>
                <a:gd name="T5" fmla="*/ 15 h 178"/>
                <a:gd name="T6" fmla="*/ 0 w 43"/>
                <a:gd name="T7" fmla="*/ 164 h 178"/>
                <a:gd name="T8" fmla="*/ 15 w 43"/>
                <a:gd name="T9" fmla="*/ 178 h 178"/>
                <a:gd name="T10" fmla="*/ 43 w 43"/>
                <a:gd name="T11" fmla="*/ 178 h 178"/>
                <a:gd name="T12" fmla="*/ 43 w 43"/>
                <a:gd name="T13" fmla="*/ 172 h 178"/>
                <a:gd name="T14" fmla="*/ 43 w 43"/>
                <a:gd name="T15" fmla="*/ 172 h 178"/>
                <a:gd name="T16" fmla="*/ 36 w 43"/>
                <a:gd name="T17" fmla="*/ 165 h 178"/>
                <a:gd name="T18" fmla="*/ 43 w 43"/>
                <a:gd name="T19" fmla="*/ 158 h 178"/>
                <a:gd name="T20" fmla="*/ 43 w 43"/>
                <a:gd name="T21" fmla="*/ 158 h 178"/>
                <a:gd name="T22" fmla="*/ 43 w 43"/>
                <a:gd name="T23" fmla="*/ 152 h 178"/>
                <a:gd name="T24" fmla="*/ 6 w 43"/>
                <a:gd name="T25" fmla="*/ 152 h 178"/>
                <a:gd name="T26" fmla="*/ 6 w 43"/>
                <a:gd name="T27" fmla="*/ 25 h 178"/>
                <a:gd name="T28" fmla="*/ 43 w 43"/>
                <a:gd name="T29" fmla="*/ 25 h 178"/>
                <a:gd name="T30" fmla="*/ 43 w 43"/>
                <a:gd name="T31" fmla="*/ 15 h 178"/>
                <a:gd name="T32" fmla="*/ 38 w 43"/>
                <a:gd name="T33" fmla="*/ 15 h 178"/>
                <a:gd name="T34" fmla="*/ 36 w 43"/>
                <a:gd name="T35" fmla="*/ 13 h 178"/>
                <a:gd name="T36" fmla="*/ 38 w 43"/>
                <a:gd name="T37" fmla="*/ 12 h 178"/>
                <a:gd name="T38" fmla="*/ 43 w 43"/>
                <a:gd name="T39" fmla="*/ 12 h 178"/>
                <a:gd name="T40" fmla="*/ 43 w 43"/>
                <a:gd name="T4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3" h="178">
                  <a:moveTo>
                    <a:pt x="43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72"/>
                    <a:pt x="7" y="178"/>
                    <a:pt x="15" y="178"/>
                  </a:cubicBezTo>
                  <a:cubicBezTo>
                    <a:pt x="43" y="178"/>
                    <a:pt x="43" y="178"/>
                    <a:pt x="43" y="178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39" y="172"/>
                    <a:pt x="36" y="169"/>
                    <a:pt x="36" y="165"/>
                  </a:cubicBezTo>
                  <a:cubicBezTo>
                    <a:pt x="36" y="161"/>
                    <a:pt x="39" y="158"/>
                    <a:pt x="43" y="158"/>
                  </a:cubicBezTo>
                  <a:cubicBezTo>
                    <a:pt x="43" y="158"/>
                    <a:pt x="43" y="158"/>
                    <a:pt x="43" y="158"/>
                  </a:cubicBezTo>
                  <a:cubicBezTo>
                    <a:pt x="43" y="152"/>
                    <a:pt x="43" y="152"/>
                    <a:pt x="43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6" y="14"/>
                    <a:pt x="36" y="13"/>
                  </a:cubicBezTo>
                  <a:cubicBezTo>
                    <a:pt x="36" y="12"/>
                    <a:pt x="37" y="12"/>
                    <a:pt x="38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chenying0907 46"/>
            <p:cNvSpPr/>
            <p:nvPr/>
          </p:nvSpPr>
          <p:spPr bwMode="auto">
            <a:xfrm>
              <a:off x="4099545" y="1726339"/>
              <a:ext cx="131964" cy="557959"/>
            </a:xfrm>
            <a:custGeom>
              <a:avLst/>
              <a:gdLst>
                <a:gd name="T0" fmla="*/ 7 w 42"/>
                <a:gd name="T1" fmla="*/ 0 h 178"/>
                <a:gd name="T2" fmla="*/ 0 w 42"/>
                <a:gd name="T3" fmla="*/ 0 h 178"/>
                <a:gd name="T4" fmla="*/ 0 w 42"/>
                <a:gd name="T5" fmla="*/ 12 h 178"/>
                <a:gd name="T6" fmla="*/ 11 w 42"/>
                <a:gd name="T7" fmla="*/ 12 h 178"/>
                <a:gd name="T8" fmla="*/ 13 w 42"/>
                <a:gd name="T9" fmla="*/ 13 h 178"/>
                <a:gd name="T10" fmla="*/ 11 w 42"/>
                <a:gd name="T11" fmla="*/ 15 h 178"/>
                <a:gd name="T12" fmla="*/ 0 w 42"/>
                <a:gd name="T13" fmla="*/ 15 h 178"/>
                <a:gd name="T14" fmla="*/ 0 w 42"/>
                <a:gd name="T15" fmla="*/ 25 h 178"/>
                <a:gd name="T16" fmla="*/ 36 w 42"/>
                <a:gd name="T17" fmla="*/ 25 h 178"/>
                <a:gd name="T18" fmla="*/ 36 w 42"/>
                <a:gd name="T19" fmla="*/ 152 h 178"/>
                <a:gd name="T20" fmla="*/ 0 w 42"/>
                <a:gd name="T21" fmla="*/ 152 h 178"/>
                <a:gd name="T22" fmla="*/ 0 w 42"/>
                <a:gd name="T23" fmla="*/ 158 h 178"/>
                <a:gd name="T24" fmla="*/ 6 w 42"/>
                <a:gd name="T25" fmla="*/ 165 h 178"/>
                <a:gd name="T26" fmla="*/ 0 w 42"/>
                <a:gd name="T27" fmla="*/ 172 h 178"/>
                <a:gd name="T28" fmla="*/ 0 w 42"/>
                <a:gd name="T29" fmla="*/ 178 h 178"/>
                <a:gd name="T30" fmla="*/ 27 w 42"/>
                <a:gd name="T31" fmla="*/ 178 h 178"/>
                <a:gd name="T32" fmla="*/ 42 w 42"/>
                <a:gd name="T33" fmla="*/ 164 h 178"/>
                <a:gd name="T34" fmla="*/ 42 w 42"/>
                <a:gd name="T35" fmla="*/ 15 h 178"/>
                <a:gd name="T36" fmla="*/ 41 w 42"/>
                <a:gd name="T37" fmla="*/ 9 h 178"/>
                <a:gd name="T38" fmla="*/ 7 w 42"/>
                <a:gd name="T3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" h="178">
                  <a:moveTo>
                    <a:pt x="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2" y="12"/>
                    <a:pt x="13" y="12"/>
                    <a:pt x="13" y="13"/>
                  </a:cubicBezTo>
                  <a:cubicBezTo>
                    <a:pt x="13" y="14"/>
                    <a:pt x="12" y="15"/>
                    <a:pt x="1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3" y="158"/>
                    <a:pt x="6" y="161"/>
                    <a:pt x="6" y="165"/>
                  </a:cubicBezTo>
                  <a:cubicBezTo>
                    <a:pt x="6" y="169"/>
                    <a:pt x="3" y="172"/>
                    <a:pt x="0" y="17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7" y="178"/>
                    <a:pt x="27" y="178"/>
                    <a:pt x="27" y="178"/>
                  </a:cubicBezTo>
                  <a:cubicBezTo>
                    <a:pt x="35" y="178"/>
                    <a:pt x="42" y="172"/>
                    <a:pt x="42" y="16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3"/>
                    <a:pt x="42" y="11"/>
                    <a:pt x="41" y="9"/>
                  </a:cubicBezTo>
                  <a:cubicBezTo>
                    <a:pt x="30" y="6"/>
                    <a:pt x="19" y="3"/>
                    <a:pt x="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chenying0907 47"/>
            <p:cNvSpPr/>
            <p:nvPr/>
          </p:nvSpPr>
          <p:spPr bwMode="auto">
            <a:xfrm>
              <a:off x="5581259" y="3048305"/>
              <a:ext cx="136595" cy="407471"/>
            </a:xfrm>
            <a:custGeom>
              <a:avLst/>
              <a:gdLst>
                <a:gd name="T0" fmla="*/ 0 w 43"/>
                <a:gd name="T1" fmla="*/ 0 h 130"/>
                <a:gd name="T2" fmla="*/ 0 w 43"/>
                <a:gd name="T3" fmla="*/ 115 h 130"/>
                <a:gd name="T4" fmla="*/ 15 w 43"/>
                <a:gd name="T5" fmla="*/ 130 h 130"/>
                <a:gd name="T6" fmla="*/ 43 w 43"/>
                <a:gd name="T7" fmla="*/ 130 h 130"/>
                <a:gd name="T8" fmla="*/ 43 w 43"/>
                <a:gd name="T9" fmla="*/ 123 h 130"/>
                <a:gd name="T10" fmla="*/ 43 w 43"/>
                <a:gd name="T11" fmla="*/ 123 h 130"/>
                <a:gd name="T12" fmla="*/ 36 w 43"/>
                <a:gd name="T13" fmla="*/ 117 h 130"/>
                <a:gd name="T14" fmla="*/ 43 w 43"/>
                <a:gd name="T15" fmla="*/ 110 h 130"/>
                <a:gd name="T16" fmla="*/ 43 w 43"/>
                <a:gd name="T17" fmla="*/ 110 h 130"/>
                <a:gd name="T18" fmla="*/ 43 w 43"/>
                <a:gd name="T19" fmla="*/ 104 h 130"/>
                <a:gd name="T20" fmla="*/ 6 w 43"/>
                <a:gd name="T21" fmla="*/ 104 h 130"/>
                <a:gd name="T22" fmla="*/ 6 w 43"/>
                <a:gd name="T23" fmla="*/ 4 h 130"/>
                <a:gd name="T24" fmla="*/ 0 w 43"/>
                <a:gd name="T2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130">
                  <a:moveTo>
                    <a:pt x="0" y="0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23"/>
                    <a:pt x="7" y="130"/>
                    <a:pt x="15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9" y="123"/>
                    <a:pt x="36" y="120"/>
                    <a:pt x="36" y="117"/>
                  </a:cubicBezTo>
                  <a:cubicBezTo>
                    <a:pt x="36" y="113"/>
                    <a:pt x="39" y="110"/>
                    <a:pt x="43" y="110"/>
                  </a:cubicBezTo>
                  <a:cubicBezTo>
                    <a:pt x="43" y="110"/>
                    <a:pt x="43" y="110"/>
                    <a:pt x="43" y="110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2"/>
                    <a:pt x="2" y="1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chenying0907 48"/>
            <p:cNvSpPr/>
            <p:nvPr/>
          </p:nvSpPr>
          <p:spPr bwMode="auto">
            <a:xfrm>
              <a:off x="5717854" y="3249727"/>
              <a:ext cx="131964" cy="206052"/>
            </a:xfrm>
            <a:custGeom>
              <a:avLst/>
              <a:gdLst>
                <a:gd name="T0" fmla="*/ 36 w 42"/>
                <a:gd name="T1" fmla="*/ 0 h 66"/>
                <a:gd name="T2" fmla="*/ 36 w 42"/>
                <a:gd name="T3" fmla="*/ 40 h 66"/>
                <a:gd name="T4" fmla="*/ 0 w 42"/>
                <a:gd name="T5" fmla="*/ 40 h 66"/>
                <a:gd name="T6" fmla="*/ 0 w 42"/>
                <a:gd name="T7" fmla="*/ 46 h 66"/>
                <a:gd name="T8" fmla="*/ 6 w 42"/>
                <a:gd name="T9" fmla="*/ 53 h 66"/>
                <a:gd name="T10" fmla="*/ 0 w 42"/>
                <a:gd name="T11" fmla="*/ 59 h 66"/>
                <a:gd name="T12" fmla="*/ 0 w 42"/>
                <a:gd name="T13" fmla="*/ 66 h 66"/>
                <a:gd name="T14" fmla="*/ 27 w 42"/>
                <a:gd name="T15" fmla="*/ 66 h 66"/>
                <a:gd name="T16" fmla="*/ 42 w 42"/>
                <a:gd name="T17" fmla="*/ 51 h 66"/>
                <a:gd name="T18" fmla="*/ 42 w 42"/>
                <a:gd name="T19" fmla="*/ 6 h 66"/>
                <a:gd name="T20" fmla="*/ 36 w 42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66">
                  <a:moveTo>
                    <a:pt x="36" y="0"/>
                  </a:moveTo>
                  <a:cubicBezTo>
                    <a:pt x="36" y="40"/>
                    <a:pt x="36" y="40"/>
                    <a:pt x="36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" y="46"/>
                    <a:pt x="6" y="49"/>
                    <a:pt x="6" y="53"/>
                  </a:cubicBezTo>
                  <a:cubicBezTo>
                    <a:pt x="6" y="56"/>
                    <a:pt x="3" y="59"/>
                    <a:pt x="0" y="59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35" y="66"/>
                    <a:pt x="42" y="59"/>
                    <a:pt x="42" y="51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0" y="4"/>
                    <a:pt x="38" y="2"/>
                    <a:pt x="3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chenying0907 49"/>
            <p:cNvSpPr>
              <a:spLocks noEditPoints="1"/>
            </p:cNvSpPr>
            <p:nvPr/>
          </p:nvSpPr>
          <p:spPr bwMode="auto">
            <a:xfrm>
              <a:off x="2032089" y="3666459"/>
              <a:ext cx="432938" cy="425993"/>
            </a:xfrm>
            <a:custGeom>
              <a:avLst/>
              <a:gdLst>
                <a:gd name="T0" fmla="*/ 31 w 138"/>
                <a:gd name="T1" fmla="*/ 80 h 136"/>
                <a:gd name="T2" fmla="*/ 69 w 138"/>
                <a:gd name="T3" fmla="*/ 29 h 136"/>
                <a:gd name="T4" fmla="*/ 107 w 138"/>
                <a:gd name="T5" fmla="*/ 56 h 136"/>
                <a:gd name="T6" fmla="*/ 69 w 138"/>
                <a:gd name="T7" fmla="*/ 108 h 136"/>
                <a:gd name="T8" fmla="*/ 73 w 138"/>
                <a:gd name="T9" fmla="*/ 5 h 136"/>
                <a:gd name="T10" fmla="*/ 64 w 138"/>
                <a:gd name="T11" fmla="*/ 12 h 136"/>
                <a:gd name="T12" fmla="*/ 59 w 138"/>
                <a:gd name="T13" fmla="*/ 6 h 136"/>
                <a:gd name="T14" fmla="*/ 48 w 138"/>
                <a:gd name="T15" fmla="*/ 3 h 136"/>
                <a:gd name="T16" fmla="*/ 37 w 138"/>
                <a:gd name="T17" fmla="*/ 22 h 136"/>
                <a:gd name="T18" fmla="*/ 29 w 138"/>
                <a:gd name="T19" fmla="*/ 20 h 136"/>
                <a:gd name="T20" fmla="*/ 18 w 138"/>
                <a:gd name="T21" fmla="*/ 22 h 136"/>
                <a:gd name="T22" fmla="*/ 18 w 138"/>
                <a:gd name="T23" fmla="*/ 44 h 136"/>
                <a:gd name="T24" fmla="*/ 10 w 138"/>
                <a:gd name="T25" fmla="*/ 46 h 136"/>
                <a:gd name="T26" fmla="*/ 1 w 138"/>
                <a:gd name="T27" fmla="*/ 54 h 136"/>
                <a:gd name="T28" fmla="*/ 13 w 138"/>
                <a:gd name="T29" fmla="*/ 73 h 136"/>
                <a:gd name="T30" fmla="*/ 3 w 138"/>
                <a:gd name="T31" fmla="*/ 89 h 136"/>
                <a:gd name="T32" fmla="*/ 12 w 138"/>
                <a:gd name="T33" fmla="*/ 96 h 136"/>
                <a:gd name="T34" fmla="*/ 21 w 138"/>
                <a:gd name="T35" fmla="*/ 97 h 136"/>
                <a:gd name="T36" fmla="*/ 23 w 138"/>
                <a:gd name="T37" fmla="*/ 119 h 136"/>
                <a:gd name="T38" fmla="*/ 34 w 138"/>
                <a:gd name="T39" fmla="*/ 121 h 136"/>
                <a:gd name="T40" fmla="*/ 45 w 138"/>
                <a:gd name="T41" fmla="*/ 119 h 136"/>
                <a:gd name="T42" fmla="*/ 54 w 138"/>
                <a:gd name="T43" fmla="*/ 136 h 136"/>
                <a:gd name="T44" fmla="*/ 65 w 138"/>
                <a:gd name="T45" fmla="*/ 131 h 136"/>
                <a:gd name="T46" fmla="*/ 74 w 138"/>
                <a:gd name="T47" fmla="*/ 125 h 136"/>
                <a:gd name="T48" fmla="*/ 79 w 138"/>
                <a:gd name="T49" fmla="*/ 130 h 136"/>
                <a:gd name="T50" fmla="*/ 90 w 138"/>
                <a:gd name="T51" fmla="*/ 134 h 136"/>
                <a:gd name="T52" fmla="*/ 101 w 138"/>
                <a:gd name="T53" fmla="*/ 115 h 136"/>
                <a:gd name="T54" fmla="*/ 109 w 138"/>
                <a:gd name="T55" fmla="*/ 117 h 136"/>
                <a:gd name="T56" fmla="*/ 120 w 138"/>
                <a:gd name="T57" fmla="*/ 115 h 136"/>
                <a:gd name="T58" fmla="*/ 120 w 138"/>
                <a:gd name="T59" fmla="*/ 92 h 136"/>
                <a:gd name="T60" fmla="*/ 128 w 138"/>
                <a:gd name="T61" fmla="*/ 90 h 136"/>
                <a:gd name="T62" fmla="*/ 137 w 138"/>
                <a:gd name="T63" fmla="*/ 83 h 136"/>
                <a:gd name="T64" fmla="*/ 125 w 138"/>
                <a:gd name="T65" fmla="*/ 64 h 136"/>
                <a:gd name="T66" fmla="*/ 135 w 138"/>
                <a:gd name="T67" fmla="*/ 47 h 136"/>
                <a:gd name="T68" fmla="*/ 126 w 138"/>
                <a:gd name="T69" fmla="*/ 40 h 136"/>
                <a:gd name="T70" fmla="*/ 115 w 138"/>
                <a:gd name="T71" fmla="*/ 36 h 136"/>
                <a:gd name="T72" fmla="*/ 115 w 138"/>
                <a:gd name="T73" fmla="*/ 17 h 136"/>
                <a:gd name="T74" fmla="*/ 104 w 138"/>
                <a:gd name="T75" fmla="*/ 16 h 136"/>
                <a:gd name="T76" fmla="*/ 93 w 138"/>
                <a:gd name="T77" fmla="*/ 17 h 136"/>
                <a:gd name="T78" fmla="*/ 84 w 138"/>
                <a:gd name="T79" fmla="*/ 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8" h="136">
                  <a:moveTo>
                    <a:pt x="69" y="108"/>
                  </a:moveTo>
                  <a:cubicBezTo>
                    <a:pt x="52" y="108"/>
                    <a:pt x="37" y="97"/>
                    <a:pt x="31" y="80"/>
                  </a:cubicBezTo>
                  <a:cubicBezTo>
                    <a:pt x="25" y="60"/>
                    <a:pt x="36" y="37"/>
                    <a:pt x="57" y="31"/>
                  </a:cubicBezTo>
                  <a:cubicBezTo>
                    <a:pt x="61" y="29"/>
                    <a:pt x="65" y="29"/>
                    <a:pt x="69" y="29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86" y="29"/>
                    <a:pt x="101" y="39"/>
                    <a:pt x="107" y="56"/>
                  </a:cubicBezTo>
                  <a:cubicBezTo>
                    <a:pt x="113" y="77"/>
                    <a:pt x="102" y="99"/>
                    <a:pt x="81" y="106"/>
                  </a:cubicBezTo>
                  <a:cubicBezTo>
                    <a:pt x="77" y="107"/>
                    <a:pt x="73" y="108"/>
                    <a:pt x="69" y="108"/>
                  </a:cubicBezTo>
                  <a:moveTo>
                    <a:pt x="81" y="0"/>
                  </a:moveTo>
                  <a:cubicBezTo>
                    <a:pt x="77" y="0"/>
                    <a:pt x="74" y="2"/>
                    <a:pt x="73" y="5"/>
                  </a:cubicBezTo>
                  <a:cubicBezTo>
                    <a:pt x="73" y="7"/>
                    <a:pt x="71" y="9"/>
                    <a:pt x="69" y="10"/>
                  </a:cubicBezTo>
                  <a:cubicBezTo>
                    <a:pt x="67" y="11"/>
                    <a:pt x="65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2" y="12"/>
                    <a:pt x="60" y="9"/>
                    <a:pt x="59" y="6"/>
                  </a:cubicBezTo>
                  <a:cubicBezTo>
                    <a:pt x="58" y="3"/>
                    <a:pt x="55" y="2"/>
                    <a:pt x="52" y="2"/>
                  </a:cubicBezTo>
                  <a:cubicBezTo>
                    <a:pt x="50" y="2"/>
                    <a:pt x="49" y="2"/>
                    <a:pt x="48" y="3"/>
                  </a:cubicBezTo>
                  <a:cubicBezTo>
                    <a:pt x="43" y="4"/>
                    <a:pt x="40" y="8"/>
                    <a:pt x="41" y="12"/>
                  </a:cubicBezTo>
                  <a:cubicBezTo>
                    <a:pt x="42" y="15"/>
                    <a:pt x="38" y="21"/>
                    <a:pt x="37" y="22"/>
                  </a:cubicBezTo>
                  <a:cubicBezTo>
                    <a:pt x="36" y="22"/>
                    <a:pt x="36" y="22"/>
                    <a:pt x="35" y="22"/>
                  </a:cubicBezTo>
                  <a:cubicBezTo>
                    <a:pt x="33" y="22"/>
                    <a:pt x="31" y="21"/>
                    <a:pt x="29" y="20"/>
                  </a:cubicBezTo>
                  <a:cubicBezTo>
                    <a:pt x="28" y="19"/>
                    <a:pt x="27" y="18"/>
                    <a:pt x="25" y="18"/>
                  </a:cubicBezTo>
                  <a:cubicBezTo>
                    <a:pt x="23" y="18"/>
                    <a:pt x="20" y="20"/>
                    <a:pt x="18" y="22"/>
                  </a:cubicBezTo>
                  <a:cubicBezTo>
                    <a:pt x="14" y="26"/>
                    <a:pt x="14" y="31"/>
                    <a:pt x="17" y="33"/>
                  </a:cubicBezTo>
                  <a:cubicBezTo>
                    <a:pt x="19" y="36"/>
                    <a:pt x="19" y="42"/>
                    <a:pt x="18" y="44"/>
                  </a:cubicBezTo>
                  <a:cubicBezTo>
                    <a:pt x="17" y="46"/>
                    <a:pt x="15" y="46"/>
                    <a:pt x="12" y="46"/>
                  </a:cubicBezTo>
                  <a:cubicBezTo>
                    <a:pt x="12" y="46"/>
                    <a:pt x="11" y="46"/>
                    <a:pt x="10" y="46"/>
                  </a:cubicBezTo>
                  <a:cubicBezTo>
                    <a:pt x="10" y="46"/>
                    <a:pt x="9" y="46"/>
                    <a:pt x="9" y="46"/>
                  </a:cubicBezTo>
                  <a:cubicBezTo>
                    <a:pt x="6" y="46"/>
                    <a:pt x="2" y="49"/>
                    <a:pt x="1" y="54"/>
                  </a:cubicBezTo>
                  <a:cubicBezTo>
                    <a:pt x="0" y="59"/>
                    <a:pt x="2" y="63"/>
                    <a:pt x="6" y="64"/>
                  </a:cubicBezTo>
                  <a:cubicBezTo>
                    <a:pt x="10" y="65"/>
                    <a:pt x="12" y="71"/>
                    <a:pt x="13" y="73"/>
                  </a:cubicBezTo>
                  <a:cubicBezTo>
                    <a:pt x="13" y="75"/>
                    <a:pt x="10" y="78"/>
                    <a:pt x="7" y="79"/>
                  </a:cubicBezTo>
                  <a:cubicBezTo>
                    <a:pt x="3" y="80"/>
                    <a:pt x="2" y="85"/>
                    <a:pt x="3" y="89"/>
                  </a:cubicBezTo>
                  <a:cubicBezTo>
                    <a:pt x="5" y="94"/>
                    <a:pt x="8" y="96"/>
                    <a:pt x="11" y="96"/>
                  </a:cubicBezTo>
                  <a:cubicBezTo>
                    <a:pt x="11" y="96"/>
                    <a:pt x="12" y="96"/>
                    <a:pt x="12" y="96"/>
                  </a:cubicBezTo>
                  <a:cubicBezTo>
                    <a:pt x="14" y="96"/>
                    <a:pt x="15" y="95"/>
                    <a:pt x="16" y="95"/>
                  </a:cubicBezTo>
                  <a:cubicBezTo>
                    <a:pt x="18" y="95"/>
                    <a:pt x="20" y="96"/>
                    <a:pt x="21" y="97"/>
                  </a:cubicBezTo>
                  <a:cubicBezTo>
                    <a:pt x="22" y="99"/>
                    <a:pt x="23" y="106"/>
                    <a:pt x="20" y="108"/>
                  </a:cubicBezTo>
                  <a:cubicBezTo>
                    <a:pt x="18" y="111"/>
                    <a:pt x="19" y="116"/>
                    <a:pt x="23" y="119"/>
                  </a:cubicBezTo>
                  <a:cubicBezTo>
                    <a:pt x="25" y="121"/>
                    <a:pt x="27" y="122"/>
                    <a:pt x="30" y="122"/>
                  </a:cubicBezTo>
                  <a:cubicBezTo>
                    <a:pt x="31" y="122"/>
                    <a:pt x="33" y="122"/>
                    <a:pt x="34" y="121"/>
                  </a:cubicBezTo>
                  <a:cubicBezTo>
                    <a:pt x="35" y="119"/>
                    <a:pt x="38" y="119"/>
                    <a:pt x="40" y="119"/>
                  </a:cubicBezTo>
                  <a:cubicBezTo>
                    <a:pt x="42" y="119"/>
                    <a:pt x="44" y="119"/>
                    <a:pt x="45" y="119"/>
                  </a:cubicBezTo>
                  <a:cubicBezTo>
                    <a:pt x="47" y="120"/>
                    <a:pt x="48" y="124"/>
                    <a:pt x="47" y="127"/>
                  </a:cubicBezTo>
                  <a:cubicBezTo>
                    <a:pt x="46" y="131"/>
                    <a:pt x="50" y="135"/>
                    <a:pt x="54" y="136"/>
                  </a:cubicBezTo>
                  <a:cubicBezTo>
                    <a:pt x="55" y="136"/>
                    <a:pt x="56" y="136"/>
                    <a:pt x="57" y="136"/>
                  </a:cubicBezTo>
                  <a:cubicBezTo>
                    <a:pt x="61" y="136"/>
                    <a:pt x="64" y="134"/>
                    <a:pt x="65" y="131"/>
                  </a:cubicBezTo>
                  <a:cubicBezTo>
                    <a:pt x="65" y="129"/>
                    <a:pt x="67" y="128"/>
                    <a:pt x="69" y="126"/>
                  </a:cubicBezTo>
                  <a:cubicBezTo>
                    <a:pt x="71" y="125"/>
                    <a:pt x="73" y="125"/>
                    <a:pt x="74" y="125"/>
                  </a:cubicBezTo>
                  <a:cubicBezTo>
                    <a:pt x="74" y="125"/>
                    <a:pt x="74" y="125"/>
                    <a:pt x="74" y="125"/>
                  </a:cubicBezTo>
                  <a:cubicBezTo>
                    <a:pt x="76" y="125"/>
                    <a:pt x="78" y="127"/>
                    <a:pt x="79" y="130"/>
                  </a:cubicBezTo>
                  <a:cubicBezTo>
                    <a:pt x="80" y="133"/>
                    <a:pt x="83" y="135"/>
                    <a:pt x="87" y="135"/>
                  </a:cubicBezTo>
                  <a:cubicBezTo>
                    <a:pt x="88" y="135"/>
                    <a:pt x="89" y="134"/>
                    <a:pt x="90" y="134"/>
                  </a:cubicBezTo>
                  <a:cubicBezTo>
                    <a:pt x="95" y="132"/>
                    <a:pt x="98" y="128"/>
                    <a:pt x="97" y="125"/>
                  </a:cubicBezTo>
                  <a:cubicBezTo>
                    <a:pt x="96" y="121"/>
                    <a:pt x="100" y="116"/>
                    <a:pt x="101" y="115"/>
                  </a:cubicBezTo>
                  <a:cubicBezTo>
                    <a:pt x="102" y="114"/>
                    <a:pt x="102" y="114"/>
                    <a:pt x="103" y="114"/>
                  </a:cubicBezTo>
                  <a:cubicBezTo>
                    <a:pt x="105" y="114"/>
                    <a:pt x="107" y="115"/>
                    <a:pt x="109" y="117"/>
                  </a:cubicBezTo>
                  <a:cubicBezTo>
                    <a:pt x="110" y="118"/>
                    <a:pt x="111" y="118"/>
                    <a:pt x="113" y="118"/>
                  </a:cubicBezTo>
                  <a:cubicBezTo>
                    <a:pt x="115" y="118"/>
                    <a:pt x="118" y="117"/>
                    <a:pt x="120" y="115"/>
                  </a:cubicBezTo>
                  <a:cubicBezTo>
                    <a:pt x="124" y="111"/>
                    <a:pt x="124" y="106"/>
                    <a:pt x="121" y="103"/>
                  </a:cubicBezTo>
                  <a:cubicBezTo>
                    <a:pt x="119" y="101"/>
                    <a:pt x="119" y="94"/>
                    <a:pt x="120" y="92"/>
                  </a:cubicBezTo>
                  <a:cubicBezTo>
                    <a:pt x="121" y="91"/>
                    <a:pt x="123" y="90"/>
                    <a:pt x="126" y="90"/>
                  </a:cubicBezTo>
                  <a:cubicBezTo>
                    <a:pt x="126" y="90"/>
                    <a:pt x="127" y="90"/>
                    <a:pt x="128" y="90"/>
                  </a:cubicBezTo>
                  <a:cubicBezTo>
                    <a:pt x="128" y="90"/>
                    <a:pt x="129" y="90"/>
                    <a:pt x="129" y="90"/>
                  </a:cubicBezTo>
                  <a:cubicBezTo>
                    <a:pt x="132" y="90"/>
                    <a:pt x="136" y="87"/>
                    <a:pt x="137" y="83"/>
                  </a:cubicBezTo>
                  <a:cubicBezTo>
                    <a:pt x="138" y="78"/>
                    <a:pt x="136" y="73"/>
                    <a:pt x="132" y="73"/>
                  </a:cubicBezTo>
                  <a:cubicBezTo>
                    <a:pt x="128" y="72"/>
                    <a:pt x="126" y="66"/>
                    <a:pt x="125" y="64"/>
                  </a:cubicBezTo>
                  <a:cubicBezTo>
                    <a:pt x="125" y="62"/>
                    <a:pt x="128" y="59"/>
                    <a:pt x="131" y="58"/>
                  </a:cubicBezTo>
                  <a:cubicBezTo>
                    <a:pt x="135" y="57"/>
                    <a:pt x="136" y="52"/>
                    <a:pt x="135" y="47"/>
                  </a:cubicBezTo>
                  <a:cubicBezTo>
                    <a:pt x="133" y="43"/>
                    <a:pt x="130" y="40"/>
                    <a:pt x="127" y="40"/>
                  </a:cubicBezTo>
                  <a:cubicBezTo>
                    <a:pt x="127" y="40"/>
                    <a:pt x="126" y="40"/>
                    <a:pt x="126" y="40"/>
                  </a:cubicBezTo>
                  <a:cubicBezTo>
                    <a:pt x="125" y="41"/>
                    <a:pt x="125" y="41"/>
                    <a:pt x="124" y="41"/>
                  </a:cubicBezTo>
                  <a:cubicBezTo>
                    <a:pt x="121" y="41"/>
                    <a:pt x="116" y="37"/>
                    <a:pt x="115" y="36"/>
                  </a:cubicBezTo>
                  <a:cubicBezTo>
                    <a:pt x="114" y="34"/>
                    <a:pt x="115" y="31"/>
                    <a:pt x="118" y="28"/>
                  </a:cubicBezTo>
                  <a:cubicBezTo>
                    <a:pt x="120" y="25"/>
                    <a:pt x="119" y="20"/>
                    <a:pt x="115" y="17"/>
                  </a:cubicBezTo>
                  <a:cubicBezTo>
                    <a:pt x="113" y="15"/>
                    <a:pt x="111" y="14"/>
                    <a:pt x="108" y="14"/>
                  </a:cubicBezTo>
                  <a:cubicBezTo>
                    <a:pt x="107" y="14"/>
                    <a:pt x="105" y="15"/>
                    <a:pt x="104" y="16"/>
                  </a:cubicBezTo>
                  <a:cubicBezTo>
                    <a:pt x="103" y="17"/>
                    <a:pt x="100" y="18"/>
                    <a:pt x="98" y="18"/>
                  </a:cubicBezTo>
                  <a:cubicBezTo>
                    <a:pt x="96" y="18"/>
                    <a:pt x="94" y="18"/>
                    <a:pt x="93" y="17"/>
                  </a:cubicBezTo>
                  <a:cubicBezTo>
                    <a:pt x="91" y="16"/>
                    <a:pt x="90" y="13"/>
                    <a:pt x="91" y="9"/>
                  </a:cubicBezTo>
                  <a:cubicBezTo>
                    <a:pt x="92" y="6"/>
                    <a:pt x="88" y="2"/>
                    <a:pt x="84" y="1"/>
                  </a:cubicBezTo>
                  <a:cubicBezTo>
                    <a:pt x="83" y="1"/>
                    <a:pt x="82" y="0"/>
                    <a:pt x="8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chenying0907 50"/>
            <p:cNvSpPr>
              <a:spLocks noEditPoints="1"/>
            </p:cNvSpPr>
            <p:nvPr/>
          </p:nvSpPr>
          <p:spPr bwMode="auto">
            <a:xfrm>
              <a:off x="4900597" y="3363170"/>
              <a:ext cx="430623" cy="425993"/>
            </a:xfrm>
            <a:custGeom>
              <a:avLst/>
              <a:gdLst>
                <a:gd name="T0" fmla="*/ 31 w 137"/>
                <a:gd name="T1" fmla="*/ 80 h 136"/>
                <a:gd name="T2" fmla="*/ 69 w 137"/>
                <a:gd name="T3" fmla="*/ 28 h 136"/>
                <a:gd name="T4" fmla="*/ 106 w 137"/>
                <a:gd name="T5" fmla="*/ 56 h 136"/>
                <a:gd name="T6" fmla="*/ 69 w 137"/>
                <a:gd name="T7" fmla="*/ 108 h 136"/>
                <a:gd name="T8" fmla="*/ 73 w 137"/>
                <a:gd name="T9" fmla="*/ 5 h 136"/>
                <a:gd name="T10" fmla="*/ 64 w 137"/>
                <a:gd name="T11" fmla="*/ 12 h 136"/>
                <a:gd name="T12" fmla="*/ 58 w 137"/>
                <a:gd name="T13" fmla="*/ 6 h 136"/>
                <a:gd name="T14" fmla="*/ 47 w 137"/>
                <a:gd name="T15" fmla="*/ 2 h 136"/>
                <a:gd name="T16" fmla="*/ 36 w 137"/>
                <a:gd name="T17" fmla="*/ 21 h 136"/>
                <a:gd name="T18" fmla="*/ 28 w 137"/>
                <a:gd name="T19" fmla="*/ 19 h 136"/>
                <a:gd name="T20" fmla="*/ 17 w 137"/>
                <a:gd name="T21" fmla="*/ 22 h 136"/>
                <a:gd name="T22" fmla="*/ 17 w 137"/>
                <a:gd name="T23" fmla="*/ 44 h 136"/>
                <a:gd name="T24" fmla="*/ 9 w 137"/>
                <a:gd name="T25" fmla="*/ 46 h 136"/>
                <a:gd name="T26" fmla="*/ 1 w 137"/>
                <a:gd name="T27" fmla="*/ 53 h 136"/>
                <a:gd name="T28" fmla="*/ 12 w 137"/>
                <a:gd name="T29" fmla="*/ 73 h 136"/>
                <a:gd name="T30" fmla="*/ 3 w 137"/>
                <a:gd name="T31" fmla="*/ 89 h 136"/>
                <a:gd name="T32" fmla="*/ 12 w 137"/>
                <a:gd name="T33" fmla="*/ 96 h 136"/>
                <a:gd name="T34" fmla="*/ 20 w 137"/>
                <a:gd name="T35" fmla="*/ 97 h 136"/>
                <a:gd name="T36" fmla="*/ 22 w 137"/>
                <a:gd name="T37" fmla="*/ 119 h 136"/>
                <a:gd name="T38" fmla="*/ 33 w 137"/>
                <a:gd name="T39" fmla="*/ 120 h 136"/>
                <a:gd name="T40" fmla="*/ 44 w 137"/>
                <a:gd name="T41" fmla="*/ 119 h 136"/>
                <a:gd name="T42" fmla="*/ 54 w 137"/>
                <a:gd name="T43" fmla="*/ 135 h 136"/>
                <a:gd name="T44" fmla="*/ 64 w 137"/>
                <a:gd name="T45" fmla="*/ 131 h 136"/>
                <a:gd name="T46" fmla="*/ 73 w 137"/>
                <a:gd name="T47" fmla="*/ 124 h 136"/>
                <a:gd name="T48" fmla="*/ 79 w 137"/>
                <a:gd name="T49" fmla="*/ 130 h 136"/>
                <a:gd name="T50" fmla="*/ 90 w 137"/>
                <a:gd name="T51" fmla="*/ 134 h 136"/>
                <a:gd name="T52" fmla="*/ 101 w 137"/>
                <a:gd name="T53" fmla="*/ 114 h 136"/>
                <a:gd name="T54" fmla="*/ 109 w 137"/>
                <a:gd name="T55" fmla="*/ 117 h 136"/>
                <a:gd name="T56" fmla="*/ 120 w 137"/>
                <a:gd name="T57" fmla="*/ 114 h 136"/>
                <a:gd name="T58" fmla="*/ 120 w 137"/>
                <a:gd name="T59" fmla="*/ 92 h 136"/>
                <a:gd name="T60" fmla="*/ 128 w 137"/>
                <a:gd name="T61" fmla="*/ 90 h 136"/>
                <a:gd name="T62" fmla="*/ 136 w 137"/>
                <a:gd name="T63" fmla="*/ 82 h 136"/>
                <a:gd name="T64" fmla="*/ 125 w 137"/>
                <a:gd name="T65" fmla="*/ 63 h 136"/>
                <a:gd name="T66" fmla="*/ 134 w 137"/>
                <a:gd name="T67" fmla="*/ 47 h 136"/>
                <a:gd name="T68" fmla="*/ 125 w 137"/>
                <a:gd name="T69" fmla="*/ 40 h 136"/>
                <a:gd name="T70" fmla="*/ 115 w 137"/>
                <a:gd name="T71" fmla="*/ 36 h 136"/>
                <a:gd name="T72" fmla="*/ 115 w 137"/>
                <a:gd name="T73" fmla="*/ 17 h 136"/>
                <a:gd name="T74" fmla="*/ 104 w 137"/>
                <a:gd name="T75" fmla="*/ 16 h 136"/>
                <a:gd name="T76" fmla="*/ 93 w 137"/>
                <a:gd name="T77" fmla="*/ 17 h 136"/>
                <a:gd name="T78" fmla="*/ 83 w 137"/>
                <a:gd name="T7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7" h="136">
                  <a:moveTo>
                    <a:pt x="69" y="108"/>
                  </a:moveTo>
                  <a:cubicBezTo>
                    <a:pt x="52" y="108"/>
                    <a:pt x="36" y="97"/>
                    <a:pt x="31" y="80"/>
                  </a:cubicBezTo>
                  <a:cubicBezTo>
                    <a:pt x="24" y="59"/>
                    <a:pt x="36" y="37"/>
                    <a:pt x="56" y="30"/>
                  </a:cubicBezTo>
                  <a:cubicBezTo>
                    <a:pt x="60" y="29"/>
                    <a:pt x="65" y="28"/>
                    <a:pt x="69" y="28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85" y="28"/>
                    <a:pt x="101" y="39"/>
                    <a:pt x="106" y="56"/>
                  </a:cubicBezTo>
                  <a:cubicBezTo>
                    <a:pt x="113" y="77"/>
                    <a:pt x="102" y="99"/>
                    <a:pt x="81" y="106"/>
                  </a:cubicBezTo>
                  <a:cubicBezTo>
                    <a:pt x="77" y="107"/>
                    <a:pt x="73" y="108"/>
                    <a:pt x="69" y="108"/>
                  </a:cubicBezTo>
                  <a:moveTo>
                    <a:pt x="81" y="0"/>
                  </a:moveTo>
                  <a:cubicBezTo>
                    <a:pt x="77" y="0"/>
                    <a:pt x="74" y="2"/>
                    <a:pt x="73" y="5"/>
                  </a:cubicBezTo>
                  <a:cubicBezTo>
                    <a:pt x="72" y="7"/>
                    <a:pt x="71" y="8"/>
                    <a:pt x="69" y="10"/>
                  </a:cubicBezTo>
                  <a:cubicBezTo>
                    <a:pt x="67" y="11"/>
                    <a:pt x="65" y="11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2" y="12"/>
                    <a:pt x="59" y="9"/>
                    <a:pt x="58" y="6"/>
                  </a:cubicBezTo>
                  <a:cubicBezTo>
                    <a:pt x="57" y="3"/>
                    <a:pt x="54" y="2"/>
                    <a:pt x="51" y="2"/>
                  </a:cubicBezTo>
                  <a:cubicBezTo>
                    <a:pt x="50" y="2"/>
                    <a:pt x="49" y="2"/>
                    <a:pt x="47" y="2"/>
                  </a:cubicBezTo>
                  <a:cubicBezTo>
                    <a:pt x="43" y="4"/>
                    <a:pt x="40" y="8"/>
                    <a:pt x="41" y="11"/>
                  </a:cubicBezTo>
                  <a:cubicBezTo>
                    <a:pt x="42" y="15"/>
                    <a:pt x="38" y="20"/>
                    <a:pt x="36" y="21"/>
                  </a:cubicBezTo>
                  <a:cubicBezTo>
                    <a:pt x="36" y="22"/>
                    <a:pt x="35" y="22"/>
                    <a:pt x="35" y="22"/>
                  </a:cubicBezTo>
                  <a:cubicBezTo>
                    <a:pt x="33" y="22"/>
                    <a:pt x="30" y="21"/>
                    <a:pt x="28" y="19"/>
                  </a:cubicBezTo>
                  <a:cubicBezTo>
                    <a:pt x="27" y="18"/>
                    <a:pt x="26" y="18"/>
                    <a:pt x="25" y="18"/>
                  </a:cubicBezTo>
                  <a:cubicBezTo>
                    <a:pt x="22" y="18"/>
                    <a:pt x="20" y="19"/>
                    <a:pt x="17" y="22"/>
                  </a:cubicBezTo>
                  <a:cubicBezTo>
                    <a:pt x="14" y="25"/>
                    <a:pt x="14" y="30"/>
                    <a:pt x="16" y="33"/>
                  </a:cubicBezTo>
                  <a:cubicBezTo>
                    <a:pt x="19" y="35"/>
                    <a:pt x="18" y="42"/>
                    <a:pt x="17" y="44"/>
                  </a:cubicBezTo>
                  <a:cubicBezTo>
                    <a:pt x="17" y="45"/>
                    <a:pt x="15" y="46"/>
                    <a:pt x="12" y="46"/>
                  </a:cubicBezTo>
                  <a:cubicBezTo>
                    <a:pt x="11" y="46"/>
                    <a:pt x="10" y="46"/>
                    <a:pt x="9" y="46"/>
                  </a:cubicBezTo>
                  <a:cubicBezTo>
                    <a:pt x="9" y="46"/>
                    <a:pt x="9" y="46"/>
                    <a:pt x="8" y="46"/>
                  </a:cubicBezTo>
                  <a:cubicBezTo>
                    <a:pt x="5" y="46"/>
                    <a:pt x="2" y="49"/>
                    <a:pt x="1" y="53"/>
                  </a:cubicBezTo>
                  <a:cubicBezTo>
                    <a:pt x="0" y="58"/>
                    <a:pt x="2" y="63"/>
                    <a:pt x="6" y="64"/>
                  </a:cubicBezTo>
                  <a:cubicBezTo>
                    <a:pt x="9" y="64"/>
                    <a:pt x="12" y="70"/>
                    <a:pt x="12" y="73"/>
                  </a:cubicBezTo>
                  <a:cubicBezTo>
                    <a:pt x="12" y="75"/>
                    <a:pt x="10" y="77"/>
                    <a:pt x="6" y="78"/>
                  </a:cubicBezTo>
                  <a:cubicBezTo>
                    <a:pt x="3" y="79"/>
                    <a:pt x="1" y="84"/>
                    <a:pt x="3" y="89"/>
                  </a:cubicBezTo>
                  <a:cubicBezTo>
                    <a:pt x="4" y="93"/>
                    <a:pt x="7" y="96"/>
                    <a:pt x="10" y="96"/>
                  </a:cubicBezTo>
                  <a:cubicBezTo>
                    <a:pt x="11" y="96"/>
                    <a:pt x="11" y="96"/>
                    <a:pt x="12" y="96"/>
                  </a:cubicBezTo>
                  <a:cubicBezTo>
                    <a:pt x="13" y="95"/>
                    <a:pt x="14" y="95"/>
                    <a:pt x="15" y="95"/>
                  </a:cubicBezTo>
                  <a:cubicBezTo>
                    <a:pt x="18" y="95"/>
                    <a:pt x="19" y="96"/>
                    <a:pt x="20" y="97"/>
                  </a:cubicBezTo>
                  <a:cubicBezTo>
                    <a:pt x="21" y="99"/>
                    <a:pt x="22" y="105"/>
                    <a:pt x="20" y="108"/>
                  </a:cubicBezTo>
                  <a:cubicBezTo>
                    <a:pt x="17" y="111"/>
                    <a:pt x="19" y="116"/>
                    <a:pt x="22" y="119"/>
                  </a:cubicBezTo>
                  <a:cubicBezTo>
                    <a:pt x="24" y="121"/>
                    <a:pt x="27" y="122"/>
                    <a:pt x="29" y="122"/>
                  </a:cubicBezTo>
                  <a:cubicBezTo>
                    <a:pt x="31" y="122"/>
                    <a:pt x="32" y="121"/>
                    <a:pt x="33" y="120"/>
                  </a:cubicBezTo>
                  <a:cubicBezTo>
                    <a:pt x="35" y="119"/>
                    <a:pt x="37" y="118"/>
                    <a:pt x="40" y="118"/>
                  </a:cubicBezTo>
                  <a:cubicBezTo>
                    <a:pt x="42" y="118"/>
                    <a:pt x="44" y="119"/>
                    <a:pt x="44" y="119"/>
                  </a:cubicBezTo>
                  <a:cubicBezTo>
                    <a:pt x="46" y="120"/>
                    <a:pt x="47" y="123"/>
                    <a:pt x="47" y="127"/>
                  </a:cubicBezTo>
                  <a:cubicBezTo>
                    <a:pt x="46" y="131"/>
                    <a:pt x="49" y="134"/>
                    <a:pt x="54" y="135"/>
                  </a:cubicBezTo>
                  <a:cubicBezTo>
                    <a:pt x="55" y="136"/>
                    <a:pt x="56" y="136"/>
                    <a:pt x="57" y="136"/>
                  </a:cubicBezTo>
                  <a:cubicBezTo>
                    <a:pt x="60" y="136"/>
                    <a:pt x="64" y="134"/>
                    <a:pt x="64" y="131"/>
                  </a:cubicBezTo>
                  <a:cubicBezTo>
                    <a:pt x="65" y="129"/>
                    <a:pt x="67" y="127"/>
                    <a:pt x="69" y="126"/>
                  </a:cubicBezTo>
                  <a:cubicBezTo>
                    <a:pt x="70" y="125"/>
                    <a:pt x="72" y="124"/>
                    <a:pt x="73" y="124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6" y="124"/>
                    <a:pt x="78" y="127"/>
                    <a:pt x="79" y="130"/>
                  </a:cubicBezTo>
                  <a:cubicBezTo>
                    <a:pt x="80" y="133"/>
                    <a:pt x="83" y="134"/>
                    <a:pt x="86" y="134"/>
                  </a:cubicBezTo>
                  <a:cubicBezTo>
                    <a:pt x="87" y="134"/>
                    <a:pt x="89" y="134"/>
                    <a:pt x="90" y="134"/>
                  </a:cubicBezTo>
                  <a:cubicBezTo>
                    <a:pt x="95" y="132"/>
                    <a:pt x="97" y="128"/>
                    <a:pt x="96" y="125"/>
                  </a:cubicBezTo>
                  <a:cubicBezTo>
                    <a:pt x="95" y="121"/>
                    <a:pt x="99" y="116"/>
                    <a:pt x="101" y="114"/>
                  </a:cubicBezTo>
                  <a:cubicBezTo>
                    <a:pt x="101" y="114"/>
                    <a:pt x="102" y="114"/>
                    <a:pt x="103" y="114"/>
                  </a:cubicBezTo>
                  <a:cubicBezTo>
                    <a:pt x="105" y="114"/>
                    <a:pt x="107" y="115"/>
                    <a:pt x="109" y="117"/>
                  </a:cubicBezTo>
                  <a:cubicBezTo>
                    <a:pt x="110" y="117"/>
                    <a:pt x="111" y="118"/>
                    <a:pt x="112" y="118"/>
                  </a:cubicBezTo>
                  <a:cubicBezTo>
                    <a:pt x="115" y="118"/>
                    <a:pt x="118" y="117"/>
                    <a:pt x="120" y="114"/>
                  </a:cubicBezTo>
                  <a:cubicBezTo>
                    <a:pt x="123" y="111"/>
                    <a:pt x="124" y="106"/>
                    <a:pt x="121" y="103"/>
                  </a:cubicBezTo>
                  <a:cubicBezTo>
                    <a:pt x="118" y="101"/>
                    <a:pt x="119" y="94"/>
                    <a:pt x="120" y="92"/>
                  </a:cubicBezTo>
                  <a:cubicBezTo>
                    <a:pt x="120" y="91"/>
                    <a:pt x="123" y="90"/>
                    <a:pt x="125" y="90"/>
                  </a:cubicBezTo>
                  <a:cubicBezTo>
                    <a:pt x="126" y="90"/>
                    <a:pt x="127" y="90"/>
                    <a:pt x="128" y="90"/>
                  </a:cubicBezTo>
                  <a:cubicBezTo>
                    <a:pt x="128" y="90"/>
                    <a:pt x="128" y="90"/>
                    <a:pt x="129" y="90"/>
                  </a:cubicBezTo>
                  <a:cubicBezTo>
                    <a:pt x="132" y="90"/>
                    <a:pt x="135" y="87"/>
                    <a:pt x="136" y="82"/>
                  </a:cubicBezTo>
                  <a:cubicBezTo>
                    <a:pt x="137" y="78"/>
                    <a:pt x="135" y="73"/>
                    <a:pt x="132" y="72"/>
                  </a:cubicBezTo>
                  <a:cubicBezTo>
                    <a:pt x="128" y="71"/>
                    <a:pt x="125" y="65"/>
                    <a:pt x="125" y="63"/>
                  </a:cubicBezTo>
                  <a:cubicBezTo>
                    <a:pt x="125" y="61"/>
                    <a:pt x="127" y="59"/>
                    <a:pt x="131" y="57"/>
                  </a:cubicBezTo>
                  <a:cubicBezTo>
                    <a:pt x="134" y="56"/>
                    <a:pt x="136" y="52"/>
                    <a:pt x="134" y="47"/>
                  </a:cubicBezTo>
                  <a:cubicBezTo>
                    <a:pt x="133" y="43"/>
                    <a:pt x="130" y="40"/>
                    <a:pt x="127" y="40"/>
                  </a:cubicBezTo>
                  <a:cubicBezTo>
                    <a:pt x="126" y="40"/>
                    <a:pt x="126" y="40"/>
                    <a:pt x="125" y="40"/>
                  </a:cubicBezTo>
                  <a:cubicBezTo>
                    <a:pt x="125" y="40"/>
                    <a:pt x="124" y="40"/>
                    <a:pt x="124" y="40"/>
                  </a:cubicBezTo>
                  <a:cubicBezTo>
                    <a:pt x="121" y="40"/>
                    <a:pt x="116" y="37"/>
                    <a:pt x="115" y="36"/>
                  </a:cubicBezTo>
                  <a:cubicBezTo>
                    <a:pt x="114" y="34"/>
                    <a:pt x="115" y="30"/>
                    <a:pt x="117" y="28"/>
                  </a:cubicBezTo>
                  <a:cubicBezTo>
                    <a:pt x="120" y="25"/>
                    <a:pt x="119" y="20"/>
                    <a:pt x="115" y="17"/>
                  </a:cubicBezTo>
                  <a:cubicBezTo>
                    <a:pt x="113" y="15"/>
                    <a:pt x="110" y="14"/>
                    <a:pt x="108" y="14"/>
                  </a:cubicBezTo>
                  <a:cubicBezTo>
                    <a:pt x="106" y="14"/>
                    <a:pt x="105" y="14"/>
                    <a:pt x="104" y="16"/>
                  </a:cubicBezTo>
                  <a:cubicBezTo>
                    <a:pt x="102" y="17"/>
                    <a:pt x="100" y="17"/>
                    <a:pt x="97" y="17"/>
                  </a:cubicBezTo>
                  <a:cubicBezTo>
                    <a:pt x="95" y="17"/>
                    <a:pt x="94" y="17"/>
                    <a:pt x="93" y="17"/>
                  </a:cubicBezTo>
                  <a:cubicBezTo>
                    <a:pt x="91" y="16"/>
                    <a:pt x="90" y="12"/>
                    <a:pt x="91" y="9"/>
                  </a:cubicBezTo>
                  <a:cubicBezTo>
                    <a:pt x="91" y="5"/>
                    <a:pt x="88" y="1"/>
                    <a:pt x="83" y="0"/>
                  </a:cubicBezTo>
                  <a:cubicBezTo>
                    <a:pt x="82" y="0"/>
                    <a:pt x="81" y="0"/>
                    <a:pt x="8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chenying0907 51"/>
            <p:cNvSpPr>
              <a:spLocks noEditPoints="1"/>
            </p:cNvSpPr>
            <p:nvPr/>
          </p:nvSpPr>
          <p:spPr bwMode="auto">
            <a:xfrm>
              <a:off x="3587036" y="2022682"/>
              <a:ext cx="263930" cy="273191"/>
            </a:xfrm>
            <a:custGeom>
              <a:avLst/>
              <a:gdLst>
                <a:gd name="T0" fmla="*/ 19 w 84"/>
                <a:gd name="T1" fmla="*/ 51 h 87"/>
                <a:gd name="T2" fmla="*/ 42 w 84"/>
                <a:gd name="T3" fmla="*/ 18 h 87"/>
                <a:gd name="T4" fmla="*/ 49 w 84"/>
                <a:gd name="T5" fmla="*/ 67 h 87"/>
                <a:gd name="T6" fmla="*/ 49 w 84"/>
                <a:gd name="T7" fmla="*/ 0 h 87"/>
                <a:gd name="T8" fmla="*/ 42 w 84"/>
                <a:gd name="T9" fmla="*/ 6 h 87"/>
                <a:gd name="T10" fmla="*/ 39 w 84"/>
                <a:gd name="T11" fmla="*/ 7 h 87"/>
                <a:gd name="T12" fmla="*/ 31 w 84"/>
                <a:gd name="T13" fmla="*/ 1 h 87"/>
                <a:gd name="T14" fmla="*/ 25 w 84"/>
                <a:gd name="T15" fmla="*/ 7 h 87"/>
                <a:gd name="T16" fmla="*/ 21 w 84"/>
                <a:gd name="T17" fmla="*/ 14 h 87"/>
                <a:gd name="T18" fmla="*/ 15 w 84"/>
                <a:gd name="T19" fmla="*/ 12 h 87"/>
                <a:gd name="T20" fmla="*/ 10 w 84"/>
                <a:gd name="T21" fmla="*/ 21 h 87"/>
                <a:gd name="T22" fmla="*/ 7 w 84"/>
                <a:gd name="T23" fmla="*/ 29 h 87"/>
                <a:gd name="T24" fmla="*/ 5 w 84"/>
                <a:gd name="T25" fmla="*/ 29 h 87"/>
                <a:gd name="T26" fmla="*/ 4 w 84"/>
                <a:gd name="T27" fmla="*/ 41 h 87"/>
                <a:gd name="T28" fmla="*/ 4 w 84"/>
                <a:gd name="T29" fmla="*/ 50 h 87"/>
                <a:gd name="T30" fmla="*/ 6 w 84"/>
                <a:gd name="T31" fmla="*/ 61 h 87"/>
                <a:gd name="T32" fmla="*/ 10 w 84"/>
                <a:gd name="T33" fmla="*/ 61 h 87"/>
                <a:gd name="T34" fmla="*/ 12 w 84"/>
                <a:gd name="T35" fmla="*/ 69 h 87"/>
                <a:gd name="T36" fmla="*/ 18 w 84"/>
                <a:gd name="T37" fmla="*/ 78 h 87"/>
                <a:gd name="T38" fmla="*/ 24 w 84"/>
                <a:gd name="T39" fmla="*/ 75 h 87"/>
                <a:gd name="T40" fmla="*/ 29 w 84"/>
                <a:gd name="T41" fmla="*/ 81 h 87"/>
                <a:gd name="T42" fmla="*/ 35 w 84"/>
                <a:gd name="T43" fmla="*/ 87 h 87"/>
                <a:gd name="T44" fmla="*/ 42 w 84"/>
                <a:gd name="T45" fmla="*/ 80 h 87"/>
                <a:gd name="T46" fmla="*/ 45 w 84"/>
                <a:gd name="T47" fmla="*/ 79 h 87"/>
                <a:gd name="T48" fmla="*/ 53 w 84"/>
                <a:gd name="T49" fmla="*/ 86 h 87"/>
                <a:gd name="T50" fmla="*/ 59 w 84"/>
                <a:gd name="T51" fmla="*/ 79 h 87"/>
                <a:gd name="T52" fmla="*/ 63 w 84"/>
                <a:gd name="T53" fmla="*/ 73 h 87"/>
                <a:gd name="T54" fmla="*/ 69 w 84"/>
                <a:gd name="T55" fmla="*/ 75 h 87"/>
                <a:gd name="T56" fmla="*/ 74 w 84"/>
                <a:gd name="T57" fmla="*/ 66 h 87"/>
                <a:gd name="T58" fmla="*/ 77 w 84"/>
                <a:gd name="T59" fmla="*/ 57 h 87"/>
                <a:gd name="T60" fmla="*/ 79 w 84"/>
                <a:gd name="T61" fmla="*/ 57 h 87"/>
                <a:gd name="T62" fmla="*/ 80 w 84"/>
                <a:gd name="T63" fmla="*/ 46 h 87"/>
                <a:gd name="T64" fmla="*/ 80 w 84"/>
                <a:gd name="T65" fmla="*/ 37 h 87"/>
                <a:gd name="T66" fmla="*/ 78 w 84"/>
                <a:gd name="T67" fmla="*/ 26 h 87"/>
                <a:gd name="T68" fmla="*/ 76 w 84"/>
                <a:gd name="T69" fmla="*/ 26 h 87"/>
                <a:gd name="T70" fmla="*/ 72 w 84"/>
                <a:gd name="T71" fmla="*/ 18 h 87"/>
                <a:gd name="T72" fmla="*/ 66 w 84"/>
                <a:gd name="T73" fmla="*/ 9 h 87"/>
                <a:gd name="T74" fmla="*/ 60 w 84"/>
                <a:gd name="T75" fmla="*/ 11 h 87"/>
                <a:gd name="T76" fmla="*/ 55 w 84"/>
                <a:gd name="T77" fmla="*/ 6 h 87"/>
                <a:gd name="T78" fmla="*/ 49 w 84"/>
                <a:gd name="T7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87">
                  <a:moveTo>
                    <a:pt x="42" y="69"/>
                  </a:moveTo>
                  <a:cubicBezTo>
                    <a:pt x="32" y="69"/>
                    <a:pt x="22" y="62"/>
                    <a:pt x="19" y="51"/>
                  </a:cubicBezTo>
                  <a:cubicBezTo>
                    <a:pt x="15" y="38"/>
                    <a:pt x="22" y="24"/>
                    <a:pt x="35" y="19"/>
                  </a:cubicBezTo>
                  <a:cubicBezTo>
                    <a:pt x="37" y="18"/>
                    <a:pt x="40" y="18"/>
                    <a:pt x="42" y="18"/>
                  </a:cubicBezTo>
                  <a:cubicBezTo>
                    <a:pt x="52" y="18"/>
                    <a:pt x="62" y="25"/>
                    <a:pt x="65" y="36"/>
                  </a:cubicBezTo>
                  <a:cubicBezTo>
                    <a:pt x="69" y="49"/>
                    <a:pt x="62" y="63"/>
                    <a:pt x="49" y="67"/>
                  </a:cubicBezTo>
                  <a:cubicBezTo>
                    <a:pt x="47" y="68"/>
                    <a:pt x="44" y="69"/>
                    <a:pt x="42" y="69"/>
                  </a:cubicBezTo>
                  <a:moveTo>
                    <a:pt x="49" y="0"/>
                  </a:moveTo>
                  <a:cubicBezTo>
                    <a:pt x="47" y="0"/>
                    <a:pt x="45" y="1"/>
                    <a:pt x="45" y="3"/>
                  </a:cubicBezTo>
                  <a:cubicBezTo>
                    <a:pt x="44" y="4"/>
                    <a:pt x="43" y="6"/>
                    <a:pt x="42" y="6"/>
                  </a:cubicBezTo>
                  <a:cubicBezTo>
                    <a:pt x="41" y="7"/>
                    <a:pt x="40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6" y="6"/>
                    <a:pt x="36" y="4"/>
                  </a:cubicBezTo>
                  <a:cubicBezTo>
                    <a:pt x="35" y="2"/>
                    <a:pt x="33" y="1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cubicBezTo>
                    <a:pt x="26" y="2"/>
                    <a:pt x="24" y="5"/>
                    <a:pt x="25" y="7"/>
                  </a:cubicBezTo>
                  <a:cubicBezTo>
                    <a:pt x="26" y="9"/>
                    <a:pt x="23" y="13"/>
                    <a:pt x="22" y="14"/>
                  </a:cubicBezTo>
                  <a:cubicBezTo>
                    <a:pt x="22" y="14"/>
                    <a:pt x="22" y="14"/>
                    <a:pt x="21" y="14"/>
                  </a:cubicBezTo>
                  <a:cubicBezTo>
                    <a:pt x="20" y="14"/>
                    <a:pt x="19" y="13"/>
                    <a:pt x="17" y="12"/>
                  </a:cubicBezTo>
                  <a:cubicBezTo>
                    <a:pt x="17" y="12"/>
                    <a:pt x="16" y="12"/>
                    <a:pt x="15" y="12"/>
                  </a:cubicBezTo>
                  <a:cubicBezTo>
                    <a:pt x="14" y="12"/>
                    <a:pt x="12" y="12"/>
                    <a:pt x="11" y="14"/>
                  </a:cubicBezTo>
                  <a:cubicBezTo>
                    <a:pt x="9" y="16"/>
                    <a:pt x="8" y="19"/>
                    <a:pt x="10" y="21"/>
                  </a:cubicBezTo>
                  <a:cubicBezTo>
                    <a:pt x="12" y="22"/>
                    <a:pt x="11" y="27"/>
                    <a:pt x="11" y="28"/>
                  </a:cubicBezTo>
                  <a:cubicBezTo>
                    <a:pt x="10" y="29"/>
                    <a:pt x="9" y="29"/>
                    <a:pt x="7" y="29"/>
                  </a:cubicBezTo>
                  <a:cubicBezTo>
                    <a:pt x="7" y="29"/>
                    <a:pt x="6" y="29"/>
                    <a:pt x="6" y="29"/>
                  </a:cubicBezTo>
                  <a:cubicBezTo>
                    <a:pt x="6" y="29"/>
                    <a:pt x="5" y="29"/>
                    <a:pt x="5" y="29"/>
                  </a:cubicBezTo>
                  <a:cubicBezTo>
                    <a:pt x="3" y="29"/>
                    <a:pt x="1" y="31"/>
                    <a:pt x="1" y="34"/>
                  </a:cubicBezTo>
                  <a:cubicBezTo>
                    <a:pt x="0" y="37"/>
                    <a:pt x="1" y="40"/>
                    <a:pt x="4" y="41"/>
                  </a:cubicBezTo>
                  <a:cubicBezTo>
                    <a:pt x="6" y="41"/>
                    <a:pt x="7" y="45"/>
                    <a:pt x="8" y="46"/>
                  </a:cubicBezTo>
                  <a:cubicBezTo>
                    <a:pt x="8" y="48"/>
                    <a:pt x="6" y="49"/>
                    <a:pt x="4" y="50"/>
                  </a:cubicBezTo>
                  <a:cubicBezTo>
                    <a:pt x="2" y="51"/>
                    <a:pt x="1" y="54"/>
                    <a:pt x="2" y="57"/>
                  </a:cubicBezTo>
                  <a:cubicBezTo>
                    <a:pt x="3" y="59"/>
                    <a:pt x="5" y="61"/>
                    <a:pt x="6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8" y="61"/>
                    <a:pt x="9" y="61"/>
                    <a:pt x="10" y="61"/>
                  </a:cubicBezTo>
                  <a:cubicBezTo>
                    <a:pt x="11" y="61"/>
                    <a:pt x="12" y="61"/>
                    <a:pt x="12" y="62"/>
                  </a:cubicBezTo>
                  <a:cubicBezTo>
                    <a:pt x="13" y="63"/>
                    <a:pt x="14" y="67"/>
                    <a:pt x="12" y="69"/>
                  </a:cubicBezTo>
                  <a:cubicBezTo>
                    <a:pt x="11" y="71"/>
                    <a:pt x="11" y="74"/>
                    <a:pt x="14" y="76"/>
                  </a:cubicBezTo>
                  <a:cubicBezTo>
                    <a:pt x="15" y="77"/>
                    <a:pt x="17" y="78"/>
                    <a:pt x="18" y="78"/>
                  </a:cubicBezTo>
                  <a:cubicBezTo>
                    <a:pt x="19" y="78"/>
                    <a:pt x="20" y="77"/>
                    <a:pt x="21" y="77"/>
                  </a:cubicBezTo>
                  <a:cubicBezTo>
                    <a:pt x="21" y="76"/>
                    <a:pt x="23" y="75"/>
                    <a:pt x="24" y="75"/>
                  </a:cubicBezTo>
                  <a:cubicBezTo>
                    <a:pt x="26" y="75"/>
                    <a:pt x="27" y="76"/>
                    <a:pt x="27" y="76"/>
                  </a:cubicBezTo>
                  <a:cubicBezTo>
                    <a:pt x="28" y="76"/>
                    <a:pt x="29" y="79"/>
                    <a:pt x="29" y="81"/>
                  </a:cubicBezTo>
                  <a:cubicBezTo>
                    <a:pt x="28" y="83"/>
                    <a:pt x="30" y="86"/>
                    <a:pt x="33" y="86"/>
                  </a:cubicBezTo>
                  <a:cubicBezTo>
                    <a:pt x="34" y="86"/>
                    <a:pt x="34" y="87"/>
                    <a:pt x="35" y="87"/>
                  </a:cubicBezTo>
                  <a:cubicBezTo>
                    <a:pt x="37" y="87"/>
                    <a:pt x="39" y="85"/>
                    <a:pt x="39" y="83"/>
                  </a:cubicBezTo>
                  <a:cubicBezTo>
                    <a:pt x="40" y="82"/>
                    <a:pt x="41" y="81"/>
                    <a:pt x="42" y="80"/>
                  </a:cubicBezTo>
                  <a:cubicBezTo>
                    <a:pt x="43" y="80"/>
                    <a:pt x="44" y="79"/>
                    <a:pt x="45" y="79"/>
                  </a:cubicBezTo>
                  <a:cubicBezTo>
                    <a:pt x="45" y="79"/>
                    <a:pt x="45" y="79"/>
                    <a:pt x="45" y="79"/>
                  </a:cubicBezTo>
                  <a:cubicBezTo>
                    <a:pt x="46" y="79"/>
                    <a:pt x="48" y="81"/>
                    <a:pt x="48" y="83"/>
                  </a:cubicBezTo>
                  <a:cubicBezTo>
                    <a:pt x="49" y="85"/>
                    <a:pt x="51" y="86"/>
                    <a:pt x="53" y="86"/>
                  </a:cubicBezTo>
                  <a:cubicBezTo>
                    <a:pt x="53" y="86"/>
                    <a:pt x="54" y="85"/>
                    <a:pt x="55" y="85"/>
                  </a:cubicBezTo>
                  <a:cubicBezTo>
                    <a:pt x="58" y="84"/>
                    <a:pt x="60" y="82"/>
                    <a:pt x="59" y="79"/>
                  </a:cubicBezTo>
                  <a:cubicBezTo>
                    <a:pt x="58" y="77"/>
                    <a:pt x="61" y="74"/>
                    <a:pt x="62" y="73"/>
                  </a:cubicBezTo>
                  <a:cubicBezTo>
                    <a:pt x="62" y="73"/>
                    <a:pt x="62" y="73"/>
                    <a:pt x="63" y="73"/>
                  </a:cubicBezTo>
                  <a:cubicBezTo>
                    <a:pt x="64" y="73"/>
                    <a:pt x="65" y="73"/>
                    <a:pt x="67" y="74"/>
                  </a:cubicBezTo>
                  <a:cubicBezTo>
                    <a:pt x="67" y="75"/>
                    <a:pt x="68" y="75"/>
                    <a:pt x="69" y="75"/>
                  </a:cubicBezTo>
                  <a:cubicBezTo>
                    <a:pt x="70" y="75"/>
                    <a:pt x="72" y="74"/>
                    <a:pt x="73" y="73"/>
                  </a:cubicBezTo>
                  <a:cubicBezTo>
                    <a:pt x="75" y="71"/>
                    <a:pt x="76" y="67"/>
                    <a:pt x="74" y="66"/>
                  </a:cubicBezTo>
                  <a:cubicBezTo>
                    <a:pt x="72" y="64"/>
                    <a:pt x="73" y="60"/>
                    <a:pt x="73" y="59"/>
                  </a:cubicBezTo>
                  <a:cubicBezTo>
                    <a:pt x="74" y="58"/>
                    <a:pt x="75" y="57"/>
                    <a:pt x="77" y="57"/>
                  </a:cubicBezTo>
                  <a:cubicBezTo>
                    <a:pt x="77" y="57"/>
                    <a:pt x="78" y="57"/>
                    <a:pt x="78" y="57"/>
                  </a:cubicBezTo>
                  <a:cubicBezTo>
                    <a:pt x="78" y="57"/>
                    <a:pt x="79" y="57"/>
                    <a:pt x="79" y="57"/>
                  </a:cubicBezTo>
                  <a:cubicBezTo>
                    <a:pt x="81" y="57"/>
                    <a:pt x="83" y="55"/>
                    <a:pt x="83" y="53"/>
                  </a:cubicBezTo>
                  <a:cubicBezTo>
                    <a:pt x="84" y="49"/>
                    <a:pt x="83" y="47"/>
                    <a:pt x="80" y="46"/>
                  </a:cubicBezTo>
                  <a:cubicBezTo>
                    <a:pt x="78" y="46"/>
                    <a:pt x="77" y="42"/>
                    <a:pt x="76" y="40"/>
                  </a:cubicBezTo>
                  <a:cubicBezTo>
                    <a:pt x="76" y="39"/>
                    <a:pt x="78" y="37"/>
                    <a:pt x="80" y="37"/>
                  </a:cubicBezTo>
                  <a:cubicBezTo>
                    <a:pt x="82" y="36"/>
                    <a:pt x="83" y="33"/>
                    <a:pt x="82" y="30"/>
                  </a:cubicBezTo>
                  <a:cubicBezTo>
                    <a:pt x="81" y="27"/>
                    <a:pt x="79" y="26"/>
                    <a:pt x="7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74" y="26"/>
                    <a:pt x="71" y="24"/>
                    <a:pt x="70" y="23"/>
                  </a:cubicBezTo>
                  <a:cubicBezTo>
                    <a:pt x="70" y="22"/>
                    <a:pt x="70" y="19"/>
                    <a:pt x="72" y="18"/>
                  </a:cubicBezTo>
                  <a:cubicBezTo>
                    <a:pt x="73" y="16"/>
                    <a:pt x="73" y="13"/>
                    <a:pt x="70" y="11"/>
                  </a:cubicBezTo>
                  <a:cubicBezTo>
                    <a:pt x="69" y="10"/>
                    <a:pt x="67" y="9"/>
                    <a:pt x="66" y="9"/>
                  </a:cubicBezTo>
                  <a:cubicBezTo>
                    <a:pt x="65" y="9"/>
                    <a:pt x="64" y="9"/>
                    <a:pt x="63" y="10"/>
                  </a:cubicBezTo>
                  <a:cubicBezTo>
                    <a:pt x="63" y="11"/>
                    <a:pt x="61" y="11"/>
                    <a:pt x="60" y="11"/>
                  </a:cubicBezTo>
                  <a:cubicBezTo>
                    <a:pt x="58" y="11"/>
                    <a:pt x="57" y="11"/>
                    <a:pt x="57" y="11"/>
                  </a:cubicBezTo>
                  <a:cubicBezTo>
                    <a:pt x="56" y="10"/>
                    <a:pt x="55" y="8"/>
                    <a:pt x="55" y="6"/>
                  </a:cubicBezTo>
                  <a:cubicBezTo>
                    <a:pt x="56" y="3"/>
                    <a:pt x="54" y="1"/>
                    <a:pt x="51" y="0"/>
                  </a:cubicBezTo>
                  <a:cubicBezTo>
                    <a:pt x="50" y="0"/>
                    <a:pt x="50" y="0"/>
                    <a:pt x="4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chenying0907 52"/>
            <p:cNvSpPr>
              <a:spLocks noEditPoints="1"/>
            </p:cNvSpPr>
            <p:nvPr/>
          </p:nvSpPr>
          <p:spPr bwMode="auto">
            <a:xfrm>
              <a:off x="4981627" y="3803054"/>
              <a:ext cx="166693" cy="155118"/>
            </a:xfrm>
            <a:custGeom>
              <a:avLst/>
              <a:gdLst>
                <a:gd name="T0" fmla="*/ 12 w 53"/>
                <a:gd name="T1" fmla="*/ 29 h 49"/>
                <a:gd name="T2" fmla="*/ 26 w 53"/>
                <a:gd name="T3" fmla="*/ 10 h 49"/>
                <a:gd name="T4" fmla="*/ 31 w 53"/>
                <a:gd name="T5" fmla="*/ 38 h 49"/>
                <a:gd name="T6" fmla="*/ 31 w 53"/>
                <a:gd name="T7" fmla="*/ 0 h 49"/>
                <a:gd name="T8" fmla="*/ 26 w 53"/>
                <a:gd name="T9" fmla="*/ 3 h 49"/>
                <a:gd name="T10" fmla="*/ 25 w 53"/>
                <a:gd name="T11" fmla="*/ 4 h 49"/>
                <a:gd name="T12" fmla="*/ 20 w 53"/>
                <a:gd name="T13" fmla="*/ 0 h 49"/>
                <a:gd name="T14" fmla="*/ 16 w 53"/>
                <a:gd name="T15" fmla="*/ 4 h 49"/>
                <a:gd name="T16" fmla="*/ 13 w 53"/>
                <a:gd name="T17" fmla="*/ 8 h 49"/>
                <a:gd name="T18" fmla="*/ 9 w 53"/>
                <a:gd name="T19" fmla="*/ 6 h 49"/>
                <a:gd name="T20" fmla="*/ 6 w 53"/>
                <a:gd name="T21" fmla="*/ 12 h 49"/>
                <a:gd name="T22" fmla="*/ 4 w 53"/>
                <a:gd name="T23" fmla="*/ 16 h 49"/>
                <a:gd name="T24" fmla="*/ 3 w 53"/>
                <a:gd name="T25" fmla="*/ 16 h 49"/>
                <a:gd name="T26" fmla="*/ 2 w 53"/>
                <a:gd name="T27" fmla="*/ 23 h 49"/>
                <a:gd name="T28" fmla="*/ 2 w 53"/>
                <a:gd name="T29" fmla="*/ 28 h 49"/>
                <a:gd name="T30" fmla="*/ 4 w 53"/>
                <a:gd name="T31" fmla="*/ 35 h 49"/>
                <a:gd name="T32" fmla="*/ 6 w 53"/>
                <a:gd name="T33" fmla="*/ 34 h 49"/>
                <a:gd name="T34" fmla="*/ 7 w 53"/>
                <a:gd name="T35" fmla="*/ 39 h 49"/>
                <a:gd name="T36" fmla="*/ 11 w 53"/>
                <a:gd name="T37" fmla="*/ 44 h 49"/>
                <a:gd name="T38" fmla="*/ 15 w 53"/>
                <a:gd name="T39" fmla="*/ 43 h 49"/>
                <a:gd name="T40" fmla="*/ 18 w 53"/>
                <a:gd name="T41" fmla="*/ 46 h 49"/>
                <a:gd name="T42" fmla="*/ 22 w 53"/>
                <a:gd name="T43" fmla="*/ 49 h 49"/>
                <a:gd name="T44" fmla="*/ 26 w 53"/>
                <a:gd name="T45" fmla="*/ 46 h 49"/>
                <a:gd name="T46" fmla="*/ 28 w 53"/>
                <a:gd name="T47" fmla="*/ 45 h 49"/>
                <a:gd name="T48" fmla="*/ 33 w 53"/>
                <a:gd name="T49" fmla="*/ 49 h 49"/>
                <a:gd name="T50" fmla="*/ 37 w 53"/>
                <a:gd name="T51" fmla="*/ 45 h 49"/>
                <a:gd name="T52" fmla="*/ 40 w 53"/>
                <a:gd name="T53" fmla="*/ 41 h 49"/>
                <a:gd name="T54" fmla="*/ 44 w 53"/>
                <a:gd name="T55" fmla="*/ 43 h 49"/>
                <a:gd name="T56" fmla="*/ 47 w 53"/>
                <a:gd name="T57" fmla="*/ 37 h 49"/>
                <a:gd name="T58" fmla="*/ 49 w 53"/>
                <a:gd name="T59" fmla="*/ 32 h 49"/>
                <a:gd name="T60" fmla="*/ 50 w 53"/>
                <a:gd name="T61" fmla="*/ 32 h 49"/>
                <a:gd name="T62" fmla="*/ 51 w 53"/>
                <a:gd name="T63" fmla="*/ 26 h 49"/>
                <a:gd name="T64" fmla="*/ 51 w 53"/>
                <a:gd name="T65" fmla="*/ 21 h 49"/>
                <a:gd name="T66" fmla="*/ 49 w 53"/>
                <a:gd name="T67" fmla="*/ 14 h 49"/>
                <a:gd name="T68" fmla="*/ 48 w 53"/>
                <a:gd name="T69" fmla="*/ 14 h 49"/>
                <a:gd name="T70" fmla="*/ 45 w 53"/>
                <a:gd name="T71" fmla="*/ 10 h 49"/>
                <a:gd name="T72" fmla="*/ 42 w 53"/>
                <a:gd name="T73" fmla="*/ 5 h 49"/>
                <a:gd name="T74" fmla="*/ 38 w 53"/>
                <a:gd name="T75" fmla="*/ 6 h 49"/>
                <a:gd name="T76" fmla="*/ 35 w 53"/>
                <a:gd name="T77" fmla="*/ 3 h 49"/>
                <a:gd name="T78" fmla="*/ 31 w 53"/>
                <a:gd name="T7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3" h="49">
                  <a:moveTo>
                    <a:pt x="26" y="39"/>
                  </a:moveTo>
                  <a:cubicBezTo>
                    <a:pt x="20" y="39"/>
                    <a:pt x="14" y="35"/>
                    <a:pt x="12" y="29"/>
                  </a:cubicBezTo>
                  <a:cubicBezTo>
                    <a:pt x="9" y="21"/>
                    <a:pt x="13" y="13"/>
                    <a:pt x="22" y="11"/>
                  </a:cubicBezTo>
                  <a:cubicBezTo>
                    <a:pt x="23" y="10"/>
                    <a:pt x="25" y="10"/>
                    <a:pt x="26" y="10"/>
                  </a:cubicBezTo>
                  <a:cubicBezTo>
                    <a:pt x="33" y="10"/>
                    <a:pt x="39" y="14"/>
                    <a:pt x="41" y="20"/>
                  </a:cubicBezTo>
                  <a:cubicBezTo>
                    <a:pt x="44" y="28"/>
                    <a:pt x="39" y="36"/>
                    <a:pt x="31" y="38"/>
                  </a:cubicBezTo>
                  <a:cubicBezTo>
                    <a:pt x="30" y="39"/>
                    <a:pt x="28" y="39"/>
                    <a:pt x="26" y="39"/>
                  </a:cubicBezTo>
                  <a:moveTo>
                    <a:pt x="31" y="0"/>
                  </a:moveTo>
                  <a:cubicBezTo>
                    <a:pt x="30" y="0"/>
                    <a:pt x="28" y="0"/>
                    <a:pt x="28" y="1"/>
                  </a:cubicBezTo>
                  <a:cubicBezTo>
                    <a:pt x="28" y="2"/>
                    <a:pt x="27" y="3"/>
                    <a:pt x="26" y="3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3" y="3"/>
                    <a:pt x="22" y="2"/>
                  </a:cubicBezTo>
                  <a:cubicBezTo>
                    <a:pt x="22" y="1"/>
                    <a:pt x="21" y="0"/>
                    <a:pt x="20" y="0"/>
                  </a:cubicBezTo>
                  <a:cubicBezTo>
                    <a:pt x="19" y="0"/>
                    <a:pt x="19" y="0"/>
                    <a:pt x="18" y="0"/>
                  </a:cubicBezTo>
                  <a:cubicBezTo>
                    <a:pt x="16" y="1"/>
                    <a:pt x="15" y="3"/>
                    <a:pt x="16" y="4"/>
                  </a:cubicBezTo>
                  <a:cubicBezTo>
                    <a:pt x="16" y="5"/>
                    <a:pt x="14" y="7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2" y="8"/>
                    <a:pt x="11" y="7"/>
                    <a:pt x="11" y="7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8" y="6"/>
                    <a:pt x="7" y="7"/>
                    <a:pt x="6" y="8"/>
                  </a:cubicBezTo>
                  <a:cubicBezTo>
                    <a:pt x="5" y="9"/>
                    <a:pt x="5" y="11"/>
                    <a:pt x="6" y="12"/>
                  </a:cubicBezTo>
                  <a:cubicBezTo>
                    <a:pt x="7" y="12"/>
                    <a:pt x="7" y="15"/>
                    <a:pt x="6" y="16"/>
                  </a:cubicBezTo>
                  <a:cubicBezTo>
                    <a:pt x="6" y="16"/>
                    <a:pt x="5" y="16"/>
                    <a:pt x="4" y="16"/>
                  </a:cubicBezTo>
                  <a:cubicBezTo>
                    <a:pt x="4" y="16"/>
                    <a:pt x="4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6"/>
                    <a:pt x="0" y="18"/>
                    <a:pt x="0" y="19"/>
                  </a:cubicBezTo>
                  <a:cubicBezTo>
                    <a:pt x="0" y="21"/>
                    <a:pt x="0" y="23"/>
                    <a:pt x="2" y="23"/>
                  </a:cubicBezTo>
                  <a:cubicBezTo>
                    <a:pt x="3" y="23"/>
                    <a:pt x="4" y="25"/>
                    <a:pt x="4" y="26"/>
                  </a:cubicBezTo>
                  <a:cubicBezTo>
                    <a:pt x="4" y="27"/>
                    <a:pt x="3" y="28"/>
                    <a:pt x="2" y="28"/>
                  </a:cubicBezTo>
                  <a:cubicBezTo>
                    <a:pt x="1" y="29"/>
                    <a:pt x="0" y="30"/>
                    <a:pt x="1" y="32"/>
                  </a:cubicBezTo>
                  <a:cubicBezTo>
                    <a:pt x="1" y="34"/>
                    <a:pt x="2" y="35"/>
                    <a:pt x="4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5" y="34"/>
                    <a:pt x="5" y="34"/>
                    <a:pt x="6" y="34"/>
                  </a:cubicBezTo>
                  <a:cubicBezTo>
                    <a:pt x="6" y="34"/>
                    <a:pt x="7" y="35"/>
                    <a:pt x="7" y="35"/>
                  </a:cubicBezTo>
                  <a:cubicBezTo>
                    <a:pt x="8" y="36"/>
                    <a:pt x="8" y="38"/>
                    <a:pt x="7" y="39"/>
                  </a:cubicBezTo>
                  <a:cubicBezTo>
                    <a:pt x="6" y="40"/>
                    <a:pt x="7" y="42"/>
                    <a:pt x="8" y="43"/>
                  </a:cubicBezTo>
                  <a:cubicBezTo>
                    <a:pt x="9" y="44"/>
                    <a:pt x="10" y="44"/>
                    <a:pt x="11" y="44"/>
                  </a:cubicBezTo>
                  <a:cubicBezTo>
                    <a:pt x="12" y="44"/>
                    <a:pt x="12" y="44"/>
                    <a:pt x="13" y="44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7" y="43"/>
                    <a:pt x="17" y="43"/>
                  </a:cubicBezTo>
                  <a:cubicBezTo>
                    <a:pt x="18" y="43"/>
                    <a:pt x="18" y="45"/>
                    <a:pt x="18" y="46"/>
                  </a:cubicBezTo>
                  <a:cubicBezTo>
                    <a:pt x="17" y="47"/>
                    <a:pt x="19" y="49"/>
                    <a:pt x="21" y="49"/>
                  </a:cubicBezTo>
                  <a:cubicBezTo>
                    <a:pt x="21" y="49"/>
                    <a:pt x="21" y="49"/>
                    <a:pt x="22" y="49"/>
                  </a:cubicBezTo>
                  <a:cubicBezTo>
                    <a:pt x="23" y="49"/>
                    <a:pt x="24" y="48"/>
                    <a:pt x="25" y="47"/>
                  </a:cubicBezTo>
                  <a:cubicBezTo>
                    <a:pt x="25" y="47"/>
                    <a:pt x="26" y="46"/>
                    <a:pt x="26" y="46"/>
                  </a:cubicBezTo>
                  <a:cubicBezTo>
                    <a:pt x="27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5"/>
                    <a:pt x="30" y="46"/>
                    <a:pt x="31" y="47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4" y="49"/>
                    <a:pt x="35" y="48"/>
                  </a:cubicBezTo>
                  <a:cubicBezTo>
                    <a:pt x="37" y="48"/>
                    <a:pt x="38" y="46"/>
                    <a:pt x="37" y="45"/>
                  </a:cubicBezTo>
                  <a:cubicBezTo>
                    <a:pt x="37" y="44"/>
                    <a:pt x="38" y="42"/>
                    <a:pt x="39" y="41"/>
                  </a:cubicBezTo>
                  <a:cubicBezTo>
                    <a:pt x="39" y="41"/>
                    <a:pt x="39" y="41"/>
                    <a:pt x="40" y="41"/>
                  </a:cubicBezTo>
                  <a:cubicBezTo>
                    <a:pt x="40" y="41"/>
                    <a:pt x="41" y="42"/>
                    <a:pt x="42" y="42"/>
                  </a:cubicBezTo>
                  <a:cubicBezTo>
                    <a:pt x="43" y="42"/>
                    <a:pt x="43" y="43"/>
                    <a:pt x="44" y="43"/>
                  </a:cubicBezTo>
                  <a:cubicBezTo>
                    <a:pt x="45" y="43"/>
                    <a:pt x="46" y="42"/>
                    <a:pt x="46" y="41"/>
                  </a:cubicBezTo>
                  <a:cubicBezTo>
                    <a:pt x="48" y="40"/>
                    <a:pt x="48" y="38"/>
                    <a:pt x="47" y="37"/>
                  </a:cubicBezTo>
                  <a:cubicBezTo>
                    <a:pt x="46" y="36"/>
                    <a:pt x="46" y="34"/>
                    <a:pt x="46" y="33"/>
                  </a:cubicBezTo>
                  <a:cubicBezTo>
                    <a:pt x="47" y="33"/>
                    <a:pt x="48" y="32"/>
                    <a:pt x="49" y="32"/>
                  </a:cubicBezTo>
                  <a:cubicBezTo>
                    <a:pt x="49" y="32"/>
                    <a:pt x="49" y="32"/>
                    <a:pt x="50" y="32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1" y="32"/>
                    <a:pt x="52" y="31"/>
                    <a:pt x="53" y="30"/>
                  </a:cubicBezTo>
                  <a:cubicBezTo>
                    <a:pt x="53" y="28"/>
                    <a:pt x="52" y="26"/>
                    <a:pt x="51" y="26"/>
                  </a:cubicBezTo>
                  <a:cubicBezTo>
                    <a:pt x="50" y="26"/>
                    <a:pt x="49" y="23"/>
                    <a:pt x="48" y="23"/>
                  </a:cubicBezTo>
                  <a:cubicBezTo>
                    <a:pt x="48" y="22"/>
                    <a:pt x="49" y="21"/>
                    <a:pt x="51" y="21"/>
                  </a:cubicBezTo>
                  <a:cubicBezTo>
                    <a:pt x="52" y="20"/>
                    <a:pt x="53" y="18"/>
                    <a:pt x="52" y="17"/>
                  </a:cubicBezTo>
                  <a:cubicBezTo>
                    <a:pt x="52" y="15"/>
                    <a:pt x="50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5" y="13"/>
                    <a:pt x="45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6" y="7"/>
                    <a:pt x="45" y="6"/>
                  </a:cubicBezTo>
                  <a:cubicBezTo>
                    <a:pt x="44" y="5"/>
                    <a:pt x="43" y="5"/>
                    <a:pt x="42" y="5"/>
                  </a:cubicBezTo>
                  <a:cubicBezTo>
                    <a:pt x="41" y="5"/>
                    <a:pt x="41" y="5"/>
                    <a:pt x="40" y="5"/>
                  </a:cubicBezTo>
                  <a:cubicBezTo>
                    <a:pt x="40" y="6"/>
                    <a:pt x="39" y="6"/>
                    <a:pt x="38" y="6"/>
                  </a:cubicBezTo>
                  <a:cubicBezTo>
                    <a:pt x="37" y="6"/>
                    <a:pt x="36" y="6"/>
                    <a:pt x="36" y="6"/>
                  </a:cubicBezTo>
                  <a:cubicBezTo>
                    <a:pt x="35" y="5"/>
                    <a:pt x="35" y="4"/>
                    <a:pt x="35" y="3"/>
                  </a:cubicBezTo>
                  <a:cubicBezTo>
                    <a:pt x="35" y="2"/>
                    <a:pt x="34" y="0"/>
                    <a:pt x="32" y="0"/>
                  </a:cubicBezTo>
                  <a:cubicBezTo>
                    <a:pt x="32" y="0"/>
                    <a:pt x="31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chenying0907 53"/>
            <p:cNvSpPr>
              <a:spLocks noEditPoints="1"/>
            </p:cNvSpPr>
            <p:nvPr/>
          </p:nvSpPr>
          <p:spPr bwMode="auto">
            <a:xfrm>
              <a:off x="4997834" y="3992898"/>
              <a:ext cx="169007" cy="152802"/>
            </a:xfrm>
            <a:custGeom>
              <a:avLst/>
              <a:gdLst>
                <a:gd name="T0" fmla="*/ 12 w 54"/>
                <a:gd name="T1" fmla="*/ 29 h 49"/>
                <a:gd name="T2" fmla="*/ 27 w 54"/>
                <a:gd name="T3" fmla="*/ 10 h 49"/>
                <a:gd name="T4" fmla="*/ 32 w 54"/>
                <a:gd name="T5" fmla="*/ 38 h 49"/>
                <a:gd name="T6" fmla="*/ 31 w 54"/>
                <a:gd name="T7" fmla="*/ 0 h 49"/>
                <a:gd name="T8" fmla="*/ 27 w 54"/>
                <a:gd name="T9" fmla="*/ 3 h 49"/>
                <a:gd name="T10" fmla="*/ 25 w 54"/>
                <a:gd name="T11" fmla="*/ 4 h 49"/>
                <a:gd name="T12" fmla="*/ 20 w 54"/>
                <a:gd name="T13" fmla="*/ 0 h 49"/>
                <a:gd name="T14" fmla="*/ 16 w 54"/>
                <a:gd name="T15" fmla="*/ 4 h 49"/>
                <a:gd name="T16" fmla="*/ 13 w 54"/>
                <a:gd name="T17" fmla="*/ 8 h 49"/>
                <a:gd name="T18" fmla="*/ 10 w 54"/>
                <a:gd name="T19" fmla="*/ 6 h 49"/>
                <a:gd name="T20" fmla="*/ 6 w 54"/>
                <a:gd name="T21" fmla="*/ 12 h 49"/>
                <a:gd name="T22" fmla="*/ 5 w 54"/>
                <a:gd name="T23" fmla="*/ 17 h 49"/>
                <a:gd name="T24" fmla="*/ 3 w 54"/>
                <a:gd name="T25" fmla="*/ 16 h 49"/>
                <a:gd name="T26" fmla="*/ 2 w 54"/>
                <a:gd name="T27" fmla="*/ 23 h 49"/>
                <a:gd name="T28" fmla="*/ 2 w 54"/>
                <a:gd name="T29" fmla="*/ 28 h 49"/>
                <a:gd name="T30" fmla="*/ 4 w 54"/>
                <a:gd name="T31" fmla="*/ 35 h 49"/>
                <a:gd name="T32" fmla="*/ 6 w 54"/>
                <a:gd name="T33" fmla="*/ 34 h 49"/>
                <a:gd name="T34" fmla="*/ 8 w 54"/>
                <a:gd name="T35" fmla="*/ 39 h 49"/>
                <a:gd name="T36" fmla="*/ 11 w 54"/>
                <a:gd name="T37" fmla="*/ 44 h 49"/>
                <a:gd name="T38" fmla="*/ 16 w 54"/>
                <a:gd name="T39" fmla="*/ 43 h 49"/>
                <a:gd name="T40" fmla="*/ 18 w 54"/>
                <a:gd name="T41" fmla="*/ 46 h 49"/>
                <a:gd name="T42" fmla="*/ 22 w 54"/>
                <a:gd name="T43" fmla="*/ 49 h 49"/>
                <a:gd name="T44" fmla="*/ 27 w 54"/>
                <a:gd name="T45" fmla="*/ 46 h 49"/>
                <a:gd name="T46" fmla="*/ 29 w 54"/>
                <a:gd name="T47" fmla="*/ 45 h 49"/>
                <a:gd name="T48" fmla="*/ 34 w 54"/>
                <a:gd name="T49" fmla="*/ 49 h 49"/>
                <a:gd name="T50" fmla="*/ 38 w 54"/>
                <a:gd name="T51" fmla="*/ 45 h 49"/>
                <a:gd name="T52" fmla="*/ 40 w 54"/>
                <a:gd name="T53" fmla="*/ 41 h 49"/>
                <a:gd name="T54" fmla="*/ 44 w 54"/>
                <a:gd name="T55" fmla="*/ 43 h 49"/>
                <a:gd name="T56" fmla="*/ 47 w 54"/>
                <a:gd name="T57" fmla="*/ 37 h 49"/>
                <a:gd name="T58" fmla="*/ 49 w 54"/>
                <a:gd name="T59" fmla="*/ 32 h 49"/>
                <a:gd name="T60" fmla="*/ 50 w 54"/>
                <a:gd name="T61" fmla="*/ 33 h 49"/>
                <a:gd name="T62" fmla="*/ 51 w 54"/>
                <a:gd name="T63" fmla="*/ 26 h 49"/>
                <a:gd name="T64" fmla="*/ 51 w 54"/>
                <a:gd name="T65" fmla="*/ 21 h 49"/>
                <a:gd name="T66" fmla="*/ 50 w 54"/>
                <a:gd name="T67" fmla="*/ 14 h 49"/>
                <a:gd name="T68" fmla="*/ 48 w 54"/>
                <a:gd name="T69" fmla="*/ 14 h 49"/>
                <a:gd name="T70" fmla="*/ 46 w 54"/>
                <a:gd name="T71" fmla="*/ 10 h 49"/>
                <a:gd name="T72" fmla="*/ 42 w 54"/>
                <a:gd name="T73" fmla="*/ 5 h 49"/>
                <a:gd name="T74" fmla="*/ 38 w 54"/>
                <a:gd name="T75" fmla="*/ 6 h 49"/>
                <a:gd name="T76" fmla="*/ 35 w 54"/>
                <a:gd name="T77" fmla="*/ 3 h 49"/>
                <a:gd name="T78" fmla="*/ 31 w 54"/>
                <a:gd name="T7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4" h="49">
                  <a:moveTo>
                    <a:pt x="27" y="39"/>
                  </a:moveTo>
                  <a:cubicBezTo>
                    <a:pt x="20" y="39"/>
                    <a:pt x="14" y="35"/>
                    <a:pt x="12" y="29"/>
                  </a:cubicBezTo>
                  <a:cubicBezTo>
                    <a:pt x="9" y="21"/>
                    <a:pt x="14" y="13"/>
                    <a:pt x="22" y="11"/>
                  </a:cubicBezTo>
                  <a:cubicBezTo>
                    <a:pt x="24" y="10"/>
                    <a:pt x="25" y="10"/>
                    <a:pt x="27" y="10"/>
                  </a:cubicBezTo>
                  <a:cubicBezTo>
                    <a:pt x="33" y="10"/>
                    <a:pt x="39" y="14"/>
                    <a:pt x="42" y="20"/>
                  </a:cubicBezTo>
                  <a:cubicBezTo>
                    <a:pt x="44" y="28"/>
                    <a:pt x="40" y="36"/>
                    <a:pt x="32" y="38"/>
                  </a:cubicBezTo>
                  <a:cubicBezTo>
                    <a:pt x="30" y="39"/>
                    <a:pt x="28" y="39"/>
                    <a:pt x="27" y="39"/>
                  </a:cubicBezTo>
                  <a:moveTo>
                    <a:pt x="31" y="0"/>
                  </a:moveTo>
                  <a:cubicBezTo>
                    <a:pt x="30" y="0"/>
                    <a:pt x="29" y="1"/>
                    <a:pt x="28" y="2"/>
                  </a:cubicBezTo>
                  <a:cubicBezTo>
                    <a:pt x="28" y="2"/>
                    <a:pt x="28" y="3"/>
                    <a:pt x="27" y="3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3" y="3"/>
                    <a:pt x="23" y="2"/>
                  </a:cubicBezTo>
                  <a:cubicBezTo>
                    <a:pt x="22" y="1"/>
                    <a:pt x="21" y="0"/>
                    <a:pt x="20" y="0"/>
                  </a:cubicBezTo>
                  <a:cubicBezTo>
                    <a:pt x="19" y="0"/>
                    <a:pt x="19" y="0"/>
                    <a:pt x="19" y="1"/>
                  </a:cubicBezTo>
                  <a:cubicBezTo>
                    <a:pt x="17" y="1"/>
                    <a:pt x="15" y="3"/>
                    <a:pt x="16" y="4"/>
                  </a:cubicBezTo>
                  <a:cubicBezTo>
                    <a:pt x="16" y="5"/>
                    <a:pt x="15" y="7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2" y="7"/>
                    <a:pt x="11" y="7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6"/>
                    <a:pt x="8" y="7"/>
                    <a:pt x="7" y="8"/>
                  </a:cubicBezTo>
                  <a:cubicBezTo>
                    <a:pt x="5" y="9"/>
                    <a:pt x="5" y="11"/>
                    <a:pt x="6" y="12"/>
                  </a:cubicBezTo>
                  <a:cubicBezTo>
                    <a:pt x="7" y="13"/>
                    <a:pt x="7" y="15"/>
                    <a:pt x="7" y="16"/>
                  </a:cubicBezTo>
                  <a:cubicBezTo>
                    <a:pt x="7" y="16"/>
                    <a:pt x="6" y="17"/>
                    <a:pt x="5" y="17"/>
                  </a:cubicBezTo>
                  <a:cubicBezTo>
                    <a:pt x="4" y="17"/>
                    <a:pt x="4" y="17"/>
                    <a:pt x="4" y="16"/>
                  </a:cubicBezTo>
                  <a:cubicBezTo>
                    <a:pt x="4" y="16"/>
                    <a:pt x="3" y="16"/>
                    <a:pt x="3" y="16"/>
                  </a:cubicBezTo>
                  <a:cubicBezTo>
                    <a:pt x="2" y="16"/>
                    <a:pt x="1" y="18"/>
                    <a:pt x="0" y="19"/>
                  </a:cubicBezTo>
                  <a:cubicBezTo>
                    <a:pt x="0" y="21"/>
                    <a:pt x="1" y="23"/>
                    <a:pt x="2" y="23"/>
                  </a:cubicBezTo>
                  <a:cubicBezTo>
                    <a:pt x="4" y="23"/>
                    <a:pt x="5" y="25"/>
                    <a:pt x="5" y="26"/>
                  </a:cubicBezTo>
                  <a:cubicBezTo>
                    <a:pt x="5" y="27"/>
                    <a:pt x="4" y="28"/>
                    <a:pt x="2" y="28"/>
                  </a:cubicBezTo>
                  <a:cubicBezTo>
                    <a:pt x="1" y="29"/>
                    <a:pt x="0" y="30"/>
                    <a:pt x="1" y="32"/>
                  </a:cubicBezTo>
                  <a:cubicBezTo>
                    <a:pt x="2" y="34"/>
                    <a:pt x="3" y="35"/>
                    <a:pt x="4" y="35"/>
                  </a:cubicBezTo>
                  <a:cubicBezTo>
                    <a:pt x="4" y="35"/>
                    <a:pt x="4" y="35"/>
                    <a:pt x="5" y="35"/>
                  </a:cubicBezTo>
                  <a:cubicBezTo>
                    <a:pt x="5" y="34"/>
                    <a:pt x="6" y="34"/>
                    <a:pt x="6" y="34"/>
                  </a:cubicBezTo>
                  <a:cubicBezTo>
                    <a:pt x="7" y="34"/>
                    <a:pt x="8" y="35"/>
                    <a:pt x="8" y="35"/>
                  </a:cubicBezTo>
                  <a:cubicBezTo>
                    <a:pt x="8" y="36"/>
                    <a:pt x="9" y="38"/>
                    <a:pt x="8" y="39"/>
                  </a:cubicBezTo>
                  <a:cubicBezTo>
                    <a:pt x="7" y="40"/>
                    <a:pt x="7" y="42"/>
                    <a:pt x="9" y="43"/>
                  </a:cubicBezTo>
                  <a:cubicBezTo>
                    <a:pt x="9" y="44"/>
                    <a:pt x="10" y="44"/>
                    <a:pt x="11" y="44"/>
                  </a:cubicBezTo>
                  <a:cubicBezTo>
                    <a:pt x="12" y="44"/>
                    <a:pt x="13" y="44"/>
                    <a:pt x="13" y="44"/>
                  </a:cubicBezTo>
                  <a:cubicBezTo>
                    <a:pt x="14" y="43"/>
                    <a:pt x="15" y="43"/>
                    <a:pt x="16" y="43"/>
                  </a:cubicBezTo>
                  <a:cubicBezTo>
                    <a:pt x="16" y="43"/>
                    <a:pt x="17" y="43"/>
                    <a:pt x="17" y="43"/>
                  </a:cubicBezTo>
                  <a:cubicBezTo>
                    <a:pt x="18" y="43"/>
                    <a:pt x="18" y="45"/>
                    <a:pt x="18" y="46"/>
                  </a:cubicBezTo>
                  <a:cubicBezTo>
                    <a:pt x="18" y="47"/>
                    <a:pt x="19" y="49"/>
                    <a:pt x="21" y="49"/>
                  </a:cubicBezTo>
                  <a:cubicBezTo>
                    <a:pt x="21" y="49"/>
                    <a:pt x="22" y="49"/>
                    <a:pt x="22" y="49"/>
                  </a:cubicBezTo>
                  <a:cubicBezTo>
                    <a:pt x="24" y="49"/>
                    <a:pt x="25" y="49"/>
                    <a:pt x="25" y="47"/>
                  </a:cubicBezTo>
                  <a:cubicBezTo>
                    <a:pt x="25" y="47"/>
                    <a:pt x="26" y="46"/>
                    <a:pt x="27" y="46"/>
                  </a:cubicBezTo>
                  <a:cubicBezTo>
                    <a:pt x="28" y="45"/>
                    <a:pt x="28" y="45"/>
                    <a:pt x="29" y="45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30" y="45"/>
                    <a:pt x="30" y="46"/>
                    <a:pt x="31" y="47"/>
                  </a:cubicBezTo>
                  <a:cubicBezTo>
                    <a:pt x="31" y="48"/>
                    <a:pt x="32" y="49"/>
                    <a:pt x="34" y="49"/>
                  </a:cubicBezTo>
                  <a:cubicBezTo>
                    <a:pt x="34" y="49"/>
                    <a:pt x="35" y="49"/>
                    <a:pt x="35" y="48"/>
                  </a:cubicBezTo>
                  <a:cubicBezTo>
                    <a:pt x="37" y="48"/>
                    <a:pt x="38" y="46"/>
                    <a:pt x="38" y="45"/>
                  </a:cubicBezTo>
                  <a:cubicBezTo>
                    <a:pt x="37" y="44"/>
                    <a:pt x="39" y="42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2" y="42"/>
                    <a:pt x="43" y="42"/>
                  </a:cubicBezTo>
                  <a:cubicBezTo>
                    <a:pt x="43" y="43"/>
                    <a:pt x="43" y="43"/>
                    <a:pt x="44" y="43"/>
                  </a:cubicBezTo>
                  <a:cubicBezTo>
                    <a:pt x="45" y="43"/>
                    <a:pt x="46" y="42"/>
                    <a:pt x="47" y="41"/>
                  </a:cubicBezTo>
                  <a:cubicBezTo>
                    <a:pt x="48" y="40"/>
                    <a:pt x="48" y="38"/>
                    <a:pt x="47" y="37"/>
                  </a:cubicBezTo>
                  <a:cubicBezTo>
                    <a:pt x="46" y="36"/>
                    <a:pt x="46" y="34"/>
                    <a:pt x="47" y="33"/>
                  </a:cubicBezTo>
                  <a:cubicBezTo>
                    <a:pt x="47" y="33"/>
                    <a:pt x="48" y="32"/>
                    <a:pt x="49" y="32"/>
                  </a:cubicBezTo>
                  <a:cubicBezTo>
                    <a:pt x="49" y="32"/>
                    <a:pt x="50" y="32"/>
                    <a:pt x="50" y="33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2" y="33"/>
                    <a:pt x="53" y="31"/>
                    <a:pt x="53" y="30"/>
                  </a:cubicBezTo>
                  <a:cubicBezTo>
                    <a:pt x="54" y="28"/>
                    <a:pt x="53" y="26"/>
                    <a:pt x="51" y="26"/>
                  </a:cubicBezTo>
                  <a:cubicBezTo>
                    <a:pt x="50" y="26"/>
                    <a:pt x="49" y="24"/>
                    <a:pt x="49" y="23"/>
                  </a:cubicBezTo>
                  <a:cubicBezTo>
                    <a:pt x="49" y="22"/>
                    <a:pt x="50" y="21"/>
                    <a:pt x="51" y="21"/>
                  </a:cubicBezTo>
                  <a:cubicBezTo>
                    <a:pt x="53" y="20"/>
                    <a:pt x="53" y="19"/>
                    <a:pt x="53" y="17"/>
                  </a:cubicBezTo>
                  <a:cubicBezTo>
                    <a:pt x="52" y="15"/>
                    <a:pt x="51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8" y="14"/>
                  </a:cubicBezTo>
                  <a:cubicBezTo>
                    <a:pt x="47" y="14"/>
                    <a:pt x="45" y="13"/>
                    <a:pt x="45" y="13"/>
                  </a:cubicBezTo>
                  <a:cubicBezTo>
                    <a:pt x="45" y="12"/>
                    <a:pt x="45" y="11"/>
                    <a:pt x="46" y="10"/>
                  </a:cubicBezTo>
                  <a:cubicBezTo>
                    <a:pt x="47" y="9"/>
                    <a:pt x="46" y="7"/>
                    <a:pt x="45" y="6"/>
                  </a:cubicBezTo>
                  <a:cubicBezTo>
                    <a:pt x="44" y="5"/>
                    <a:pt x="43" y="5"/>
                    <a:pt x="42" y="5"/>
                  </a:cubicBezTo>
                  <a:cubicBezTo>
                    <a:pt x="42" y="5"/>
                    <a:pt x="41" y="5"/>
                    <a:pt x="41" y="5"/>
                  </a:cubicBezTo>
                  <a:cubicBezTo>
                    <a:pt x="40" y="6"/>
                    <a:pt x="39" y="6"/>
                    <a:pt x="38" y="6"/>
                  </a:cubicBezTo>
                  <a:cubicBezTo>
                    <a:pt x="37" y="6"/>
                    <a:pt x="37" y="6"/>
                    <a:pt x="36" y="6"/>
                  </a:cubicBezTo>
                  <a:cubicBezTo>
                    <a:pt x="35" y="6"/>
                    <a:pt x="35" y="4"/>
                    <a:pt x="35" y="3"/>
                  </a:cubicBezTo>
                  <a:cubicBezTo>
                    <a:pt x="36" y="2"/>
                    <a:pt x="34" y="0"/>
                    <a:pt x="33" y="0"/>
                  </a:cubicBezTo>
                  <a:cubicBezTo>
                    <a:pt x="32" y="0"/>
                    <a:pt x="32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chenying0907 54"/>
            <p:cNvSpPr/>
            <p:nvPr/>
          </p:nvSpPr>
          <p:spPr bwMode="auto">
            <a:xfrm>
              <a:off x="4780207" y="2096768"/>
              <a:ext cx="148171" cy="143541"/>
            </a:xfrm>
            <a:custGeom>
              <a:avLst/>
              <a:gdLst>
                <a:gd name="T0" fmla="*/ 9 w 47"/>
                <a:gd name="T1" fmla="*/ 0 h 46"/>
                <a:gd name="T2" fmla="*/ 9 w 47"/>
                <a:gd name="T3" fmla="*/ 2 h 46"/>
                <a:gd name="T4" fmla="*/ 6 w 47"/>
                <a:gd name="T5" fmla="*/ 3 h 46"/>
                <a:gd name="T6" fmla="*/ 4 w 47"/>
                <a:gd name="T7" fmla="*/ 3 h 46"/>
                <a:gd name="T8" fmla="*/ 4 w 47"/>
                <a:gd name="T9" fmla="*/ 3 h 46"/>
                <a:gd name="T10" fmla="*/ 0 w 47"/>
                <a:gd name="T11" fmla="*/ 6 h 46"/>
                <a:gd name="T12" fmla="*/ 2 w 47"/>
                <a:gd name="T13" fmla="*/ 11 h 46"/>
                <a:gd name="T14" fmla="*/ 6 w 47"/>
                <a:gd name="T15" fmla="*/ 16 h 46"/>
                <a:gd name="T16" fmla="*/ 3 w 47"/>
                <a:gd name="T17" fmla="*/ 18 h 46"/>
                <a:gd name="T18" fmla="*/ 1 w 47"/>
                <a:gd name="T19" fmla="*/ 24 h 46"/>
                <a:gd name="T20" fmla="*/ 5 w 47"/>
                <a:gd name="T21" fmla="*/ 27 h 46"/>
                <a:gd name="T22" fmla="*/ 6 w 47"/>
                <a:gd name="T23" fmla="*/ 27 h 46"/>
                <a:gd name="T24" fmla="*/ 8 w 47"/>
                <a:gd name="T25" fmla="*/ 26 h 46"/>
                <a:gd name="T26" fmla="*/ 10 w 47"/>
                <a:gd name="T27" fmla="*/ 27 h 46"/>
                <a:gd name="T28" fmla="*/ 10 w 47"/>
                <a:gd name="T29" fmla="*/ 33 h 46"/>
                <a:gd name="T30" fmla="*/ 11 w 47"/>
                <a:gd name="T31" fmla="*/ 38 h 46"/>
                <a:gd name="T32" fmla="*/ 15 w 47"/>
                <a:gd name="T33" fmla="*/ 39 h 46"/>
                <a:gd name="T34" fmla="*/ 17 w 47"/>
                <a:gd name="T35" fmla="*/ 39 h 46"/>
                <a:gd name="T36" fmla="*/ 20 w 47"/>
                <a:gd name="T37" fmla="*/ 38 h 46"/>
                <a:gd name="T38" fmla="*/ 23 w 47"/>
                <a:gd name="T39" fmla="*/ 38 h 46"/>
                <a:gd name="T40" fmla="*/ 24 w 47"/>
                <a:gd name="T41" fmla="*/ 42 h 46"/>
                <a:gd name="T42" fmla="*/ 28 w 47"/>
                <a:gd name="T43" fmla="*/ 46 h 46"/>
                <a:gd name="T44" fmla="*/ 29 w 47"/>
                <a:gd name="T45" fmla="*/ 46 h 46"/>
                <a:gd name="T46" fmla="*/ 33 w 47"/>
                <a:gd name="T47" fmla="*/ 44 h 46"/>
                <a:gd name="T48" fmla="*/ 35 w 47"/>
                <a:gd name="T49" fmla="*/ 41 h 46"/>
                <a:gd name="T50" fmla="*/ 38 w 47"/>
                <a:gd name="T51" fmla="*/ 40 h 46"/>
                <a:gd name="T52" fmla="*/ 38 w 47"/>
                <a:gd name="T53" fmla="*/ 40 h 46"/>
                <a:gd name="T54" fmla="*/ 41 w 47"/>
                <a:gd name="T55" fmla="*/ 43 h 46"/>
                <a:gd name="T56" fmla="*/ 44 w 47"/>
                <a:gd name="T57" fmla="*/ 45 h 46"/>
                <a:gd name="T58" fmla="*/ 46 w 47"/>
                <a:gd name="T59" fmla="*/ 45 h 46"/>
                <a:gd name="T60" fmla="*/ 47 w 47"/>
                <a:gd name="T61" fmla="*/ 45 h 46"/>
                <a:gd name="T62" fmla="*/ 38 w 47"/>
                <a:gd name="T63" fmla="*/ 32 h 46"/>
                <a:gd name="T64" fmla="*/ 35 w 47"/>
                <a:gd name="T65" fmla="*/ 32 h 46"/>
                <a:gd name="T66" fmla="*/ 16 w 47"/>
                <a:gd name="T67" fmla="*/ 19 h 46"/>
                <a:gd name="T68" fmla="*/ 16 w 47"/>
                <a:gd name="T69" fmla="*/ 7 h 46"/>
                <a:gd name="T70" fmla="*/ 9 w 47"/>
                <a:gd name="T7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7" h="46">
                  <a:moveTo>
                    <a:pt x="9" y="0"/>
                  </a:moveTo>
                  <a:cubicBezTo>
                    <a:pt x="9" y="1"/>
                    <a:pt x="9" y="1"/>
                    <a:pt x="9" y="2"/>
                  </a:cubicBezTo>
                  <a:cubicBezTo>
                    <a:pt x="8" y="2"/>
                    <a:pt x="7" y="3"/>
                    <a:pt x="6" y="3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3"/>
                    <a:pt x="1" y="4"/>
                    <a:pt x="0" y="6"/>
                  </a:cubicBezTo>
                  <a:cubicBezTo>
                    <a:pt x="0" y="9"/>
                    <a:pt x="1" y="11"/>
                    <a:pt x="2" y="11"/>
                  </a:cubicBezTo>
                  <a:cubicBezTo>
                    <a:pt x="4" y="12"/>
                    <a:pt x="6" y="15"/>
                    <a:pt x="6" y="16"/>
                  </a:cubicBezTo>
                  <a:cubicBezTo>
                    <a:pt x="6" y="17"/>
                    <a:pt x="5" y="18"/>
                    <a:pt x="3" y="18"/>
                  </a:cubicBezTo>
                  <a:cubicBezTo>
                    <a:pt x="1" y="19"/>
                    <a:pt x="0" y="21"/>
                    <a:pt x="1" y="24"/>
                  </a:cubicBezTo>
                  <a:cubicBezTo>
                    <a:pt x="2" y="25"/>
                    <a:pt x="3" y="27"/>
                    <a:pt x="5" y="27"/>
                  </a:cubicBezTo>
                  <a:cubicBezTo>
                    <a:pt x="5" y="27"/>
                    <a:pt x="5" y="27"/>
                    <a:pt x="6" y="27"/>
                  </a:cubicBezTo>
                  <a:cubicBezTo>
                    <a:pt x="6" y="27"/>
                    <a:pt x="7" y="26"/>
                    <a:pt x="8" y="26"/>
                  </a:cubicBezTo>
                  <a:cubicBezTo>
                    <a:pt x="9" y="26"/>
                    <a:pt x="10" y="27"/>
                    <a:pt x="10" y="27"/>
                  </a:cubicBezTo>
                  <a:cubicBezTo>
                    <a:pt x="11" y="28"/>
                    <a:pt x="11" y="31"/>
                    <a:pt x="10" y="33"/>
                  </a:cubicBezTo>
                  <a:cubicBezTo>
                    <a:pt x="9" y="34"/>
                    <a:pt x="9" y="36"/>
                    <a:pt x="11" y="38"/>
                  </a:cubicBezTo>
                  <a:cubicBezTo>
                    <a:pt x="12" y="39"/>
                    <a:pt x="13" y="39"/>
                    <a:pt x="15" y="39"/>
                  </a:cubicBezTo>
                  <a:cubicBezTo>
                    <a:pt x="16" y="39"/>
                    <a:pt x="16" y="39"/>
                    <a:pt x="17" y="39"/>
                  </a:cubicBezTo>
                  <a:cubicBezTo>
                    <a:pt x="18" y="38"/>
                    <a:pt x="19" y="38"/>
                    <a:pt x="20" y="38"/>
                  </a:cubicBezTo>
                  <a:cubicBezTo>
                    <a:pt x="21" y="38"/>
                    <a:pt x="22" y="38"/>
                    <a:pt x="23" y="38"/>
                  </a:cubicBezTo>
                  <a:cubicBezTo>
                    <a:pt x="24" y="38"/>
                    <a:pt x="24" y="40"/>
                    <a:pt x="24" y="42"/>
                  </a:cubicBezTo>
                  <a:cubicBezTo>
                    <a:pt x="23" y="44"/>
                    <a:pt x="25" y="45"/>
                    <a:pt x="28" y="46"/>
                  </a:cubicBezTo>
                  <a:cubicBezTo>
                    <a:pt x="28" y="46"/>
                    <a:pt x="28" y="46"/>
                    <a:pt x="29" y="46"/>
                  </a:cubicBezTo>
                  <a:cubicBezTo>
                    <a:pt x="31" y="46"/>
                    <a:pt x="33" y="45"/>
                    <a:pt x="33" y="44"/>
                  </a:cubicBezTo>
                  <a:cubicBezTo>
                    <a:pt x="33" y="43"/>
                    <a:pt x="34" y="42"/>
                    <a:pt x="35" y="41"/>
                  </a:cubicBezTo>
                  <a:cubicBezTo>
                    <a:pt x="36" y="41"/>
                    <a:pt x="37" y="41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9" y="40"/>
                    <a:pt x="40" y="42"/>
                    <a:pt x="41" y="43"/>
                  </a:cubicBezTo>
                  <a:cubicBezTo>
                    <a:pt x="41" y="45"/>
                    <a:pt x="42" y="45"/>
                    <a:pt x="44" y="45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4" y="40"/>
                    <a:pt x="41" y="36"/>
                    <a:pt x="38" y="32"/>
                  </a:cubicBezTo>
                  <a:cubicBezTo>
                    <a:pt x="37" y="32"/>
                    <a:pt x="36" y="32"/>
                    <a:pt x="35" y="32"/>
                  </a:cubicBezTo>
                  <a:cubicBezTo>
                    <a:pt x="26" y="32"/>
                    <a:pt x="18" y="27"/>
                    <a:pt x="16" y="19"/>
                  </a:cubicBezTo>
                  <a:cubicBezTo>
                    <a:pt x="14" y="15"/>
                    <a:pt x="14" y="11"/>
                    <a:pt x="16" y="7"/>
                  </a:cubicBezTo>
                  <a:cubicBezTo>
                    <a:pt x="13" y="5"/>
                    <a:pt x="11" y="2"/>
                    <a:pt x="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chenying0907 55"/>
            <p:cNvSpPr>
              <a:spLocks noEditPoints="1"/>
            </p:cNvSpPr>
            <p:nvPr/>
          </p:nvSpPr>
          <p:spPr bwMode="auto">
            <a:xfrm>
              <a:off x="3765098" y="2321813"/>
              <a:ext cx="222257" cy="206052"/>
            </a:xfrm>
            <a:custGeom>
              <a:avLst/>
              <a:gdLst>
                <a:gd name="T0" fmla="*/ 16 w 71"/>
                <a:gd name="T1" fmla="*/ 39 h 66"/>
                <a:gd name="T2" fmla="*/ 36 w 71"/>
                <a:gd name="T3" fmla="*/ 14 h 66"/>
                <a:gd name="T4" fmla="*/ 42 w 71"/>
                <a:gd name="T5" fmla="*/ 51 h 66"/>
                <a:gd name="T6" fmla="*/ 42 w 71"/>
                <a:gd name="T7" fmla="*/ 0 h 66"/>
                <a:gd name="T8" fmla="*/ 36 w 71"/>
                <a:gd name="T9" fmla="*/ 5 h 66"/>
                <a:gd name="T10" fmla="*/ 33 w 71"/>
                <a:gd name="T11" fmla="*/ 6 h 66"/>
                <a:gd name="T12" fmla="*/ 27 w 71"/>
                <a:gd name="T13" fmla="*/ 1 h 66"/>
                <a:gd name="T14" fmla="*/ 21 w 71"/>
                <a:gd name="T15" fmla="*/ 5 h 66"/>
                <a:gd name="T16" fmla="*/ 18 w 71"/>
                <a:gd name="T17" fmla="*/ 11 h 66"/>
                <a:gd name="T18" fmla="*/ 13 w 71"/>
                <a:gd name="T19" fmla="*/ 9 h 66"/>
                <a:gd name="T20" fmla="*/ 9 w 71"/>
                <a:gd name="T21" fmla="*/ 16 h 66"/>
                <a:gd name="T22" fmla="*/ 6 w 71"/>
                <a:gd name="T23" fmla="*/ 22 h 66"/>
                <a:gd name="T24" fmla="*/ 5 w 71"/>
                <a:gd name="T25" fmla="*/ 22 h 66"/>
                <a:gd name="T26" fmla="*/ 3 w 71"/>
                <a:gd name="T27" fmla="*/ 31 h 66"/>
                <a:gd name="T28" fmla="*/ 4 w 71"/>
                <a:gd name="T29" fmla="*/ 38 h 66"/>
                <a:gd name="T30" fmla="*/ 6 w 71"/>
                <a:gd name="T31" fmla="*/ 46 h 66"/>
                <a:gd name="T32" fmla="*/ 8 w 71"/>
                <a:gd name="T33" fmla="*/ 46 h 66"/>
                <a:gd name="T34" fmla="*/ 11 w 71"/>
                <a:gd name="T35" fmla="*/ 52 h 66"/>
                <a:gd name="T36" fmla="*/ 15 w 71"/>
                <a:gd name="T37" fmla="*/ 59 h 66"/>
                <a:gd name="T38" fmla="*/ 21 w 71"/>
                <a:gd name="T39" fmla="*/ 57 h 66"/>
                <a:gd name="T40" fmla="*/ 24 w 71"/>
                <a:gd name="T41" fmla="*/ 61 h 66"/>
                <a:gd name="T42" fmla="*/ 30 w 71"/>
                <a:gd name="T43" fmla="*/ 66 h 66"/>
                <a:gd name="T44" fmla="*/ 36 w 71"/>
                <a:gd name="T45" fmla="*/ 61 h 66"/>
                <a:gd name="T46" fmla="*/ 38 w 71"/>
                <a:gd name="T47" fmla="*/ 60 h 66"/>
                <a:gd name="T48" fmla="*/ 45 w 71"/>
                <a:gd name="T49" fmla="*/ 65 h 66"/>
                <a:gd name="T50" fmla="*/ 50 w 71"/>
                <a:gd name="T51" fmla="*/ 60 h 66"/>
                <a:gd name="T52" fmla="*/ 54 w 71"/>
                <a:gd name="T53" fmla="*/ 55 h 66"/>
                <a:gd name="T54" fmla="*/ 59 w 71"/>
                <a:gd name="T55" fmla="*/ 57 h 66"/>
                <a:gd name="T56" fmla="*/ 63 w 71"/>
                <a:gd name="T57" fmla="*/ 50 h 66"/>
                <a:gd name="T58" fmla="*/ 65 w 71"/>
                <a:gd name="T59" fmla="*/ 43 h 66"/>
                <a:gd name="T60" fmla="*/ 67 w 71"/>
                <a:gd name="T61" fmla="*/ 43 h 66"/>
                <a:gd name="T62" fmla="*/ 69 w 71"/>
                <a:gd name="T63" fmla="*/ 35 h 66"/>
                <a:gd name="T64" fmla="*/ 68 w 71"/>
                <a:gd name="T65" fmla="*/ 28 h 66"/>
                <a:gd name="T66" fmla="*/ 66 w 71"/>
                <a:gd name="T67" fmla="*/ 19 h 66"/>
                <a:gd name="T68" fmla="*/ 65 w 71"/>
                <a:gd name="T69" fmla="*/ 19 h 66"/>
                <a:gd name="T70" fmla="*/ 61 w 71"/>
                <a:gd name="T71" fmla="*/ 13 h 66"/>
                <a:gd name="T72" fmla="*/ 56 w 71"/>
                <a:gd name="T73" fmla="*/ 7 h 66"/>
                <a:gd name="T74" fmla="*/ 51 w 71"/>
                <a:gd name="T75" fmla="*/ 8 h 66"/>
                <a:gd name="T76" fmla="*/ 47 w 71"/>
                <a:gd name="T77" fmla="*/ 4 h 66"/>
                <a:gd name="T78" fmla="*/ 42 w 71"/>
                <a:gd name="T7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1" h="66">
                  <a:moveTo>
                    <a:pt x="36" y="52"/>
                  </a:moveTo>
                  <a:cubicBezTo>
                    <a:pt x="27" y="52"/>
                    <a:pt x="19" y="47"/>
                    <a:pt x="16" y="39"/>
                  </a:cubicBezTo>
                  <a:cubicBezTo>
                    <a:pt x="13" y="29"/>
                    <a:pt x="19" y="18"/>
                    <a:pt x="30" y="15"/>
                  </a:cubicBezTo>
                  <a:cubicBezTo>
                    <a:pt x="32" y="14"/>
                    <a:pt x="34" y="14"/>
                    <a:pt x="36" y="14"/>
                  </a:cubicBezTo>
                  <a:cubicBezTo>
                    <a:pt x="45" y="14"/>
                    <a:pt x="53" y="19"/>
                    <a:pt x="55" y="27"/>
                  </a:cubicBezTo>
                  <a:cubicBezTo>
                    <a:pt x="59" y="37"/>
                    <a:pt x="53" y="48"/>
                    <a:pt x="42" y="51"/>
                  </a:cubicBezTo>
                  <a:cubicBezTo>
                    <a:pt x="40" y="52"/>
                    <a:pt x="38" y="52"/>
                    <a:pt x="36" y="52"/>
                  </a:cubicBezTo>
                  <a:moveTo>
                    <a:pt x="42" y="0"/>
                  </a:moveTo>
                  <a:cubicBezTo>
                    <a:pt x="40" y="0"/>
                    <a:pt x="38" y="1"/>
                    <a:pt x="38" y="2"/>
                  </a:cubicBezTo>
                  <a:cubicBezTo>
                    <a:pt x="38" y="3"/>
                    <a:pt x="37" y="4"/>
                    <a:pt x="36" y="5"/>
                  </a:cubicBezTo>
                  <a:cubicBezTo>
                    <a:pt x="35" y="5"/>
                    <a:pt x="34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2" y="6"/>
                    <a:pt x="31" y="4"/>
                    <a:pt x="30" y="3"/>
                  </a:cubicBezTo>
                  <a:cubicBezTo>
                    <a:pt x="30" y="1"/>
                    <a:pt x="29" y="1"/>
                    <a:pt x="27" y="1"/>
                  </a:cubicBezTo>
                  <a:cubicBezTo>
                    <a:pt x="26" y="1"/>
                    <a:pt x="26" y="1"/>
                    <a:pt x="25" y="1"/>
                  </a:cubicBezTo>
                  <a:cubicBezTo>
                    <a:pt x="22" y="2"/>
                    <a:pt x="21" y="4"/>
                    <a:pt x="21" y="5"/>
                  </a:cubicBezTo>
                  <a:cubicBezTo>
                    <a:pt x="22" y="7"/>
                    <a:pt x="20" y="10"/>
                    <a:pt x="19" y="10"/>
                  </a:cubicBezTo>
                  <a:cubicBezTo>
                    <a:pt x="19" y="11"/>
                    <a:pt x="19" y="11"/>
                    <a:pt x="18" y="11"/>
                  </a:cubicBezTo>
                  <a:cubicBezTo>
                    <a:pt x="17" y="11"/>
                    <a:pt x="16" y="10"/>
                    <a:pt x="15" y="9"/>
                  </a:cubicBezTo>
                  <a:cubicBezTo>
                    <a:pt x="14" y="9"/>
                    <a:pt x="14" y="9"/>
                    <a:pt x="13" y="9"/>
                  </a:cubicBezTo>
                  <a:cubicBezTo>
                    <a:pt x="12" y="9"/>
                    <a:pt x="10" y="9"/>
                    <a:pt x="9" y="10"/>
                  </a:cubicBezTo>
                  <a:cubicBezTo>
                    <a:pt x="8" y="12"/>
                    <a:pt x="7" y="15"/>
                    <a:pt x="9" y="16"/>
                  </a:cubicBezTo>
                  <a:cubicBezTo>
                    <a:pt x="10" y="17"/>
                    <a:pt x="10" y="20"/>
                    <a:pt x="9" y="21"/>
                  </a:cubicBezTo>
                  <a:cubicBezTo>
                    <a:pt x="9" y="22"/>
                    <a:pt x="8" y="22"/>
                    <a:pt x="6" y="22"/>
                  </a:cubicBezTo>
                  <a:cubicBezTo>
                    <a:pt x="6" y="22"/>
                    <a:pt x="6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3" y="22"/>
                    <a:pt x="1" y="24"/>
                    <a:pt x="1" y="26"/>
                  </a:cubicBezTo>
                  <a:cubicBezTo>
                    <a:pt x="0" y="28"/>
                    <a:pt x="1" y="30"/>
                    <a:pt x="3" y="31"/>
                  </a:cubicBezTo>
                  <a:cubicBezTo>
                    <a:pt x="5" y="31"/>
                    <a:pt x="7" y="34"/>
                    <a:pt x="7" y="35"/>
                  </a:cubicBezTo>
                  <a:cubicBezTo>
                    <a:pt x="7" y="36"/>
                    <a:pt x="5" y="37"/>
                    <a:pt x="4" y="38"/>
                  </a:cubicBezTo>
                  <a:cubicBezTo>
                    <a:pt x="2" y="38"/>
                    <a:pt x="1" y="41"/>
                    <a:pt x="2" y="43"/>
                  </a:cubicBezTo>
                  <a:cubicBezTo>
                    <a:pt x="2" y="45"/>
                    <a:pt x="4" y="46"/>
                    <a:pt x="6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7" y="46"/>
                    <a:pt x="8" y="46"/>
                    <a:pt x="8" y="46"/>
                  </a:cubicBezTo>
                  <a:cubicBezTo>
                    <a:pt x="9" y="46"/>
                    <a:pt x="10" y="46"/>
                    <a:pt x="11" y="47"/>
                  </a:cubicBezTo>
                  <a:cubicBezTo>
                    <a:pt x="11" y="48"/>
                    <a:pt x="12" y="51"/>
                    <a:pt x="11" y="52"/>
                  </a:cubicBezTo>
                  <a:cubicBezTo>
                    <a:pt x="9" y="54"/>
                    <a:pt x="10" y="56"/>
                    <a:pt x="12" y="58"/>
                  </a:cubicBezTo>
                  <a:cubicBezTo>
                    <a:pt x="13" y="58"/>
                    <a:pt x="14" y="59"/>
                    <a:pt x="15" y="59"/>
                  </a:cubicBezTo>
                  <a:cubicBezTo>
                    <a:pt x="16" y="59"/>
                    <a:pt x="17" y="59"/>
                    <a:pt x="18" y="58"/>
                  </a:cubicBezTo>
                  <a:cubicBezTo>
                    <a:pt x="18" y="57"/>
                    <a:pt x="20" y="57"/>
                    <a:pt x="21" y="57"/>
                  </a:cubicBezTo>
                  <a:cubicBezTo>
                    <a:pt x="22" y="57"/>
                    <a:pt x="23" y="57"/>
                    <a:pt x="23" y="57"/>
                  </a:cubicBezTo>
                  <a:cubicBezTo>
                    <a:pt x="24" y="58"/>
                    <a:pt x="25" y="60"/>
                    <a:pt x="24" y="61"/>
                  </a:cubicBezTo>
                  <a:cubicBezTo>
                    <a:pt x="24" y="63"/>
                    <a:pt x="26" y="65"/>
                    <a:pt x="28" y="65"/>
                  </a:cubicBezTo>
                  <a:cubicBezTo>
                    <a:pt x="29" y="65"/>
                    <a:pt x="29" y="66"/>
                    <a:pt x="30" y="66"/>
                  </a:cubicBezTo>
                  <a:cubicBezTo>
                    <a:pt x="32" y="66"/>
                    <a:pt x="33" y="65"/>
                    <a:pt x="34" y="63"/>
                  </a:cubicBezTo>
                  <a:cubicBezTo>
                    <a:pt x="34" y="62"/>
                    <a:pt x="35" y="61"/>
                    <a:pt x="36" y="61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60"/>
                    <a:pt x="41" y="61"/>
                    <a:pt x="41" y="63"/>
                  </a:cubicBezTo>
                  <a:cubicBezTo>
                    <a:pt x="42" y="64"/>
                    <a:pt x="43" y="65"/>
                    <a:pt x="45" y="65"/>
                  </a:cubicBezTo>
                  <a:cubicBezTo>
                    <a:pt x="46" y="65"/>
                    <a:pt x="46" y="65"/>
                    <a:pt x="47" y="65"/>
                  </a:cubicBezTo>
                  <a:cubicBezTo>
                    <a:pt x="49" y="64"/>
                    <a:pt x="51" y="62"/>
                    <a:pt x="50" y="60"/>
                  </a:cubicBezTo>
                  <a:cubicBezTo>
                    <a:pt x="50" y="58"/>
                    <a:pt x="52" y="56"/>
                    <a:pt x="53" y="55"/>
                  </a:cubicBezTo>
                  <a:cubicBezTo>
                    <a:pt x="53" y="55"/>
                    <a:pt x="53" y="55"/>
                    <a:pt x="54" y="55"/>
                  </a:cubicBezTo>
                  <a:cubicBezTo>
                    <a:pt x="55" y="55"/>
                    <a:pt x="56" y="55"/>
                    <a:pt x="57" y="56"/>
                  </a:cubicBezTo>
                  <a:cubicBezTo>
                    <a:pt x="57" y="57"/>
                    <a:pt x="58" y="57"/>
                    <a:pt x="59" y="57"/>
                  </a:cubicBezTo>
                  <a:cubicBezTo>
                    <a:pt x="60" y="57"/>
                    <a:pt x="61" y="56"/>
                    <a:pt x="62" y="55"/>
                  </a:cubicBezTo>
                  <a:cubicBezTo>
                    <a:pt x="64" y="53"/>
                    <a:pt x="64" y="51"/>
                    <a:pt x="63" y="50"/>
                  </a:cubicBezTo>
                  <a:cubicBezTo>
                    <a:pt x="62" y="49"/>
                    <a:pt x="62" y="45"/>
                    <a:pt x="62" y="44"/>
                  </a:cubicBezTo>
                  <a:cubicBezTo>
                    <a:pt x="63" y="44"/>
                    <a:pt x="64" y="43"/>
                    <a:pt x="65" y="43"/>
                  </a:cubicBezTo>
                  <a:cubicBezTo>
                    <a:pt x="66" y="43"/>
                    <a:pt x="66" y="43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9" y="43"/>
                    <a:pt x="70" y="42"/>
                    <a:pt x="71" y="40"/>
                  </a:cubicBezTo>
                  <a:cubicBezTo>
                    <a:pt x="71" y="37"/>
                    <a:pt x="70" y="35"/>
                    <a:pt x="69" y="35"/>
                  </a:cubicBezTo>
                  <a:cubicBezTo>
                    <a:pt x="67" y="34"/>
                    <a:pt x="65" y="32"/>
                    <a:pt x="65" y="31"/>
                  </a:cubicBezTo>
                  <a:cubicBezTo>
                    <a:pt x="65" y="30"/>
                    <a:pt x="66" y="28"/>
                    <a:pt x="68" y="28"/>
                  </a:cubicBezTo>
                  <a:cubicBezTo>
                    <a:pt x="70" y="27"/>
                    <a:pt x="71" y="25"/>
                    <a:pt x="70" y="23"/>
                  </a:cubicBezTo>
                  <a:cubicBezTo>
                    <a:pt x="69" y="21"/>
                    <a:pt x="68" y="19"/>
                    <a:pt x="66" y="19"/>
                  </a:cubicBezTo>
                  <a:cubicBezTo>
                    <a:pt x="66" y="19"/>
                    <a:pt x="66" y="19"/>
                    <a:pt x="65" y="19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9"/>
                    <a:pt x="61" y="18"/>
                    <a:pt x="60" y="17"/>
                  </a:cubicBezTo>
                  <a:cubicBezTo>
                    <a:pt x="59" y="16"/>
                    <a:pt x="60" y="15"/>
                    <a:pt x="61" y="13"/>
                  </a:cubicBezTo>
                  <a:cubicBezTo>
                    <a:pt x="62" y="12"/>
                    <a:pt x="62" y="10"/>
                    <a:pt x="60" y="8"/>
                  </a:cubicBezTo>
                  <a:cubicBezTo>
                    <a:pt x="59" y="7"/>
                    <a:pt x="58" y="7"/>
                    <a:pt x="56" y="7"/>
                  </a:cubicBezTo>
                  <a:cubicBezTo>
                    <a:pt x="55" y="7"/>
                    <a:pt x="55" y="7"/>
                    <a:pt x="54" y="7"/>
                  </a:cubicBezTo>
                  <a:cubicBezTo>
                    <a:pt x="53" y="8"/>
                    <a:pt x="52" y="8"/>
                    <a:pt x="51" y="8"/>
                  </a:cubicBezTo>
                  <a:cubicBezTo>
                    <a:pt x="50" y="8"/>
                    <a:pt x="49" y="8"/>
                    <a:pt x="48" y="8"/>
                  </a:cubicBezTo>
                  <a:cubicBezTo>
                    <a:pt x="47" y="8"/>
                    <a:pt x="47" y="6"/>
                    <a:pt x="47" y="4"/>
                  </a:cubicBezTo>
                  <a:cubicBezTo>
                    <a:pt x="48" y="3"/>
                    <a:pt x="46" y="1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chenying0907 56"/>
            <p:cNvSpPr>
              <a:spLocks noEditPoints="1"/>
            </p:cNvSpPr>
            <p:nvPr/>
          </p:nvSpPr>
          <p:spPr bwMode="auto">
            <a:xfrm>
              <a:off x="1791310" y="3608579"/>
              <a:ext cx="224572" cy="208366"/>
            </a:xfrm>
            <a:custGeom>
              <a:avLst/>
              <a:gdLst>
                <a:gd name="T0" fmla="*/ 16 w 71"/>
                <a:gd name="T1" fmla="*/ 39 h 66"/>
                <a:gd name="T2" fmla="*/ 35 w 71"/>
                <a:gd name="T3" fmla="*/ 14 h 66"/>
                <a:gd name="T4" fmla="*/ 42 w 71"/>
                <a:gd name="T5" fmla="*/ 51 h 66"/>
                <a:gd name="T6" fmla="*/ 42 w 71"/>
                <a:gd name="T7" fmla="*/ 0 h 66"/>
                <a:gd name="T8" fmla="*/ 35 w 71"/>
                <a:gd name="T9" fmla="*/ 5 h 66"/>
                <a:gd name="T10" fmla="*/ 33 w 71"/>
                <a:gd name="T11" fmla="*/ 6 h 66"/>
                <a:gd name="T12" fmla="*/ 26 w 71"/>
                <a:gd name="T13" fmla="*/ 1 h 66"/>
                <a:gd name="T14" fmla="*/ 21 w 71"/>
                <a:gd name="T15" fmla="*/ 6 h 66"/>
                <a:gd name="T16" fmla="*/ 18 w 71"/>
                <a:gd name="T17" fmla="*/ 11 h 66"/>
                <a:gd name="T18" fmla="*/ 12 w 71"/>
                <a:gd name="T19" fmla="*/ 9 h 66"/>
                <a:gd name="T20" fmla="*/ 8 w 71"/>
                <a:gd name="T21" fmla="*/ 16 h 66"/>
                <a:gd name="T22" fmla="*/ 6 w 71"/>
                <a:gd name="T23" fmla="*/ 23 h 66"/>
                <a:gd name="T24" fmla="*/ 4 w 71"/>
                <a:gd name="T25" fmla="*/ 22 h 66"/>
                <a:gd name="T26" fmla="*/ 3 w 71"/>
                <a:gd name="T27" fmla="*/ 31 h 66"/>
                <a:gd name="T28" fmla="*/ 3 w 71"/>
                <a:gd name="T29" fmla="*/ 38 h 66"/>
                <a:gd name="T30" fmla="*/ 5 w 71"/>
                <a:gd name="T31" fmla="*/ 47 h 66"/>
                <a:gd name="T32" fmla="*/ 8 w 71"/>
                <a:gd name="T33" fmla="*/ 46 h 66"/>
                <a:gd name="T34" fmla="*/ 10 w 71"/>
                <a:gd name="T35" fmla="*/ 53 h 66"/>
                <a:gd name="T36" fmla="*/ 15 w 71"/>
                <a:gd name="T37" fmla="*/ 59 h 66"/>
                <a:gd name="T38" fmla="*/ 20 w 71"/>
                <a:gd name="T39" fmla="*/ 57 h 66"/>
                <a:gd name="T40" fmla="*/ 24 w 71"/>
                <a:gd name="T41" fmla="*/ 62 h 66"/>
                <a:gd name="T42" fmla="*/ 29 w 71"/>
                <a:gd name="T43" fmla="*/ 66 h 66"/>
                <a:gd name="T44" fmla="*/ 35 w 71"/>
                <a:gd name="T45" fmla="*/ 61 h 66"/>
                <a:gd name="T46" fmla="*/ 38 w 71"/>
                <a:gd name="T47" fmla="*/ 60 h 66"/>
                <a:gd name="T48" fmla="*/ 44 w 71"/>
                <a:gd name="T49" fmla="*/ 65 h 66"/>
                <a:gd name="T50" fmla="*/ 50 w 71"/>
                <a:gd name="T51" fmla="*/ 60 h 66"/>
                <a:gd name="T52" fmla="*/ 53 w 71"/>
                <a:gd name="T53" fmla="*/ 55 h 66"/>
                <a:gd name="T54" fmla="*/ 58 w 71"/>
                <a:gd name="T55" fmla="*/ 57 h 66"/>
                <a:gd name="T56" fmla="*/ 62 w 71"/>
                <a:gd name="T57" fmla="*/ 50 h 66"/>
                <a:gd name="T58" fmla="*/ 65 w 71"/>
                <a:gd name="T59" fmla="*/ 44 h 66"/>
                <a:gd name="T60" fmla="*/ 67 w 71"/>
                <a:gd name="T61" fmla="*/ 44 h 66"/>
                <a:gd name="T62" fmla="*/ 68 w 71"/>
                <a:gd name="T63" fmla="*/ 35 h 66"/>
                <a:gd name="T64" fmla="*/ 68 w 71"/>
                <a:gd name="T65" fmla="*/ 28 h 66"/>
                <a:gd name="T66" fmla="*/ 65 w 71"/>
                <a:gd name="T67" fmla="*/ 20 h 66"/>
                <a:gd name="T68" fmla="*/ 64 w 71"/>
                <a:gd name="T69" fmla="*/ 20 h 66"/>
                <a:gd name="T70" fmla="*/ 61 w 71"/>
                <a:gd name="T71" fmla="*/ 14 h 66"/>
                <a:gd name="T72" fmla="*/ 56 w 71"/>
                <a:gd name="T73" fmla="*/ 7 h 66"/>
                <a:gd name="T74" fmla="*/ 50 w 71"/>
                <a:gd name="T75" fmla="*/ 9 h 66"/>
                <a:gd name="T76" fmla="*/ 47 w 71"/>
                <a:gd name="T77" fmla="*/ 5 h 66"/>
                <a:gd name="T78" fmla="*/ 42 w 71"/>
                <a:gd name="T7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1" h="66">
                  <a:moveTo>
                    <a:pt x="35" y="52"/>
                  </a:moveTo>
                  <a:cubicBezTo>
                    <a:pt x="27" y="52"/>
                    <a:pt x="18" y="47"/>
                    <a:pt x="16" y="39"/>
                  </a:cubicBezTo>
                  <a:cubicBezTo>
                    <a:pt x="12" y="29"/>
                    <a:pt x="18" y="18"/>
                    <a:pt x="29" y="15"/>
                  </a:cubicBezTo>
                  <a:cubicBezTo>
                    <a:pt x="31" y="14"/>
                    <a:pt x="33" y="14"/>
                    <a:pt x="35" y="14"/>
                  </a:cubicBezTo>
                  <a:cubicBezTo>
                    <a:pt x="44" y="14"/>
                    <a:pt x="52" y="19"/>
                    <a:pt x="55" y="27"/>
                  </a:cubicBezTo>
                  <a:cubicBezTo>
                    <a:pt x="58" y="37"/>
                    <a:pt x="52" y="48"/>
                    <a:pt x="42" y="51"/>
                  </a:cubicBezTo>
                  <a:cubicBezTo>
                    <a:pt x="39" y="52"/>
                    <a:pt x="37" y="52"/>
                    <a:pt x="35" y="52"/>
                  </a:cubicBezTo>
                  <a:moveTo>
                    <a:pt x="42" y="0"/>
                  </a:moveTo>
                  <a:cubicBezTo>
                    <a:pt x="40" y="0"/>
                    <a:pt x="38" y="1"/>
                    <a:pt x="38" y="3"/>
                  </a:cubicBezTo>
                  <a:cubicBezTo>
                    <a:pt x="37" y="4"/>
                    <a:pt x="36" y="4"/>
                    <a:pt x="35" y="5"/>
                  </a:cubicBezTo>
                  <a:cubicBezTo>
                    <a:pt x="34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2" y="6"/>
                    <a:pt x="30" y="5"/>
                    <a:pt x="30" y="3"/>
                  </a:cubicBezTo>
                  <a:cubicBezTo>
                    <a:pt x="29" y="2"/>
                    <a:pt x="28" y="1"/>
                    <a:pt x="26" y="1"/>
                  </a:cubicBezTo>
                  <a:cubicBezTo>
                    <a:pt x="26" y="1"/>
                    <a:pt x="25" y="1"/>
                    <a:pt x="24" y="1"/>
                  </a:cubicBezTo>
                  <a:cubicBezTo>
                    <a:pt x="22" y="2"/>
                    <a:pt x="20" y="4"/>
                    <a:pt x="21" y="6"/>
                  </a:cubicBezTo>
                  <a:cubicBezTo>
                    <a:pt x="21" y="7"/>
                    <a:pt x="19" y="10"/>
                    <a:pt x="1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1"/>
                    <a:pt x="15" y="10"/>
                    <a:pt x="14" y="10"/>
                  </a:cubicBezTo>
                  <a:cubicBezTo>
                    <a:pt x="14" y="9"/>
                    <a:pt x="13" y="9"/>
                    <a:pt x="12" y="9"/>
                  </a:cubicBezTo>
                  <a:cubicBezTo>
                    <a:pt x="11" y="9"/>
                    <a:pt x="10" y="10"/>
                    <a:pt x="9" y="11"/>
                  </a:cubicBezTo>
                  <a:cubicBezTo>
                    <a:pt x="7" y="12"/>
                    <a:pt x="7" y="15"/>
                    <a:pt x="8" y="16"/>
                  </a:cubicBezTo>
                  <a:cubicBezTo>
                    <a:pt x="9" y="17"/>
                    <a:pt x="9" y="21"/>
                    <a:pt x="9" y="21"/>
                  </a:cubicBezTo>
                  <a:cubicBezTo>
                    <a:pt x="8" y="22"/>
                    <a:pt x="7" y="23"/>
                    <a:pt x="6" y="23"/>
                  </a:cubicBezTo>
                  <a:cubicBezTo>
                    <a:pt x="5" y="23"/>
                    <a:pt x="5" y="23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1" y="24"/>
                    <a:pt x="0" y="26"/>
                  </a:cubicBezTo>
                  <a:cubicBezTo>
                    <a:pt x="0" y="28"/>
                    <a:pt x="1" y="31"/>
                    <a:pt x="3" y="31"/>
                  </a:cubicBezTo>
                  <a:cubicBezTo>
                    <a:pt x="4" y="31"/>
                    <a:pt x="6" y="34"/>
                    <a:pt x="6" y="35"/>
                  </a:cubicBezTo>
                  <a:cubicBezTo>
                    <a:pt x="6" y="36"/>
                    <a:pt x="5" y="38"/>
                    <a:pt x="3" y="38"/>
                  </a:cubicBezTo>
                  <a:cubicBezTo>
                    <a:pt x="1" y="39"/>
                    <a:pt x="0" y="41"/>
                    <a:pt x="1" y="43"/>
                  </a:cubicBezTo>
                  <a:cubicBezTo>
                    <a:pt x="2" y="45"/>
                    <a:pt x="3" y="47"/>
                    <a:pt x="5" y="47"/>
                  </a:cubicBezTo>
                  <a:cubicBezTo>
                    <a:pt x="5" y="47"/>
                    <a:pt x="6" y="47"/>
                    <a:pt x="6" y="47"/>
                  </a:cubicBezTo>
                  <a:cubicBezTo>
                    <a:pt x="6" y="46"/>
                    <a:pt x="7" y="46"/>
                    <a:pt x="8" y="46"/>
                  </a:cubicBezTo>
                  <a:cubicBezTo>
                    <a:pt x="9" y="46"/>
                    <a:pt x="10" y="47"/>
                    <a:pt x="10" y="47"/>
                  </a:cubicBezTo>
                  <a:cubicBezTo>
                    <a:pt x="11" y="48"/>
                    <a:pt x="11" y="51"/>
                    <a:pt x="10" y="53"/>
                  </a:cubicBezTo>
                  <a:cubicBezTo>
                    <a:pt x="9" y="54"/>
                    <a:pt x="9" y="56"/>
                    <a:pt x="11" y="58"/>
                  </a:cubicBezTo>
                  <a:cubicBezTo>
                    <a:pt x="12" y="59"/>
                    <a:pt x="14" y="59"/>
                    <a:pt x="15" y="59"/>
                  </a:cubicBezTo>
                  <a:cubicBezTo>
                    <a:pt x="16" y="59"/>
                    <a:pt x="16" y="59"/>
                    <a:pt x="17" y="58"/>
                  </a:cubicBezTo>
                  <a:cubicBezTo>
                    <a:pt x="18" y="58"/>
                    <a:pt x="19" y="57"/>
                    <a:pt x="20" y="57"/>
                  </a:cubicBezTo>
                  <a:cubicBezTo>
                    <a:pt x="21" y="57"/>
                    <a:pt x="22" y="58"/>
                    <a:pt x="23" y="58"/>
                  </a:cubicBezTo>
                  <a:cubicBezTo>
                    <a:pt x="24" y="58"/>
                    <a:pt x="24" y="60"/>
                    <a:pt x="24" y="62"/>
                  </a:cubicBezTo>
                  <a:cubicBezTo>
                    <a:pt x="23" y="63"/>
                    <a:pt x="25" y="65"/>
                    <a:pt x="28" y="66"/>
                  </a:cubicBezTo>
                  <a:cubicBezTo>
                    <a:pt x="28" y="66"/>
                    <a:pt x="29" y="66"/>
                    <a:pt x="29" y="66"/>
                  </a:cubicBezTo>
                  <a:cubicBezTo>
                    <a:pt x="31" y="66"/>
                    <a:pt x="33" y="65"/>
                    <a:pt x="33" y="64"/>
                  </a:cubicBezTo>
                  <a:cubicBezTo>
                    <a:pt x="33" y="63"/>
                    <a:pt x="34" y="62"/>
                    <a:pt x="35" y="61"/>
                  </a:cubicBezTo>
                  <a:cubicBezTo>
                    <a:pt x="36" y="61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60"/>
                    <a:pt x="40" y="62"/>
                    <a:pt x="41" y="63"/>
                  </a:cubicBezTo>
                  <a:cubicBezTo>
                    <a:pt x="41" y="64"/>
                    <a:pt x="43" y="65"/>
                    <a:pt x="44" y="65"/>
                  </a:cubicBezTo>
                  <a:cubicBezTo>
                    <a:pt x="45" y="65"/>
                    <a:pt x="46" y="65"/>
                    <a:pt x="46" y="65"/>
                  </a:cubicBezTo>
                  <a:cubicBezTo>
                    <a:pt x="49" y="64"/>
                    <a:pt x="50" y="62"/>
                    <a:pt x="50" y="60"/>
                  </a:cubicBezTo>
                  <a:cubicBezTo>
                    <a:pt x="49" y="59"/>
                    <a:pt x="51" y="56"/>
                    <a:pt x="52" y="56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5" y="56"/>
                    <a:pt x="56" y="57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9" y="57"/>
                    <a:pt x="61" y="57"/>
                    <a:pt x="62" y="55"/>
                  </a:cubicBezTo>
                  <a:cubicBezTo>
                    <a:pt x="64" y="54"/>
                    <a:pt x="64" y="51"/>
                    <a:pt x="62" y="50"/>
                  </a:cubicBezTo>
                  <a:cubicBezTo>
                    <a:pt x="61" y="49"/>
                    <a:pt x="61" y="46"/>
                    <a:pt x="62" y="45"/>
                  </a:cubicBezTo>
                  <a:cubicBezTo>
                    <a:pt x="62" y="44"/>
                    <a:pt x="63" y="44"/>
                    <a:pt x="65" y="44"/>
                  </a:cubicBezTo>
                  <a:cubicBezTo>
                    <a:pt x="65" y="44"/>
                    <a:pt x="66" y="44"/>
                    <a:pt x="66" y="44"/>
                  </a:cubicBezTo>
                  <a:cubicBezTo>
                    <a:pt x="66" y="44"/>
                    <a:pt x="66" y="44"/>
                    <a:pt x="67" y="44"/>
                  </a:cubicBezTo>
                  <a:cubicBezTo>
                    <a:pt x="68" y="44"/>
                    <a:pt x="70" y="42"/>
                    <a:pt x="70" y="40"/>
                  </a:cubicBezTo>
                  <a:cubicBezTo>
                    <a:pt x="71" y="38"/>
                    <a:pt x="70" y="36"/>
                    <a:pt x="68" y="35"/>
                  </a:cubicBezTo>
                  <a:cubicBezTo>
                    <a:pt x="66" y="35"/>
                    <a:pt x="65" y="32"/>
                    <a:pt x="65" y="31"/>
                  </a:cubicBezTo>
                  <a:cubicBezTo>
                    <a:pt x="64" y="30"/>
                    <a:pt x="66" y="29"/>
                    <a:pt x="68" y="28"/>
                  </a:cubicBezTo>
                  <a:cubicBezTo>
                    <a:pt x="69" y="28"/>
                    <a:pt x="70" y="25"/>
                    <a:pt x="69" y="23"/>
                  </a:cubicBezTo>
                  <a:cubicBezTo>
                    <a:pt x="69" y="21"/>
                    <a:pt x="67" y="20"/>
                    <a:pt x="65" y="20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2" y="20"/>
                    <a:pt x="60" y="18"/>
                    <a:pt x="59" y="18"/>
                  </a:cubicBezTo>
                  <a:cubicBezTo>
                    <a:pt x="59" y="17"/>
                    <a:pt x="59" y="15"/>
                    <a:pt x="61" y="14"/>
                  </a:cubicBezTo>
                  <a:cubicBezTo>
                    <a:pt x="62" y="12"/>
                    <a:pt x="61" y="10"/>
                    <a:pt x="59" y="8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5" y="7"/>
                    <a:pt x="54" y="7"/>
                    <a:pt x="54" y="8"/>
                  </a:cubicBezTo>
                  <a:cubicBezTo>
                    <a:pt x="53" y="9"/>
                    <a:pt x="51" y="9"/>
                    <a:pt x="50" y="9"/>
                  </a:cubicBezTo>
                  <a:cubicBezTo>
                    <a:pt x="49" y="9"/>
                    <a:pt x="48" y="9"/>
                    <a:pt x="48" y="8"/>
                  </a:cubicBezTo>
                  <a:cubicBezTo>
                    <a:pt x="47" y="8"/>
                    <a:pt x="46" y="6"/>
                    <a:pt x="47" y="5"/>
                  </a:cubicBezTo>
                  <a:cubicBezTo>
                    <a:pt x="47" y="3"/>
                    <a:pt x="45" y="1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chenying0907 57"/>
            <p:cNvSpPr>
              <a:spLocks noEditPoints="1"/>
            </p:cNvSpPr>
            <p:nvPr/>
          </p:nvSpPr>
          <p:spPr bwMode="auto">
            <a:xfrm>
              <a:off x="1821408" y="3886400"/>
              <a:ext cx="222257" cy="203736"/>
            </a:xfrm>
            <a:custGeom>
              <a:avLst/>
              <a:gdLst>
                <a:gd name="T0" fmla="*/ 16 w 71"/>
                <a:gd name="T1" fmla="*/ 39 h 65"/>
                <a:gd name="T2" fmla="*/ 35 w 71"/>
                <a:gd name="T3" fmla="*/ 14 h 65"/>
                <a:gd name="T4" fmla="*/ 42 w 71"/>
                <a:gd name="T5" fmla="*/ 51 h 65"/>
                <a:gd name="T6" fmla="*/ 41 w 71"/>
                <a:gd name="T7" fmla="*/ 0 h 65"/>
                <a:gd name="T8" fmla="*/ 35 w 71"/>
                <a:gd name="T9" fmla="*/ 5 h 65"/>
                <a:gd name="T10" fmla="*/ 33 w 71"/>
                <a:gd name="T11" fmla="*/ 6 h 65"/>
                <a:gd name="T12" fmla="*/ 26 w 71"/>
                <a:gd name="T13" fmla="*/ 1 h 65"/>
                <a:gd name="T14" fmla="*/ 21 w 71"/>
                <a:gd name="T15" fmla="*/ 5 h 65"/>
                <a:gd name="T16" fmla="*/ 18 w 71"/>
                <a:gd name="T17" fmla="*/ 11 h 65"/>
                <a:gd name="T18" fmla="*/ 12 w 71"/>
                <a:gd name="T19" fmla="*/ 9 h 65"/>
                <a:gd name="T20" fmla="*/ 8 w 71"/>
                <a:gd name="T21" fmla="*/ 16 h 65"/>
                <a:gd name="T22" fmla="*/ 6 w 71"/>
                <a:gd name="T23" fmla="*/ 22 h 65"/>
                <a:gd name="T24" fmla="*/ 4 w 71"/>
                <a:gd name="T25" fmla="*/ 22 h 65"/>
                <a:gd name="T26" fmla="*/ 3 w 71"/>
                <a:gd name="T27" fmla="*/ 31 h 65"/>
                <a:gd name="T28" fmla="*/ 3 w 71"/>
                <a:gd name="T29" fmla="*/ 38 h 65"/>
                <a:gd name="T30" fmla="*/ 5 w 71"/>
                <a:gd name="T31" fmla="*/ 46 h 65"/>
                <a:gd name="T32" fmla="*/ 8 w 71"/>
                <a:gd name="T33" fmla="*/ 46 h 65"/>
                <a:gd name="T34" fmla="*/ 10 w 71"/>
                <a:gd name="T35" fmla="*/ 52 h 65"/>
                <a:gd name="T36" fmla="*/ 15 w 71"/>
                <a:gd name="T37" fmla="*/ 59 h 65"/>
                <a:gd name="T38" fmla="*/ 20 w 71"/>
                <a:gd name="T39" fmla="*/ 57 h 65"/>
                <a:gd name="T40" fmla="*/ 24 w 71"/>
                <a:gd name="T41" fmla="*/ 61 h 65"/>
                <a:gd name="T42" fmla="*/ 29 w 71"/>
                <a:gd name="T43" fmla="*/ 65 h 65"/>
                <a:gd name="T44" fmla="*/ 35 w 71"/>
                <a:gd name="T45" fmla="*/ 61 h 65"/>
                <a:gd name="T46" fmla="*/ 38 w 71"/>
                <a:gd name="T47" fmla="*/ 60 h 65"/>
                <a:gd name="T48" fmla="*/ 44 w 71"/>
                <a:gd name="T49" fmla="*/ 65 h 65"/>
                <a:gd name="T50" fmla="*/ 50 w 71"/>
                <a:gd name="T51" fmla="*/ 60 h 65"/>
                <a:gd name="T52" fmla="*/ 53 w 71"/>
                <a:gd name="T53" fmla="*/ 55 h 65"/>
                <a:gd name="T54" fmla="*/ 58 w 71"/>
                <a:gd name="T55" fmla="*/ 57 h 65"/>
                <a:gd name="T56" fmla="*/ 62 w 71"/>
                <a:gd name="T57" fmla="*/ 50 h 65"/>
                <a:gd name="T58" fmla="*/ 65 w 71"/>
                <a:gd name="T59" fmla="*/ 43 h 65"/>
                <a:gd name="T60" fmla="*/ 66 w 71"/>
                <a:gd name="T61" fmla="*/ 43 h 65"/>
                <a:gd name="T62" fmla="*/ 68 w 71"/>
                <a:gd name="T63" fmla="*/ 35 h 65"/>
                <a:gd name="T64" fmla="*/ 68 w 71"/>
                <a:gd name="T65" fmla="*/ 28 h 65"/>
                <a:gd name="T66" fmla="*/ 65 w 71"/>
                <a:gd name="T67" fmla="*/ 19 h 65"/>
                <a:gd name="T68" fmla="*/ 64 w 71"/>
                <a:gd name="T69" fmla="*/ 19 h 65"/>
                <a:gd name="T70" fmla="*/ 60 w 71"/>
                <a:gd name="T71" fmla="*/ 13 h 65"/>
                <a:gd name="T72" fmla="*/ 56 w 71"/>
                <a:gd name="T73" fmla="*/ 7 h 65"/>
                <a:gd name="T74" fmla="*/ 50 w 71"/>
                <a:gd name="T75" fmla="*/ 8 h 65"/>
                <a:gd name="T76" fmla="*/ 47 w 71"/>
                <a:gd name="T77" fmla="*/ 4 h 65"/>
                <a:gd name="T78" fmla="*/ 41 w 71"/>
                <a:gd name="T7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1" h="65">
                  <a:moveTo>
                    <a:pt x="35" y="52"/>
                  </a:moveTo>
                  <a:cubicBezTo>
                    <a:pt x="27" y="52"/>
                    <a:pt x="18" y="47"/>
                    <a:pt x="16" y="39"/>
                  </a:cubicBezTo>
                  <a:cubicBezTo>
                    <a:pt x="12" y="29"/>
                    <a:pt x="18" y="18"/>
                    <a:pt x="29" y="14"/>
                  </a:cubicBezTo>
                  <a:cubicBezTo>
                    <a:pt x="31" y="14"/>
                    <a:pt x="33" y="14"/>
                    <a:pt x="35" y="14"/>
                  </a:cubicBezTo>
                  <a:cubicBezTo>
                    <a:pt x="44" y="14"/>
                    <a:pt x="52" y="19"/>
                    <a:pt x="55" y="27"/>
                  </a:cubicBezTo>
                  <a:cubicBezTo>
                    <a:pt x="58" y="37"/>
                    <a:pt x="52" y="48"/>
                    <a:pt x="42" y="51"/>
                  </a:cubicBezTo>
                  <a:cubicBezTo>
                    <a:pt x="39" y="52"/>
                    <a:pt x="37" y="52"/>
                    <a:pt x="35" y="52"/>
                  </a:cubicBezTo>
                  <a:moveTo>
                    <a:pt x="41" y="0"/>
                  </a:moveTo>
                  <a:cubicBezTo>
                    <a:pt x="39" y="0"/>
                    <a:pt x="38" y="1"/>
                    <a:pt x="37" y="2"/>
                  </a:cubicBezTo>
                  <a:cubicBezTo>
                    <a:pt x="37" y="3"/>
                    <a:pt x="36" y="4"/>
                    <a:pt x="35" y="5"/>
                  </a:cubicBezTo>
                  <a:cubicBezTo>
                    <a:pt x="34" y="5"/>
                    <a:pt x="33" y="5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2" y="6"/>
                    <a:pt x="30" y="4"/>
                    <a:pt x="30" y="3"/>
                  </a:cubicBezTo>
                  <a:cubicBezTo>
                    <a:pt x="29" y="1"/>
                    <a:pt x="28" y="1"/>
                    <a:pt x="26" y="1"/>
                  </a:cubicBezTo>
                  <a:cubicBezTo>
                    <a:pt x="26" y="1"/>
                    <a:pt x="25" y="1"/>
                    <a:pt x="24" y="1"/>
                  </a:cubicBezTo>
                  <a:cubicBezTo>
                    <a:pt x="22" y="2"/>
                    <a:pt x="20" y="4"/>
                    <a:pt x="21" y="5"/>
                  </a:cubicBezTo>
                  <a:cubicBezTo>
                    <a:pt x="21" y="7"/>
                    <a:pt x="19" y="10"/>
                    <a:pt x="18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17" y="11"/>
                    <a:pt x="15" y="10"/>
                    <a:pt x="14" y="9"/>
                  </a:cubicBezTo>
                  <a:cubicBezTo>
                    <a:pt x="14" y="9"/>
                    <a:pt x="13" y="9"/>
                    <a:pt x="12" y="9"/>
                  </a:cubicBezTo>
                  <a:cubicBezTo>
                    <a:pt x="11" y="9"/>
                    <a:pt x="10" y="9"/>
                    <a:pt x="9" y="10"/>
                  </a:cubicBezTo>
                  <a:cubicBezTo>
                    <a:pt x="7" y="12"/>
                    <a:pt x="7" y="15"/>
                    <a:pt x="8" y="16"/>
                  </a:cubicBezTo>
                  <a:cubicBezTo>
                    <a:pt x="9" y="17"/>
                    <a:pt x="9" y="20"/>
                    <a:pt x="9" y="21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1" y="24"/>
                    <a:pt x="0" y="26"/>
                  </a:cubicBezTo>
                  <a:cubicBezTo>
                    <a:pt x="0" y="28"/>
                    <a:pt x="1" y="30"/>
                    <a:pt x="3" y="31"/>
                  </a:cubicBezTo>
                  <a:cubicBezTo>
                    <a:pt x="4" y="31"/>
                    <a:pt x="6" y="34"/>
                    <a:pt x="6" y="35"/>
                  </a:cubicBezTo>
                  <a:cubicBezTo>
                    <a:pt x="6" y="36"/>
                    <a:pt x="5" y="37"/>
                    <a:pt x="3" y="38"/>
                  </a:cubicBezTo>
                  <a:cubicBezTo>
                    <a:pt x="1" y="38"/>
                    <a:pt x="0" y="41"/>
                    <a:pt x="1" y="43"/>
                  </a:cubicBezTo>
                  <a:cubicBezTo>
                    <a:pt x="2" y="45"/>
                    <a:pt x="3" y="46"/>
                    <a:pt x="5" y="46"/>
                  </a:cubicBezTo>
                  <a:cubicBezTo>
                    <a:pt x="5" y="46"/>
                    <a:pt x="6" y="46"/>
                    <a:pt x="6" y="46"/>
                  </a:cubicBezTo>
                  <a:cubicBezTo>
                    <a:pt x="6" y="46"/>
                    <a:pt x="7" y="46"/>
                    <a:pt x="8" y="46"/>
                  </a:cubicBezTo>
                  <a:cubicBezTo>
                    <a:pt x="9" y="46"/>
                    <a:pt x="10" y="46"/>
                    <a:pt x="10" y="47"/>
                  </a:cubicBezTo>
                  <a:cubicBezTo>
                    <a:pt x="11" y="48"/>
                    <a:pt x="11" y="51"/>
                    <a:pt x="10" y="52"/>
                  </a:cubicBezTo>
                  <a:cubicBezTo>
                    <a:pt x="9" y="53"/>
                    <a:pt x="9" y="56"/>
                    <a:pt x="11" y="57"/>
                  </a:cubicBezTo>
                  <a:cubicBezTo>
                    <a:pt x="12" y="58"/>
                    <a:pt x="14" y="59"/>
                    <a:pt x="15" y="59"/>
                  </a:cubicBezTo>
                  <a:cubicBezTo>
                    <a:pt x="16" y="59"/>
                    <a:pt x="16" y="59"/>
                    <a:pt x="17" y="58"/>
                  </a:cubicBezTo>
                  <a:cubicBezTo>
                    <a:pt x="18" y="57"/>
                    <a:pt x="19" y="57"/>
                    <a:pt x="20" y="57"/>
                  </a:cubicBezTo>
                  <a:cubicBezTo>
                    <a:pt x="21" y="57"/>
                    <a:pt x="22" y="57"/>
                    <a:pt x="23" y="57"/>
                  </a:cubicBezTo>
                  <a:cubicBezTo>
                    <a:pt x="24" y="58"/>
                    <a:pt x="24" y="60"/>
                    <a:pt x="24" y="61"/>
                  </a:cubicBezTo>
                  <a:cubicBezTo>
                    <a:pt x="23" y="63"/>
                    <a:pt x="25" y="65"/>
                    <a:pt x="28" y="65"/>
                  </a:cubicBezTo>
                  <a:cubicBezTo>
                    <a:pt x="28" y="65"/>
                    <a:pt x="29" y="65"/>
                    <a:pt x="29" y="65"/>
                  </a:cubicBezTo>
                  <a:cubicBezTo>
                    <a:pt x="31" y="65"/>
                    <a:pt x="33" y="65"/>
                    <a:pt x="33" y="63"/>
                  </a:cubicBezTo>
                  <a:cubicBezTo>
                    <a:pt x="33" y="62"/>
                    <a:pt x="34" y="61"/>
                    <a:pt x="35" y="61"/>
                  </a:cubicBezTo>
                  <a:cubicBezTo>
                    <a:pt x="36" y="60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60"/>
                    <a:pt x="40" y="61"/>
                    <a:pt x="41" y="63"/>
                  </a:cubicBezTo>
                  <a:cubicBezTo>
                    <a:pt x="41" y="64"/>
                    <a:pt x="43" y="65"/>
                    <a:pt x="44" y="65"/>
                  </a:cubicBezTo>
                  <a:cubicBezTo>
                    <a:pt x="45" y="65"/>
                    <a:pt x="46" y="65"/>
                    <a:pt x="46" y="64"/>
                  </a:cubicBezTo>
                  <a:cubicBezTo>
                    <a:pt x="49" y="64"/>
                    <a:pt x="50" y="62"/>
                    <a:pt x="50" y="60"/>
                  </a:cubicBezTo>
                  <a:cubicBezTo>
                    <a:pt x="49" y="58"/>
                    <a:pt x="51" y="56"/>
                    <a:pt x="52" y="55"/>
                  </a:cubicBezTo>
                  <a:cubicBezTo>
                    <a:pt x="52" y="55"/>
                    <a:pt x="53" y="55"/>
                    <a:pt x="53" y="55"/>
                  </a:cubicBezTo>
                  <a:cubicBezTo>
                    <a:pt x="54" y="55"/>
                    <a:pt x="55" y="55"/>
                    <a:pt x="56" y="56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9" y="57"/>
                    <a:pt x="61" y="56"/>
                    <a:pt x="62" y="55"/>
                  </a:cubicBezTo>
                  <a:cubicBezTo>
                    <a:pt x="64" y="53"/>
                    <a:pt x="64" y="51"/>
                    <a:pt x="62" y="50"/>
                  </a:cubicBezTo>
                  <a:cubicBezTo>
                    <a:pt x="61" y="49"/>
                    <a:pt x="61" y="45"/>
                    <a:pt x="62" y="44"/>
                  </a:cubicBezTo>
                  <a:cubicBezTo>
                    <a:pt x="62" y="44"/>
                    <a:pt x="63" y="43"/>
                    <a:pt x="65" y="43"/>
                  </a:cubicBezTo>
                  <a:cubicBezTo>
                    <a:pt x="65" y="43"/>
                    <a:pt x="65" y="43"/>
                    <a:pt x="66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8" y="43"/>
                    <a:pt x="70" y="42"/>
                    <a:pt x="70" y="40"/>
                  </a:cubicBezTo>
                  <a:cubicBezTo>
                    <a:pt x="71" y="37"/>
                    <a:pt x="70" y="35"/>
                    <a:pt x="68" y="35"/>
                  </a:cubicBezTo>
                  <a:cubicBezTo>
                    <a:pt x="66" y="34"/>
                    <a:pt x="65" y="31"/>
                    <a:pt x="64" y="30"/>
                  </a:cubicBezTo>
                  <a:cubicBezTo>
                    <a:pt x="64" y="29"/>
                    <a:pt x="66" y="28"/>
                    <a:pt x="68" y="28"/>
                  </a:cubicBezTo>
                  <a:cubicBezTo>
                    <a:pt x="69" y="27"/>
                    <a:pt x="70" y="25"/>
                    <a:pt x="69" y="23"/>
                  </a:cubicBezTo>
                  <a:cubicBezTo>
                    <a:pt x="69" y="21"/>
                    <a:pt x="67" y="19"/>
                    <a:pt x="65" y="19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2" y="19"/>
                    <a:pt x="60" y="18"/>
                    <a:pt x="59" y="17"/>
                  </a:cubicBezTo>
                  <a:cubicBezTo>
                    <a:pt x="59" y="16"/>
                    <a:pt x="59" y="15"/>
                    <a:pt x="60" y="13"/>
                  </a:cubicBezTo>
                  <a:cubicBezTo>
                    <a:pt x="62" y="12"/>
                    <a:pt x="61" y="10"/>
                    <a:pt x="59" y="8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5" y="7"/>
                    <a:pt x="54" y="7"/>
                    <a:pt x="53" y="7"/>
                  </a:cubicBezTo>
                  <a:cubicBezTo>
                    <a:pt x="53" y="8"/>
                    <a:pt x="51" y="8"/>
                    <a:pt x="50" y="8"/>
                  </a:cubicBezTo>
                  <a:cubicBezTo>
                    <a:pt x="49" y="8"/>
                    <a:pt x="48" y="8"/>
                    <a:pt x="48" y="8"/>
                  </a:cubicBezTo>
                  <a:cubicBezTo>
                    <a:pt x="47" y="8"/>
                    <a:pt x="46" y="6"/>
                    <a:pt x="47" y="4"/>
                  </a:cubicBezTo>
                  <a:cubicBezTo>
                    <a:pt x="47" y="2"/>
                    <a:pt x="45" y="1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chenying0907 58"/>
            <p:cNvSpPr>
              <a:spLocks noEditPoints="1"/>
            </p:cNvSpPr>
            <p:nvPr/>
          </p:nvSpPr>
          <p:spPr bwMode="auto">
            <a:xfrm>
              <a:off x="5784995" y="3478929"/>
              <a:ext cx="224572" cy="206052"/>
            </a:xfrm>
            <a:custGeom>
              <a:avLst/>
              <a:gdLst>
                <a:gd name="T0" fmla="*/ 16 w 71"/>
                <a:gd name="T1" fmla="*/ 39 h 66"/>
                <a:gd name="T2" fmla="*/ 36 w 71"/>
                <a:gd name="T3" fmla="*/ 14 h 66"/>
                <a:gd name="T4" fmla="*/ 42 w 71"/>
                <a:gd name="T5" fmla="*/ 51 h 66"/>
                <a:gd name="T6" fmla="*/ 42 w 71"/>
                <a:gd name="T7" fmla="*/ 0 h 66"/>
                <a:gd name="T8" fmla="*/ 36 w 71"/>
                <a:gd name="T9" fmla="*/ 5 h 66"/>
                <a:gd name="T10" fmla="*/ 33 w 71"/>
                <a:gd name="T11" fmla="*/ 6 h 66"/>
                <a:gd name="T12" fmla="*/ 27 w 71"/>
                <a:gd name="T13" fmla="*/ 1 h 66"/>
                <a:gd name="T14" fmla="*/ 21 w 71"/>
                <a:gd name="T15" fmla="*/ 5 h 66"/>
                <a:gd name="T16" fmla="*/ 18 w 71"/>
                <a:gd name="T17" fmla="*/ 11 h 66"/>
                <a:gd name="T18" fmla="*/ 13 w 71"/>
                <a:gd name="T19" fmla="*/ 9 h 66"/>
                <a:gd name="T20" fmla="*/ 8 w 71"/>
                <a:gd name="T21" fmla="*/ 16 h 66"/>
                <a:gd name="T22" fmla="*/ 6 w 71"/>
                <a:gd name="T23" fmla="*/ 22 h 66"/>
                <a:gd name="T24" fmla="*/ 4 w 71"/>
                <a:gd name="T25" fmla="*/ 22 h 66"/>
                <a:gd name="T26" fmla="*/ 3 w 71"/>
                <a:gd name="T27" fmla="*/ 31 h 66"/>
                <a:gd name="T28" fmla="*/ 3 w 71"/>
                <a:gd name="T29" fmla="*/ 38 h 66"/>
                <a:gd name="T30" fmla="*/ 5 w 71"/>
                <a:gd name="T31" fmla="*/ 46 h 66"/>
                <a:gd name="T32" fmla="*/ 8 w 71"/>
                <a:gd name="T33" fmla="*/ 46 h 66"/>
                <a:gd name="T34" fmla="*/ 10 w 71"/>
                <a:gd name="T35" fmla="*/ 52 h 66"/>
                <a:gd name="T36" fmla="*/ 15 w 71"/>
                <a:gd name="T37" fmla="*/ 59 h 66"/>
                <a:gd name="T38" fmla="*/ 21 w 71"/>
                <a:gd name="T39" fmla="*/ 57 h 66"/>
                <a:gd name="T40" fmla="*/ 24 w 71"/>
                <a:gd name="T41" fmla="*/ 61 h 66"/>
                <a:gd name="T42" fmla="*/ 29 w 71"/>
                <a:gd name="T43" fmla="*/ 66 h 66"/>
                <a:gd name="T44" fmla="*/ 36 w 71"/>
                <a:gd name="T45" fmla="*/ 61 h 66"/>
                <a:gd name="T46" fmla="*/ 38 w 71"/>
                <a:gd name="T47" fmla="*/ 60 h 66"/>
                <a:gd name="T48" fmla="*/ 45 w 71"/>
                <a:gd name="T49" fmla="*/ 65 h 66"/>
                <a:gd name="T50" fmla="*/ 50 w 71"/>
                <a:gd name="T51" fmla="*/ 60 h 66"/>
                <a:gd name="T52" fmla="*/ 53 w 71"/>
                <a:gd name="T53" fmla="*/ 55 h 66"/>
                <a:gd name="T54" fmla="*/ 58 w 71"/>
                <a:gd name="T55" fmla="*/ 57 h 66"/>
                <a:gd name="T56" fmla="*/ 63 w 71"/>
                <a:gd name="T57" fmla="*/ 50 h 66"/>
                <a:gd name="T58" fmla="*/ 65 w 71"/>
                <a:gd name="T59" fmla="*/ 43 h 66"/>
                <a:gd name="T60" fmla="*/ 67 w 71"/>
                <a:gd name="T61" fmla="*/ 43 h 66"/>
                <a:gd name="T62" fmla="*/ 68 w 71"/>
                <a:gd name="T63" fmla="*/ 35 h 66"/>
                <a:gd name="T64" fmla="*/ 68 w 71"/>
                <a:gd name="T65" fmla="*/ 28 h 66"/>
                <a:gd name="T66" fmla="*/ 66 w 71"/>
                <a:gd name="T67" fmla="*/ 19 h 66"/>
                <a:gd name="T68" fmla="*/ 64 w 71"/>
                <a:gd name="T69" fmla="*/ 19 h 66"/>
                <a:gd name="T70" fmla="*/ 61 w 71"/>
                <a:gd name="T71" fmla="*/ 13 h 66"/>
                <a:gd name="T72" fmla="*/ 56 w 71"/>
                <a:gd name="T73" fmla="*/ 7 h 66"/>
                <a:gd name="T74" fmla="*/ 51 w 71"/>
                <a:gd name="T75" fmla="*/ 8 h 66"/>
                <a:gd name="T76" fmla="*/ 47 w 71"/>
                <a:gd name="T77" fmla="*/ 4 h 66"/>
                <a:gd name="T78" fmla="*/ 42 w 71"/>
                <a:gd name="T7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1" h="66">
                  <a:moveTo>
                    <a:pt x="36" y="52"/>
                  </a:moveTo>
                  <a:cubicBezTo>
                    <a:pt x="27" y="52"/>
                    <a:pt x="19" y="47"/>
                    <a:pt x="16" y="39"/>
                  </a:cubicBezTo>
                  <a:cubicBezTo>
                    <a:pt x="13" y="29"/>
                    <a:pt x="18" y="18"/>
                    <a:pt x="29" y="15"/>
                  </a:cubicBezTo>
                  <a:cubicBezTo>
                    <a:pt x="31" y="14"/>
                    <a:pt x="34" y="14"/>
                    <a:pt x="36" y="14"/>
                  </a:cubicBezTo>
                  <a:cubicBezTo>
                    <a:pt x="44" y="14"/>
                    <a:pt x="52" y="19"/>
                    <a:pt x="55" y="27"/>
                  </a:cubicBezTo>
                  <a:cubicBezTo>
                    <a:pt x="59" y="37"/>
                    <a:pt x="53" y="48"/>
                    <a:pt x="42" y="51"/>
                  </a:cubicBezTo>
                  <a:cubicBezTo>
                    <a:pt x="40" y="52"/>
                    <a:pt x="38" y="52"/>
                    <a:pt x="36" y="52"/>
                  </a:cubicBezTo>
                  <a:moveTo>
                    <a:pt x="42" y="0"/>
                  </a:moveTo>
                  <a:cubicBezTo>
                    <a:pt x="40" y="0"/>
                    <a:pt x="38" y="1"/>
                    <a:pt x="38" y="2"/>
                  </a:cubicBezTo>
                  <a:cubicBezTo>
                    <a:pt x="38" y="3"/>
                    <a:pt x="37" y="4"/>
                    <a:pt x="36" y="5"/>
                  </a:cubicBezTo>
                  <a:cubicBezTo>
                    <a:pt x="35" y="5"/>
                    <a:pt x="34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2" y="6"/>
                    <a:pt x="31" y="4"/>
                    <a:pt x="30" y="3"/>
                  </a:cubicBezTo>
                  <a:cubicBezTo>
                    <a:pt x="30" y="1"/>
                    <a:pt x="28" y="1"/>
                    <a:pt x="27" y="1"/>
                  </a:cubicBezTo>
                  <a:cubicBezTo>
                    <a:pt x="26" y="1"/>
                    <a:pt x="25" y="1"/>
                    <a:pt x="25" y="1"/>
                  </a:cubicBezTo>
                  <a:cubicBezTo>
                    <a:pt x="22" y="2"/>
                    <a:pt x="21" y="4"/>
                    <a:pt x="21" y="5"/>
                  </a:cubicBezTo>
                  <a:cubicBezTo>
                    <a:pt x="22" y="7"/>
                    <a:pt x="20" y="10"/>
                    <a:pt x="19" y="10"/>
                  </a:cubicBezTo>
                  <a:cubicBezTo>
                    <a:pt x="19" y="11"/>
                    <a:pt x="18" y="11"/>
                    <a:pt x="18" y="11"/>
                  </a:cubicBezTo>
                  <a:cubicBezTo>
                    <a:pt x="17" y="11"/>
                    <a:pt x="16" y="10"/>
                    <a:pt x="15" y="9"/>
                  </a:cubicBezTo>
                  <a:cubicBezTo>
                    <a:pt x="14" y="9"/>
                    <a:pt x="14" y="9"/>
                    <a:pt x="13" y="9"/>
                  </a:cubicBezTo>
                  <a:cubicBezTo>
                    <a:pt x="12" y="9"/>
                    <a:pt x="10" y="9"/>
                    <a:pt x="9" y="10"/>
                  </a:cubicBezTo>
                  <a:cubicBezTo>
                    <a:pt x="7" y="12"/>
                    <a:pt x="7" y="15"/>
                    <a:pt x="8" y="16"/>
                  </a:cubicBezTo>
                  <a:cubicBezTo>
                    <a:pt x="10" y="17"/>
                    <a:pt x="10" y="20"/>
                    <a:pt x="9" y="21"/>
                  </a:cubicBezTo>
                  <a:cubicBezTo>
                    <a:pt x="9" y="22"/>
                    <a:pt x="8" y="22"/>
                    <a:pt x="6" y="22"/>
                  </a:cubicBezTo>
                  <a:cubicBezTo>
                    <a:pt x="6" y="22"/>
                    <a:pt x="5" y="22"/>
                    <a:pt x="5" y="22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3" y="22"/>
                    <a:pt x="1" y="24"/>
                    <a:pt x="1" y="26"/>
                  </a:cubicBezTo>
                  <a:cubicBezTo>
                    <a:pt x="0" y="28"/>
                    <a:pt x="1" y="30"/>
                    <a:pt x="3" y="31"/>
                  </a:cubicBezTo>
                  <a:cubicBezTo>
                    <a:pt x="5" y="31"/>
                    <a:pt x="6" y="34"/>
                    <a:pt x="6" y="35"/>
                  </a:cubicBezTo>
                  <a:cubicBezTo>
                    <a:pt x="6" y="36"/>
                    <a:pt x="5" y="37"/>
                    <a:pt x="3" y="38"/>
                  </a:cubicBezTo>
                  <a:cubicBezTo>
                    <a:pt x="1" y="38"/>
                    <a:pt x="1" y="41"/>
                    <a:pt x="1" y="43"/>
                  </a:cubicBezTo>
                  <a:cubicBezTo>
                    <a:pt x="2" y="45"/>
                    <a:pt x="4" y="46"/>
                    <a:pt x="5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7" y="46"/>
                    <a:pt x="7" y="46"/>
                    <a:pt x="8" y="46"/>
                  </a:cubicBezTo>
                  <a:cubicBezTo>
                    <a:pt x="9" y="46"/>
                    <a:pt x="10" y="46"/>
                    <a:pt x="10" y="47"/>
                  </a:cubicBezTo>
                  <a:cubicBezTo>
                    <a:pt x="11" y="48"/>
                    <a:pt x="12" y="51"/>
                    <a:pt x="10" y="52"/>
                  </a:cubicBezTo>
                  <a:cubicBezTo>
                    <a:pt x="9" y="53"/>
                    <a:pt x="10" y="56"/>
                    <a:pt x="12" y="57"/>
                  </a:cubicBezTo>
                  <a:cubicBezTo>
                    <a:pt x="13" y="58"/>
                    <a:pt x="14" y="59"/>
                    <a:pt x="15" y="59"/>
                  </a:cubicBezTo>
                  <a:cubicBezTo>
                    <a:pt x="16" y="59"/>
                    <a:pt x="17" y="59"/>
                    <a:pt x="17" y="58"/>
                  </a:cubicBezTo>
                  <a:cubicBezTo>
                    <a:pt x="18" y="57"/>
                    <a:pt x="19" y="57"/>
                    <a:pt x="21" y="57"/>
                  </a:cubicBezTo>
                  <a:cubicBezTo>
                    <a:pt x="22" y="57"/>
                    <a:pt x="23" y="57"/>
                    <a:pt x="23" y="57"/>
                  </a:cubicBezTo>
                  <a:cubicBezTo>
                    <a:pt x="24" y="58"/>
                    <a:pt x="25" y="60"/>
                    <a:pt x="24" y="61"/>
                  </a:cubicBezTo>
                  <a:cubicBezTo>
                    <a:pt x="24" y="63"/>
                    <a:pt x="26" y="65"/>
                    <a:pt x="28" y="65"/>
                  </a:cubicBezTo>
                  <a:cubicBezTo>
                    <a:pt x="28" y="65"/>
                    <a:pt x="29" y="66"/>
                    <a:pt x="29" y="66"/>
                  </a:cubicBezTo>
                  <a:cubicBezTo>
                    <a:pt x="31" y="66"/>
                    <a:pt x="33" y="65"/>
                    <a:pt x="33" y="63"/>
                  </a:cubicBezTo>
                  <a:cubicBezTo>
                    <a:pt x="34" y="62"/>
                    <a:pt x="35" y="61"/>
                    <a:pt x="36" y="61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60"/>
                    <a:pt x="40" y="61"/>
                    <a:pt x="41" y="63"/>
                  </a:cubicBezTo>
                  <a:cubicBezTo>
                    <a:pt x="41" y="64"/>
                    <a:pt x="43" y="65"/>
                    <a:pt x="45" y="65"/>
                  </a:cubicBezTo>
                  <a:cubicBezTo>
                    <a:pt x="45" y="65"/>
                    <a:pt x="46" y="65"/>
                    <a:pt x="47" y="65"/>
                  </a:cubicBezTo>
                  <a:cubicBezTo>
                    <a:pt x="49" y="64"/>
                    <a:pt x="51" y="62"/>
                    <a:pt x="50" y="60"/>
                  </a:cubicBezTo>
                  <a:cubicBezTo>
                    <a:pt x="49" y="58"/>
                    <a:pt x="51" y="56"/>
                    <a:pt x="52" y="55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4" y="55"/>
                    <a:pt x="55" y="55"/>
                    <a:pt x="56" y="56"/>
                  </a:cubicBezTo>
                  <a:cubicBezTo>
                    <a:pt x="57" y="57"/>
                    <a:pt x="58" y="57"/>
                    <a:pt x="58" y="57"/>
                  </a:cubicBezTo>
                  <a:cubicBezTo>
                    <a:pt x="60" y="57"/>
                    <a:pt x="61" y="56"/>
                    <a:pt x="62" y="55"/>
                  </a:cubicBezTo>
                  <a:cubicBezTo>
                    <a:pt x="64" y="53"/>
                    <a:pt x="64" y="51"/>
                    <a:pt x="63" y="50"/>
                  </a:cubicBezTo>
                  <a:cubicBezTo>
                    <a:pt x="61" y="49"/>
                    <a:pt x="62" y="45"/>
                    <a:pt x="62" y="44"/>
                  </a:cubicBezTo>
                  <a:cubicBezTo>
                    <a:pt x="62" y="44"/>
                    <a:pt x="64" y="43"/>
                    <a:pt x="65" y="43"/>
                  </a:cubicBezTo>
                  <a:cubicBezTo>
                    <a:pt x="65" y="43"/>
                    <a:pt x="66" y="43"/>
                    <a:pt x="66" y="43"/>
                  </a:cubicBezTo>
                  <a:cubicBezTo>
                    <a:pt x="66" y="43"/>
                    <a:pt x="67" y="43"/>
                    <a:pt x="67" y="43"/>
                  </a:cubicBezTo>
                  <a:cubicBezTo>
                    <a:pt x="69" y="43"/>
                    <a:pt x="70" y="42"/>
                    <a:pt x="71" y="40"/>
                  </a:cubicBezTo>
                  <a:cubicBezTo>
                    <a:pt x="71" y="37"/>
                    <a:pt x="70" y="35"/>
                    <a:pt x="68" y="35"/>
                  </a:cubicBezTo>
                  <a:cubicBezTo>
                    <a:pt x="66" y="34"/>
                    <a:pt x="65" y="32"/>
                    <a:pt x="65" y="31"/>
                  </a:cubicBezTo>
                  <a:cubicBezTo>
                    <a:pt x="65" y="30"/>
                    <a:pt x="66" y="28"/>
                    <a:pt x="68" y="28"/>
                  </a:cubicBezTo>
                  <a:cubicBezTo>
                    <a:pt x="70" y="27"/>
                    <a:pt x="71" y="25"/>
                    <a:pt x="70" y="23"/>
                  </a:cubicBezTo>
                  <a:cubicBezTo>
                    <a:pt x="69" y="21"/>
                    <a:pt x="67" y="19"/>
                    <a:pt x="66" y="19"/>
                  </a:cubicBezTo>
                  <a:cubicBezTo>
                    <a:pt x="66" y="19"/>
                    <a:pt x="65" y="19"/>
                    <a:pt x="65" y="19"/>
                  </a:cubicBezTo>
                  <a:cubicBezTo>
                    <a:pt x="65" y="19"/>
                    <a:pt x="65" y="19"/>
                    <a:pt x="64" y="19"/>
                  </a:cubicBezTo>
                  <a:cubicBezTo>
                    <a:pt x="63" y="19"/>
                    <a:pt x="60" y="18"/>
                    <a:pt x="60" y="17"/>
                  </a:cubicBezTo>
                  <a:cubicBezTo>
                    <a:pt x="59" y="16"/>
                    <a:pt x="60" y="15"/>
                    <a:pt x="61" y="13"/>
                  </a:cubicBezTo>
                  <a:cubicBezTo>
                    <a:pt x="62" y="12"/>
                    <a:pt x="62" y="10"/>
                    <a:pt x="60" y="8"/>
                  </a:cubicBezTo>
                  <a:cubicBezTo>
                    <a:pt x="59" y="7"/>
                    <a:pt x="57" y="7"/>
                    <a:pt x="56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3" y="8"/>
                    <a:pt x="52" y="8"/>
                    <a:pt x="51" y="8"/>
                  </a:cubicBezTo>
                  <a:cubicBezTo>
                    <a:pt x="50" y="8"/>
                    <a:pt x="49" y="8"/>
                    <a:pt x="48" y="8"/>
                  </a:cubicBezTo>
                  <a:cubicBezTo>
                    <a:pt x="47" y="8"/>
                    <a:pt x="47" y="6"/>
                    <a:pt x="47" y="4"/>
                  </a:cubicBezTo>
                  <a:cubicBezTo>
                    <a:pt x="47" y="2"/>
                    <a:pt x="46" y="1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chenying0907 59"/>
            <p:cNvSpPr/>
            <p:nvPr/>
          </p:nvSpPr>
          <p:spPr bwMode="auto">
            <a:xfrm>
              <a:off x="5986415" y="3816945"/>
              <a:ext cx="113443" cy="203736"/>
            </a:xfrm>
            <a:custGeom>
              <a:avLst/>
              <a:gdLst>
                <a:gd name="T0" fmla="*/ 27 w 36"/>
                <a:gd name="T1" fmla="*/ 0 h 65"/>
                <a:gd name="T2" fmla="*/ 25 w 36"/>
                <a:gd name="T3" fmla="*/ 0 h 65"/>
                <a:gd name="T4" fmla="*/ 21 w 36"/>
                <a:gd name="T5" fmla="*/ 5 h 65"/>
                <a:gd name="T6" fmla="*/ 19 w 36"/>
                <a:gd name="T7" fmla="*/ 10 h 65"/>
                <a:gd name="T8" fmla="*/ 18 w 36"/>
                <a:gd name="T9" fmla="*/ 10 h 65"/>
                <a:gd name="T10" fmla="*/ 15 w 36"/>
                <a:gd name="T11" fmla="*/ 9 h 65"/>
                <a:gd name="T12" fmla="*/ 13 w 36"/>
                <a:gd name="T13" fmla="*/ 8 h 65"/>
                <a:gd name="T14" fmla="*/ 9 w 36"/>
                <a:gd name="T15" fmla="*/ 10 h 65"/>
                <a:gd name="T16" fmla="*/ 9 w 36"/>
                <a:gd name="T17" fmla="*/ 15 h 65"/>
                <a:gd name="T18" fmla="*/ 9 w 36"/>
                <a:gd name="T19" fmla="*/ 20 h 65"/>
                <a:gd name="T20" fmla="*/ 6 w 36"/>
                <a:gd name="T21" fmla="*/ 22 h 65"/>
                <a:gd name="T22" fmla="*/ 5 w 36"/>
                <a:gd name="T23" fmla="*/ 21 h 65"/>
                <a:gd name="T24" fmla="*/ 5 w 36"/>
                <a:gd name="T25" fmla="*/ 21 h 65"/>
                <a:gd name="T26" fmla="*/ 1 w 36"/>
                <a:gd name="T27" fmla="*/ 25 h 65"/>
                <a:gd name="T28" fmla="*/ 3 w 36"/>
                <a:gd name="T29" fmla="*/ 30 h 65"/>
                <a:gd name="T30" fmla="*/ 6 w 36"/>
                <a:gd name="T31" fmla="*/ 34 h 65"/>
                <a:gd name="T32" fmla="*/ 3 w 36"/>
                <a:gd name="T33" fmla="*/ 37 h 65"/>
                <a:gd name="T34" fmla="*/ 2 w 36"/>
                <a:gd name="T35" fmla="*/ 42 h 65"/>
                <a:gd name="T36" fmla="*/ 6 w 36"/>
                <a:gd name="T37" fmla="*/ 46 h 65"/>
                <a:gd name="T38" fmla="*/ 6 w 36"/>
                <a:gd name="T39" fmla="*/ 46 h 65"/>
                <a:gd name="T40" fmla="*/ 8 w 36"/>
                <a:gd name="T41" fmla="*/ 45 h 65"/>
                <a:gd name="T42" fmla="*/ 11 w 36"/>
                <a:gd name="T43" fmla="*/ 46 h 65"/>
                <a:gd name="T44" fmla="*/ 10 w 36"/>
                <a:gd name="T45" fmla="*/ 52 h 65"/>
                <a:gd name="T46" fmla="*/ 12 w 36"/>
                <a:gd name="T47" fmla="*/ 57 h 65"/>
                <a:gd name="T48" fmla="*/ 15 w 36"/>
                <a:gd name="T49" fmla="*/ 58 h 65"/>
                <a:gd name="T50" fmla="*/ 17 w 36"/>
                <a:gd name="T51" fmla="*/ 57 h 65"/>
                <a:gd name="T52" fmla="*/ 21 w 36"/>
                <a:gd name="T53" fmla="*/ 56 h 65"/>
                <a:gd name="T54" fmla="*/ 23 w 36"/>
                <a:gd name="T55" fmla="*/ 57 h 65"/>
                <a:gd name="T56" fmla="*/ 24 w 36"/>
                <a:gd name="T57" fmla="*/ 61 h 65"/>
                <a:gd name="T58" fmla="*/ 28 w 36"/>
                <a:gd name="T59" fmla="*/ 65 h 65"/>
                <a:gd name="T60" fmla="*/ 30 w 36"/>
                <a:gd name="T61" fmla="*/ 65 h 65"/>
                <a:gd name="T62" fmla="*/ 34 w 36"/>
                <a:gd name="T63" fmla="*/ 63 h 65"/>
                <a:gd name="T64" fmla="*/ 34 w 36"/>
                <a:gd name="T65" fmla="*/ 62 h 65"/>
                <a:gd name="T66" fmla="*/ 35 w 36"/>
                <a:gd name="T67" fmla="*/ 51 h 65"/>
                <a:gd name="T68" fmla="*/ 16 w 36"/>
                <a:gd name="T69" fmla="*/ 38 h 65"/>
                <a:gd name="T70" fmla="*/ 29 w 36"/>
                <a:gd name="T71" fmla="*/ 14 h 65"/>
                <a:gd name="T72" fmla="*/ 36 w 36"/>
                <a:gd name="T73" fmla="*/ 13 h 65"/>
                <a:gd name="T74" fmla="*/ 35 w 36"/>
                <a:gd name="T75" fmla="*/ 4 h 65"/>
                <a:gd name="T76" fmla="*/ 33 w 36"/>
                <a:gd name="T77" fmla="*/ 5 h 65"/>
                <a:gd name="T78" fmla="*/ 33 w 36"/>
                <a:gd name="T79" fmla="*/ 5 h 65"/>
                <a:gd name="T80" fmla="*/ 30 w 36"/>
                <a:gd name="T81" fmla="*/ 2 h 65"/>
                <a:gd name="T82" fmla="*/ 27 w 36"/>
                <a:gd name="T8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" h="65">
                  <a:moveTo>
                    <a:pt x="27" y="0"/>
                  </a:moveTo>
                  <a:cubicBezTo>
                    <a:pt x="26" y="0"/>
                    <a:pt x="25" y="0"/>
                    <a:pt x="25" y="0"/>
                  </a:cubicBezTo>
                  <a:cubicBezTo>
                    <a:pt x="22" y="1"/>
                    <a:pt x="21" y="3"/>
                    <a:pt x="21" y="5"/>
                  </a:cubicBezTo>
                  <a:cubicBezTo>
                    <a:pt x="22" y="6"/>
                    <a:pt x="20" y="9"/>
                    <a:pt x="19" y="10"/>
                  </a:cubicBezTo>
                  <a:cubicBezTo>
                    <a:pt x="19" y="10"/>
                    <a:pt x="18" y="10"/>
                    <a:pt x="18" y="10"/>
                  </a:cubicBezTo>
                  <a:cubicBezTo>
                    <a:pt x="17" y="10"/>
                    <a:pt x="16" y="9"/>
                    <a:pt x="15" y="9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2" y="8"/>
                    <a:pt x="10" y="9"/>
                    <a:pt x="9" y="10"/>
                  </a:cubicBezTo>
                  <a:cubicBezTo>
                    <a:pt x="7" y="12"/>
                    <a:pt x="7" y="14"/>
                    <a:pt x="9" y="15"/>
                  </a:cubicBezTo>
                  <a:cubicBezTo>
                    <a:pt x="10" y="16"/>
                    <a:pt x="10" y="20"/>
                    <a:pt x="9" y="20"/>
                  </a:cubicBezTo>
                  <a:cubicBezTo>
                    <a:pt x="9" y="21"/>
                    <a:pt x="8" y="22"/>
                    <a:pt x="6" y="22"/>
                  </a:cubicBezTo>
                  <a:cubicBezTo>
                    <a:pt x="6" y="22"/>
                    <a:pt x="5" y="22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3" y="21"/>
                    <a:pt x="1" y="23"/>
                    <a:pt x="1" y="25"/>
                  </a:cubicBezTo>
                  <a:cubicBezTo>
                    <a:pt x="0" y="27"/>
                    <a:pt x="1" y="30"/>
                    <a:pt x="3" y="30"/>
                  </a:cubicBezTo>
                  <a:cubicBezTo>
                    <a:pt x="5" y="30"/>
                    <a:pt x="6" y="33"/>
                    <a:pt x="6" y="34"/>
                  </a:cubicBezTo>
                  <a:cubicBezTo>
                    <a:pt x="7" y="35"/>
                    <a:pt x="5" y="37"/>
                    <a:pt x="3" y="37"/>
                  </a:cubicBezTo>
                  <a:cubicBezTo>
                    <a:pt x="2" y="38"/>
                    <a:pt x="1" y="40"/>
                    <a:pt x="2" y="42"/>
                  </a:cubicBezTo>
                  <a:cubicBezTo>
                    <a:pt x="2" y="44"/>
                    <a:pt x="4" y="46"/>
                    <a:pt x="6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7" y="45"/>
                    <a:pt x="8" y="45"/>
                    <a:pt x="8" y="45"/>
                  </a:cubicBezTo>
                  <a:cubicBezTo>
                    <a:pt x="9" y="45"/>
                    <a:pt x="10" y="46"/>
                    <a:pt x="11" y="46"/>
                  </a:cubicBezTo>
                  <a:cubicBezTo>
                    <a:pt x="11" y="47"/>
                    <a:pt x="12" y="50"/>
                    <a:pt x="10" y="52"/>
                  </a:cubicBezTo>
                  <a:cubicBezTo>
                    <a:pt x="9" y="53"/>
                    <a:pt x="10" y="55"/>
                    <a:pt x="12" y="57"/>
                  </a:cubicBezTo>
                  <a:cubicBezTo>
                    <a:pt x="13" y="58"/>
                    <a:pt x="14" y="58"/>
                    <a:pt x="15" y="58"/>
                  </a:cubicBezTo>
                  <a:cubicBezTo>
                    <a:pt x="16" y="58"/>
                    <a:pt x="17" y="58"/>
                    <a:pt x="17" y="57"/>
                  </a:cubicBezTo>
                  <a:cubicBezTo>
                    <a:pt x="18" y="57"/>
                    <a:pt x="20" y="56"/>
                    <a:pt x="21" y="56"/>
                  </a:cubicBezTo>
                  <a:cubicBezTo>
                    <a:pt x="22" y="56"/>
                    <a:pt x="23" y="57"/>
                    <a:pt x="23" y="57"/>
                  </a:cubicBezTo>
                  <a:cubicBezTo>
                    <a:pt x="24" y="57"/>
                    <a:pt x="25" y="59"/>
                    <a:pt x="24" y="61"/>
                  </a:cubicBezTo>
                  <a:cubicBezTo>
                    <a:pt x="24" y="62"/>
                    <a:pt x="26" y="64"/>
                    <a:pt x="28" y="65"/>
                  </a:cubicBezTo>
                  <a:cubicBezTo>
                    <a:pt x="29" y="65"/>
                    <a:pt x="29" y="65"/>
                    <a:pt x="30" y="65"/>
                  </a:cubicBezTo>
                  <a:cubicBezTo>
                    <a:pt x="32" y="65"/>
                    <a:pt x="33" y="64"/>
                    <a:pt x="34" y="63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58"/>
                    <a:pt x="35" y="55"/>
                    <a:pt x="35" y="51"/>
                  </a:cubicBezTo>
                  <a:cubicBezTo>
                    <a:pt x="27" y="51"/>
                    <a:pt x="19" y="46"/>
                    <a:pt x="16" y="38"/>
                  </a:cubicBezTo>
                  <a:cubicBezTo>
                    <a:pt x="13" y="28"/>
                    <a:pt x="19" y="17"/>
                    <a:pt x="29" y="14"/>
                  </a:cubicBezTo>
                  <a:cubicBezTo>
                    <a:pt x="31" y="13"/>
                    <a:pt x="34" y="13"/>
                    <a:pt x="36" y="13"/>
                  </a:cubicBezTo>
                  <a:cubicBezTo>
                    <a:pt x="35" y="10"/>
                    <a:pt x="35" y="7"/>
                    <a:pt x="35" y="4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1" y="4"/>
                    <a:pt x="30" y="2"/>
                  </a:cubicBezTo>
                  <a:cubicBezTo>
                    <a:pt x="30" y="1"/>
                    <a:pt x="28" y="0"/>
                    <a:pt x="2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chenying0907 60"/>
            <p:cNvSpPr>
              <a:spLocks noEditPoints="1"/>
            </p:cNvSpPr>
            <p:nvPr/>
          </p:nvSpPr>
          <p:spPr bwMode="auto">
            <a:xfrm>
              <a:off x="2763685" y="2673247"/>
              <a:ext cx="300973" cy="266246"/>
            </a:xfrm>
            <a:custGeom>
              <a:avLst/>
              <a:gdLst>
                <a:gd name="T0" fmla="*/ 22 w 96"/>
                <a:gd name="T1" fmla="*/ 50 h 85"/>
                <a:gd name="T2" fmla="*/ 48 w 96"/>
                <a:gd name="T3" fmla="*/ 18 h 85"/>
                <a:gd name="T4" fmla="*/ 57 w 96"/>
                <a:gd name="T5" fmla="*/ 66 h 85"/>
                <a:gd name="T6" fmla="*/ 56 w 96"/>
                <a:gd name="T7" fmla="*/ 0 h 85"/>
                <a:gd name="T8" fmla="*/ 48 w 96"/>
                <a:gd name="T9" fmla="*/ 6 h 85"/>
                <a:gd name="T10" fmla="*/ 45 w 96"/>
                <a:gd name="T11" fmla="*/ 7 h 85"/>
                <a:gd name="T12" fmla="*/ 36 w 96"/>
                <a:gd name="T13" fmla="*/ 1 h 85"/>
                <a:gd name="T14" fmla="*/ 29 w 96"/>
                <a:gd name="T15" fmla="*/ 7 h 85"/>
                <a:gd name="T16" fmla="*/ 24 w 96"/>
                <a:gd name="T17" fmla="*/ 14 h 85"/>
                <a:gd name="T18" fmla="*/ 17 w 96"/>
                <a:gd name="T19" fmla="*/ 11 h 85"/>
                <a:gd name="T20" fmla="*/ 11 w 96"/>
                <a:gd name="T21" fmla="*/ 20 h 85"/>
                <a:gd name="T22" fmla="*/ 8 w 96"/>
                <a:gd name="T23" fmla="*/ 29 h 85"/>
                <a:gd name="T24" fmla="*/ 6 w 96"/>
                <a:gd name="T25" fmla="*/ 29 h 85"/>
                <a:gd name="T26" fmla="*/ 4 w 96"/>
                <a:gd name="T27" fmla="*/ 40 h 85"/>
                <a:gd name="T28" fmla="*/ 4 w 96"/>
                <a:gd name="T29" fmla="*/ 49 h 85"/>
                <a:gd name="T30" fmla="*/ 7 w 96"/>
                <a:gd name="T31" fmla="*/ 60 h 85"/>
                <a:gd name="T32" fmla="*/ 11 w 96"/>
                <a:gd name="T33" fmla="*/ 60 h 85"/>
                <a:gd name="T34" fmla="*/ 14 w 96"/>
                <a:gd name="T35" fmla="*/ 68 h 85"/>
                <a:gd name="T36" fmla="*/ 20 w 96"/>
                <a:gd name="T37" fmla="*/ 77 h 85"/>
                <a:gd name="T38" fmla="*/ 28 w 96"/>
                <a:gd name="T39" fmla="*/ 74 h 85"/>
                <a:gd name="T40" fmla="*/ 33 w 96"/>
                <a:gd name="T41" fmla="*/ 80 h 85"/>
                <a:gd name="T42" fmla="*/ 40 w 96"/>
                <a:gd name="T43" fmla="*/ 85 h 85"/>
                <a:gd name="T44" fmla="*/ 48 w 96"/>
                <a:gd name="T45" fmla="*/ 79 h 85"/>
                <a:gd name="T46" fmla="*/ 52 w 96"/>
                <a:gd name="T47" fmla="*/ 78 h 85"/>
                <a:gd name="T48" fmla="*/ 60 w 96"/>
                <a:gd name="T49" fmla="*/ 84 h 85"/>
                <a:gd name="T50" fmla="*/ 68 w 96"/>
                <a:gd name="T51" fmla="*/ 78 h 85"/>
                <a:gd name="T52" fmla="*/ 72 w 96"/>
                <a:gd name="T53" fmla="*/ 71 h 85"/>
                <a:gd name="T54" fmla="*/ 79 w 96"/>
                <a:gd name="T55" fmla="*/ 74 h 85"/>
                <a:gd name="T56" fmla="*/ 85 w 96"/>
                <a:gd name="T57" fmla="*/ 65 h 85"/>
                <a:gd name="T58" fmla="*/ 88 w 96"/>
                <a:gd name="T59" fmla="*/ 56 h 85"/>
                <a:gd name="T60" fmla="*/ 90 w 96"/>
                <a:gd name="T61" fmla="*/ 56 h 85"/>
                <a:gd name="T62" fmla="*/ 92 w 96"/>
                <a:gd name="T63" fmla="*/ 45 h 85"/>
                <a:gd name="T64" fmla="*/ 92 w 96"/>
                <a:gd name="T65" fmla="*/ 36 h 85"/>
                <a:gd name="T66" fmla="*/ 89 w 96"/>
                <a:gd name="T67" fmla="*/ 25 h 85"/>
                <a:gd name="T68" fmla="*/ 87 w 96"/>
                <a:gd name="T69" fmla="*/ 25 h 85"/>
                <a:gd name="T70" fmla="*/ 82 w 96"/>
                <a:gd name="T71" fmla="*/ 17 h 85"/>
                <a:gd name="T72" fmla="*/ 76 w 96"/>
                <a:gd name="T73" fmla="*/ 8 h 85"/>
                <a:gd name="T74" fmla="*/ 68 w 96"/>
                <a:gd name="T75" fmla="*/ 11 h 85"/>
                <a:gd name="T76" fmla="*/ 64 w 96"/>
                <a:gd name="T77" fmla="*/ 5 h 85"/>
                <a:gd name="T78" fmla="*/ 56 w 96"/>
                <a:gd name="T7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6" h="85">
                  <a:moveTo>
                    <a:pt x="48" y="67"/>
                  </a:moveTo>
                  <a:cubicBezTo>
                    <a:pt x="36" y="67"/>
                    <a:pt x="25" y="61"/>
                    <a:pt x="22" y="50"/>
                  </a:cubicBezTo>
                  <a:cubicBezTo>
                    <a:pt x="17" y="37"/>
                    <a:pt x="25" y="23"/>
                    <a:pt x="40" y="19"/>
                  </a:cubicBezTo>
                  <a:cubicBezTo>
                    <a:pt x="42" y="18"/>
                    <a:pt x="45" y="18"/>
                    <a:pt x="48" y="18"/>
                  </a:cubicBezTo>
                  <a:cubicBezTo>
                    <a:pt x="60" y="18"/>
                    <a:pt x="71" y="24"/>
                    <a:pt x="75" y="35"/>
                  </a:cubicBezTo>
                  <a:cubicBezTo>
                    <a:pt x="79" y="48"/>
                    <a:pt x="71" y="62"/>
                    <a:pt x="57" y="66"/>
                  </a:cubicBezTo>
                  <a:cubicBezTo>
                    <a:pt x="54" y="67"/>
                    <a:pt x="51" y="67"/>
                    <a:pt x="48" y="67"/>
                  </a:cubicBezTo>
                  <a:moveTo>
                    <a:pt x="56" y="0"/>
                  </a:moveTo>
                  <a:cubicBezTo>
                    <a:pt x="54" y="0"/>
                    <a:pt x="52" y="1"/>
                    <a:pt x="51" y="3"/>
                  </a:cubicBezTo>
                  <a:cubicBezTo>
                    <a:pt x="51" y="4"/>
                    <a:pt x="49" y="5"/>
                    <a:pt x="48" y="6"/>
                  </a:cubicBezTo>
                  <a:cubicBezTo>
                    <a:pt x="47" y="7"/>
                    <a:pt x="46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7"/>
                    <a:pt x="41" y="5"/>
                    <a:pt x="41" y="3"/>
                  </a:cubicBezTo>
                  <a:cubicBezTo>
                    <a:pt x="40" y="2"/>
                    <a:pt x="38" y="1"/>
                    <a:pt x="36" y="1"/>
                  </a:cubicBezTo>
                  <a:cubicBezTo>
                    <a:pt x="35" y="1"/>
                    <a:pt x="34" y="1"/>
                    <a:pt x="33" y="1"/>
                  </a:cubicBezTo>
                  <a:cubicBezTo>
                    <a:pt x="30" y="2"/>
                    <a:pt x="28" y="5"/>
                    <a:pt x="29" y="7"/>
                  </a:cubicBezTo>
                  <a:cubicBezTo>
                    <a:pt x="29" y="9"/>
                    <a:pt x="27" y="13"/>
                    <a:pt x="25" y="13"/>
                  </a:cubicBezTo>
                  <a:cubicBezTo>
                    <a:pt x="25" y="13"/>
                    <a:pt x="25" y="14"/>
                    <a:pt x="24" y="14"/>
                  </a:cubicBezTo>
                  <a:cubicBezTo>
                    <a:pt x="23" y="14"/>
                    <a:pt x="21" y="13"/>
                    <a:pt x="20" y="12"/>
                  </a:cubicBezTo>
                  <a:cubicBezTo>
                    <a:pt x="19" y="11"/>
                    <a:pt x="18" y="11"/>
                    <a:pt x="17" y="11"/>
                  </a:cubicBezTo>
                  <a:cubicBezTo>
                    <a:pt x="16" y="11"/>
                    <a:pt x="14" y="12"/>
                    <a:pt x="12" y="13"/>
                  </a:cubicBezTo>
                  <a:cubicBezTo>
                    <a:pt x="10" y="16"/>
                    <a:pt x="9" y="19"/>
                    <a:pt x="11" y="20"/>
                  </a:cubicBezTo>
                  <a:cubicBezTo>
                    <a:pt x="13" y="22"/>
                    <a:pt x="13" y="26"/>
                    <a:pt x="12" y="27"/>
                  </a:cubicBezTo>
                  <a:cubicBezTo>
                    <a:pt x="12" y="28"/>
                    <a:pt x="10" y="29"/>
                    <a:pt x="8" y="29"/>
                  </a:cubicBezTo>
                  <a:cubicBezTo>
                    <a:pt x="8" y="29"/>
                    <a:pt x="7" y="29"/>
                    <a:pt x="7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29"/>
                    <a:pt x="1" y="31"/>
                    <a:pt x="1" y="33"/>
                  </a:cubicBezTo>
                  <a:cubicBezTo>
                    <a:pt x="0" y="36"/>
                    <a:pt x="1" y="39"/>
                    <a:pt x="4" y="40"/>
                  </a:cubicBezTo>
                  <a:cubicBezTo>
                    <a:pt x="6" y="40"/>
                    <a:pt x="8" y="44"/>
                    <a:pt x="9" y="45"/>
                  </a:cubicBezTo>
                  <a:cubicBezTo>
                    <a:pt x="9" y="47"/>
                    <a:pt x="7" y="48"/>
                    <a:pt x="4" y="49"/>
                  </a:cubicBezTo>
                  <a:cubicBezTo>
                    <a:pt x="2" y="50"/>
                    <a:pt x="1" y="53"/>
                    <a:pt x="2" y="56"/>
                  </a:cubicBezTo>
                  <a:cubicBezTo>
                    <a:pt x="3" y="58"/>
                    <a:pt x="5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10" y="60"/>
                    <a:pt x="11" y="60"/>
                  </a:cubicBezTo>
                  <a:cubicBezTo>
                    <a:pt x="12" y="60"/>
                    <a:pt x="14" y="60"/>
                    <a:pt x="14" y="61"/>
                  </a:cubicBezTo>
                  <a:cubicBezTo>
                    <a:pt x="15" y="62"/>
                    <a:pt x="16" y="66"/>
                    <a:pt x="14" y="68"/>
                  </a:cubicBezTo>
                  <a:cubicBezTo>
                    <a:pt x="12" y="69"/>
                    <a:pt x="13" y="73"/>
                    <a:pt x="16" y="75"/>
                  </a:cubicBezTo>
                  <a:cubicBezTo>
                    <a:pt x="17" y="76"/>
                    <a:pt x="19" y="77"/>
                    <a:pt x="20" y="77"/>
                  </a:cubicBezTo>
                  <a:cubicBezTo>
                    <a:pt x="22" y="77"/>
                    <a:pt x="23" y="76"/>
                    <a:pt x="23" y="75"/>
                  </a:cubicBezTo>
                  <a:cubicBezTo>
                    <a:pt x="24" y="75"/>
                    <a:pt x="26" y="74"/>
                    <a:pt x="28" y="74"/>
                  </a:cubicBezTo>
                  <a:cubicBezTo>
                    <a:pt x="29" y="74"/>
                    <a:pt x="31" y="74"/>
                    <a:pt x="31" y="75"/>
                  </a:cubicBezTo>
                  <a:cubicBezTo>
                    <a:pt x="33" y="75"/>
                    <a:pt x="33" y="77"/>
                    <a:pt x="33" y="80"/>
                  </a:cubicBezTo>
                  <a:cubicBezTo>
                    <a:pt x="32" y="82"/>
                    <a:pt x="34" y="84"/>
                    <a:pt x="38" y="85"/>
                  </a:cubicBezTo>
                  <a:cubicBezTo>
                    <a:pt x="38" y="85"/>
                    <a:pt x="39" y="85"/>
                    <a:pt x="40" y="85"/>
                  </a:cubicBezTo>
                  <a:cubicBezTo>
                    <a:pt x="42" y="85"/>
                    <a:pt x="45" y="84"/>
                    <a:pt x="45" y="82"/>
                  </a:cubicBezTo>
                  <a:cubicBezTo>
                    <a:pt x="45" y="81"/>
                    <a:pt x="47" y="80"/>
                    <a:pt x="48" y="79"/>
                  </a:cubicBezTo>
                  <a:cubicBezTo>
                    <a:pt x="49" y="78"/>
                    <a:pt x="51" y="78"/>
                    <a:pt x="51" y="78"/>
                  </a:cubicBezTo>
                  <a:cubicBezTo>
                    <a:pt x="51" y="78"/>
                    <a:pt x="51" y="78"/>
                    <a:pt x="52" y="78"/>
                  </a:cubicBezTo>
                  <a:cubicBezTo>
                    <a:pt x="53" y="78"/>
                    <a:pt x="55" y="80"/>
                    <a:pt x="55" y="82"/>
                  </a:cubicBezTo>
                  <a:cubicBezTo>
                    <a:pt x="56" y="83"/>
                    <a:pt x="58" y="84"/>
                    <a:pt x="60" y="84"/>
                  </a:cubicBezTo>
                  <a:cubicBezTo>
                    <a:pt x="61" y="84"/>
                    <a:pt x="62" y="84"/>
                    <a:pt x="63" y="84"/>
                  </a:cubicBezTo>
                  <a:cubicBezTo>
                    <a:pt x="66" y="83"/>
                    <a:pt x="68" y="80"/>
                    <a:pt x="68" y="78"/>
                  </a:cubicBezTo>
                  <a:cubicBezTo>
                    <a:pt x="67" y="76"/>
                    <a:pt x="70" y="72"/>
                    <a:pt x="71" y="72"/>
                  </a:cubicBezTo>
                  <a:cubicBezTo>
                    <a:pt x="71" y="71"/>
                    <a:pt x="71" y="71"/>
                    <a:pt x="72" y="71"/>
                  </a:cubicBezTo>
                  <a:cubicBezTo>
                    <a:pt x="73" y="71"/>
                    <a:pt x="75" y="72"/>
                    <a:pt x="76" y="73"/>
                  </a:cubicBezTo>
                  <a:cubicBezTo>
                    <a:pt x="77" y="74"/>
                    <a:pt x="78" y="74"/>
                    <a:pt x="79" y="74"/>
                  </a:cubicBezTo>
                  <a:cubicBezTo>
                    <a:pt x="81" y="74"/>
                    <a:pt x="83" y="73"/>
                    <a:pt x="84" y="72"/>
                  </a:cubicBezTo>
                  <a:cubicBezTo>
                    <a:pt x="86" y="69"/>
                    <a:pt x="87" y="66"/>
                    <a:pt x="85" y="65"/>
                  </a:cubicBezTo>
                  <a:cubicBezTo>
                    <a:pt x="83" y="63"/>
                    <a:pt x="83" y="59"/>
                    <a:pt x="84" y="58"/>
                  </a:cubicBezTo>
                  <a:cubicBezTo>
                    <a:pt x="84" y="57"/>
                    <a:pt x="86" y="56"/>
                    <a:pt x="88" y="56"/>
                  </a:cubicBezTo>
                  <a:cubicBezTo>
                    <a:pt x="88" y="56"/>
                    <a:pt x="89" y="56"/>
                    <a:pt x="90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93" y="56"/>
                    <a:pt x="95" y="54"/>
                    <a:pt x="95" y="52"/>
                  </a:cubicBezTo>
                  <a:cubicBezTo>
                    <a:pt x="96" y="49"/>
                    <a:pt x="95" y="46"/>
                    <a:pt x="92" y="45"/>
                  </a:cubicBezTo>
                  <a:cubicBezTo>
                    <a:pt x="90" y="45"/>
                    <a:pt x="88" y="41"/>
                    <a:pt x="88" y="40"/>
                  </a:cubicBezTo>
                  <a:cubicBezTo>
                    <a:pt x="87" y="38"/>
                    <a:pt x="89" y="37"/>
                    <a:pt x="92" y="36"/>
                  </a:cubicBezTo>
                  <a:cubicBezTo>
                    <a:pt x="94" y="35"/>
                    <a:pt x="95" y="32"/>
                    <a:pt x="94" y="29"/>
                  </a:cubicBezTo>
                  <a:cubicBezTo>
                    <a:pt x="93" y="27"/>
                    <a:pt x="91" y="25"/>
                    <a:pt x="89" y="25"/>
                  </a:cubicBezTo>
                  <a:cubicBezTo>
                    <a:pt x="89" y="25"/>
                    <a:pt x="88" y="25"/>
                    <a:pt x="88" y="25"/>
                  </a:cubicBezTo>
                  <a:cubicBezTo>
                    <a:pt x="88" y="25"/>
                    <a:pt x="87" y="25"/>
                    <a:pt x="87" y="25"/>
                  </a:cubicBezTo>
                  <a:cubicBezTo>
                    <a:pt x="85" y="25"/>
                    <a:pt x="81" y="23"/>
                    <a:pt x="81" y="22"/>
                  </a:cubicBezTo>
                  <a:cubicBezTo>
                    <a:pt x="80" y="21"/>
                    <a:pt x="81" y="19"/>
                    <a:pt x="82" y="17"/>
                  </a:cubicBezTo>
                  <a:cubicBezTo>
                    <a:pt x="84" y="16"/>
                    <a:pt x="83" y="12"/>
                    <a:pt x="81" y="10"/>
                  </a:cubicBezTo>
                  <a:cubicBezTo>
                    <a:pt x="79" y="9"/>
                    <a:pt x="77" y="8"/>
                    <a:pt x="76" y="8"/>
                  </a:cubicBezTo>
                  <a:cubicBezTo>
                    <a:pt x="75" y="8"/>
                    <a:pt x="74" y="9"/>
                    <a:pt x="73" y="10"/>
                  </a:cubicBezTo>
                  <a:cubicBezTo>
                    <a:pt x="72" y="10"/>
                    <a:pt x="70" y="11"/>
                    <a:pt x="68" y="11"/>
                  </a:cubicBezTo>
                  <a:cubicBezTo>
                    <a:pt x="67" y="11"/>
                    <a:pt x="66" y="11"/>
                    <a:pt x="65" y="10"/>
                  </a:cubicBezTo>
                  <a:cubicBezTo>
                    <a:pt x="64" y="10"/>
                    <a:pt x="63" y="8"/>
                    <a:pt x="64" y="5"/>
                  </a:cubicBezTo>
                  <a:cubicBezTo>
                    <a:pt x="64" y="3"/>
                    <a:pt x="62" y="1"/>
                    <a:pt x="58" y="0"/>
                  </a:cubicBezTo>
                  <a:cubicBezTo>
                    <a:pt x="58" y="0"/>
                    <a:pt x="57" y="0"/>
                    <a:pt x="5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chenying0907 61"/>
            <p:cNvSpPr/>
            <p:nvPr/>
          </p:nvSpPr>
          <p:spPr bwMode="auto">
            <a:xfrm>
              <a:off x="4768631" y="3722023"/>
              <a:ext cx="0" cy="4630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chenying0907 62"/>
            <p:cNvSpPr>
              <a:spLocks noEditPoints="1"/>
            </p:cNvSpPr>
            <p:nvPr/>
          </p:nvSpPr>
          <p:spPr bwMode="auto">
            <a:xfrm>
              <a:off x="4284759" y="3404843"/>
              <a:ext cx="263930" cy="407471"/>
            </a:xfrm>
            <a:custGeom>
              <a:avLst/>
              <a:gdLst>
                <a:gd name="T0" fmla="*/ 42 w 84"/>
                <a:gd name="T1" fmla="*/ 77 h 130"/>
                <a:gd name="T2" fmla="*/ 30 w 84"/>
                <a:gd name="T3" fmla="*/ 66 h 130"/>
                <a:gd name="T4" fmla="*/ 42 w 84"/>
                <a:gd name="T5" fmla="*/ 55 h 130"/>
                <a:gd name="T6" fmla="*/ 53 w 84"/>
                <a:gd name="T7" fmla="*/ 66 h 130"/>
                <a:gd name="T8" fmla="*/ 42 w 84"/>
                <a:gd name="T9" fmla="*/ 77 h 130"/>
                <a:gd name="T10" fmla="*/ 84 w 84"/>
                <a:gd name="T11" fmla="*/ 0 h 130"/>
                <a:gd name="T12" fmla="*/ 0 w 84"/>
                <a:gd name="T13" fmla="*/ 65 h 130"/>
                <a:gd name="T14" fmla="*/ 84 w 84"/>
                <a:gd name="T15" fmla="*/ 130 h 130"/>
                <a:gd name="T16" fmla="*/ 84 w 84"/>
                <a:gd name="T17" fmla="*/ 77 h 130"/>
                <a:gd name="T18" fmla="*/ 83 w 84"/>
                <a:gd name="T19" fmla="*/ 77 h 130"/>
                <a:gd name="T20" fmla="*/ 71 w 84"/>
                <a:gd name="T21" fmla="*/ 66 h 130"/>
                <a:gd name="T22" fmla="*/ 83 w 84"/>
                <a:gd name="T23" fmla="*/ 55 h 130"/>
                <a:gd name="T24" fmla="*/ 84 w 84"/>
                <a:gd name="T25" fmla="*/ 55 h 130"/>
                <a:gd name="T26" fmla="*/ 84 w 84"/>
                <a:gd name="T2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130">
                  <a:moveTo>
                    <a:pt x="42" y="77"/>
                  </a:moveTo>
                  <a:cubicBezTo>
                    <a:pt x="35" y="77"/>
                    <a:pt x="30" y="72"/>
                    <a:pt x="30" y="66"/>
                  </a:cubicBezTo>
                  <a:cubicBezTo>
                    <a:pt x="30" y="60"/>
                    <a:pt x="35" y="55"/>
                    <a:pt x="42" y="55"/>
                  </a:cubicBezTo>
                  <a:cubicBezTo>
                    <a:pt x="48" y="55"/>
                    <a:pt x="53" y="60"/>
                    <a:pt x="53" y="66"/>
                  </a:cubicBezTo>
                  <a:cubicBezTo>
                    <a:pt x="53" y="72"/>
                    <a:pt x="48" y="77"/>
                    <a:pt x="42" y="77"/>
                  </a:cubicBezTo>
                  <a:moveTo>
                    <a:pt x="84" y="0"/>
                  </a:moveTo>
                  <a:cubicBezTo>
                    <a:pt x="38" y="0"/>
                    <a:pt x="0" y="29"/>
                    <a:pt x="0" y="65"/>
                  </a:cubicBezTo>
                  <a:cubicBezTo>
                    <a:pt x="0" y="101"/>
                    <a:pt x="38" y="130"/>
                    <a:pt x="84" y="130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4" y="77"/>
                    <a:pt x="83" y="77"/>
                    <a:pt x="83" y="77"/>
                  </a:cubicBezTo>
                  <a:cubicBezTo>
                    <a:pt x="76" y="77"/>
                    <a:pt x="71" y="72"/>
                    <a:pt x="71" y="66"/>
                  </a:cubicBezTo>
                  <a:cubicBezTo>
                    <a:pt x="71" y="60"/>
                    <a:pt x="76" y="55"/>
                    <a:pt x="83" y="55"/>
                  </a:cubicBezTo>
                  <a:cubicBezTo>
                    <a:pt x="83" y="55"/>
                    <a:pt x="84" y="55"/>
                    <a:pt x="84" y="55"/>
                  </a:cubicBezTo>
                  <a:cubicBezTo>
                    <a:pt x="84" y="0"/>
                    <a:pt x="84" y="0"/>
                    <a:pt x="8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chenying0907 63"/>
            <p:cNvSpPr>
              <a:spLocks noEditPoints="1"/>
            </p:cNvSpPr>
            <p:nvPr/>
          </p:nvSpPr>
          <p:spPr bwMode="auto">
            <a:xfrm>
              <a:off x="4548689" y="3404843"/>
              <a:ext cx="354222" cy="414418"/>
            </a:xfrm>
            <a:custGeom>
              <a:avLst/>
              <a:gdLst>
                <a:gd name="T0" fmla="*/ 40 w 113"/>
                <a:gd name="T1" fmla="*/ 77 h 132"/>
                <a:gd name="T2" fmla="*/ 28 w 113"/>
                <a:gd name="T3" fmla="*/ 66 h 132"/>
                <a:gd name="T4" fmla="*/ 40 w 113"/>
                <a:gd name="T5" fmla="*/ 55 h 132"/>
                <a:gd name="T6" fmla="*/ 51 w 113"/>
                <a:gd name="T7" fmla="*/ 66 h 132"/>
                <a:gd name="T8" fmla="*/ 40 w 113"/>
                <a:gd name="T9" fmla="*/ 77 h 132"/>
                <a:gd name="T10" fmla="*/ 0 w 113"/>
                <a:gd name="T11" fmla="*/ 0 h 132"/>
                <a:gd name="T12" fmla="*/ 0 w 113"/>
                <a:gd name="T13" fmla="*/ 55 h 132"/>
                <a:gd name="T14" fmla="*/ 10 w 113"/>
                <a:gd name="T15" fmla="*/ 66 h 132"/>
                <a:gd name="T16" fmla="*/ 0 w 113"/>
                <a:gd name="T17" fmla="*/ 77 h 132"/>
                <a:gd name="T18" fmla="*/ 0 w 113"/>
                <a:gd name="T19" fmla="*/ 130 h 132"/>
                <a:gd name="T20" fmla="*/ 46 w 113"/>
                <a:gd name="T21" fmla="*/ 120 h 132"/>
                <a:gd name="T22" fmla="*/ 72 w 113"/>
                <a:gd name="T23" fmla="*/ 132 h 132"/>
                <a:gd name="T24" fmla="*/ 113 w 113"/>
                <a:gd name="T25" fmla="*/ 116 h 132"/>
                <a:gd name="T26" fmla="*/ 98 w 113"/>
                <a:gd name="T27" fmla="*/ 118 h 132"/>
                <a:gd name="T28" fmla="*/ 70 w 113"/>
                <a:gd name="T29" fmla="*/ 102 h 132"/>
                <a:gd name="T30" fmla="*/ 70 w 113"/>
                <a:gd name="T31" fmla="*/ 102 h 132"/>
                <a:gd name="T32" fmla="*/ 70 w 113"/>
                <a:gd name="T33" fmla="*/ 101 h 132"/>
                <a:gd name="T34" fmla="*/ 85 w 113"/>
                <a:gd name="T35" fmla="*/ 65 h 132"/>
                <a:gd name="T36" fmla="*/ 0 w 113"/>
                <a:gd name="T3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3" h="132">
                  <a:moveTo>
                    <a:pt x="40" y="77"/>
                  </a:moveTo>
                  <a:cubicBezTo>
                    <a:pt x="33" y="77"/>
                    <a:pt x="28" y="72"/>
                    <a:pt x="28" y="66"/>
                  </a:cubicBezTo>
                  <a:cubicBezTo>
                    <a:pt x="28" y="60"/>
                    <a:pt x="33" y="55"/>
                    <a:pt x="40" y="55"/>
                  </a:cubicBezTo>
                  <a:cubicBezTo>
                    <a:pt x="46" y="55"/>
                    <a:pt x="51" y="60"/>
                    <a:pt x="51" y="66"/>
                  </a:cubicBezTo>
                  <a:cubicBezTo>
                    <a:pt x="51" y="72"/>
                    <a:pt x="46" y="77"/>
                    <a:pt x="40" y="77"/>
                  </a:cubicBezTo>
                  <a:moveTo>
                    <a:pt x="0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6" y="56"/>
                    <a:pt x="10" y="60"/>
                    <a:pt x="10" y="66"/>
                  </a:cubicBezTo>
                  <a:cubicBezTo>
                    <a:pt x="10" y="72"/>
                    <a:pt x="6" y="76"/>
                    <a:pt x="0" y="77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17" y="130"/>
                    <a:pt x="33" y="126"/>
                    <a:pt x="46" y="120"/>
                  </a:cubicBezTo>
                  <a:cubicBezTo>
                    <a:pt x="54" y="129"/>
                    <a:pt x="63" y="132"/>
                    <a:pt x="72" y="132"/>
                  </a:cubicBezTo>
                  <a:cubicBezTo>
                    <a:pt x="93" y="132"/>
                    <a:pt x="113" y="116"/>
                    <a:pt x="113" y="116"/>
                  </a:cubicBezTo>
                  <a:cubicBezTo>
                    <a:pt x="107" y="118"/>
                    <a:pt x="102" y="118"/>
                    <a:pt x="98" y="118"/>
                  </a:cubicBezTo>
                  <a:cubicBezTo>
                    <a:pt x="80" y="118"/>
                    <a:pt x="72" y="105"/>
                    <a:pt x="70" y="102"/>
                  </a:cubicBezTo>
                  <a:cubicBezTo>
                    <a:pt x="70" y="102"/>
                    <a:pt x="70" y="102"/>
                    <a:pt x="70" y="102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79" y="91"/>
                    <a:pt x="85" y="78"/>
                    <a:pt x="85" y="65"/>
                  </a:cubicBezTo>
                  <a:cubicBezTo>
                    <a:pt x="85" y="29"/>
                    <a:pt x="47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chenying0907 64"/>
            <p:cNvSpPr/>
            <p:nvPr/>
          </p:nvSpPr>
          <p:spPr bwMode="auto">
            <a:xfrm>
              <a:off x="3444348" y="2638520"/>
              <a:ext cx="0" cy="2316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chenying0907 65"/>
            <p:cNvSpPr>
              <a:spLocks noEditPoints="1"/>
            </p:cNvSpPr>
            <p:nvPr/>
          </p:nvSpPr>
          <p:spPr bwMode="auto">
            <a:xfrm>
              <a:off x="2960476" y="2319025"/>
              <a:ext cx="268561" cy="407471"/>
            </a:xfrm>
            <a:custGeom>
              <a:avLst/>
              <a:gdLst>
                <a:gd name="T0" fmla="*/ 42 w 85"/>
                <a:gd name="T1" fmla="*/ 78 h 130"/>
                <a:gd name="T2" fmla="*/ 30 w 85"/>
                <a:gd name="T3" fmla="*/ 66 h 130"/>
                <a:gd name="T4" fmla="*/ 42 w 85"/>
                <a:gd name="T5" fmla="*/ 55 h 130"/>
                <a:gd name="T6" fmla="*/ 53 w 85"/>
                <a:gd name="T7" fmla="*/ 66 h 130"/>
                <a:gd name="T8" fmla="*/ 42 w 85"/>
                <a:gd name="T9" fmla="*/ 78 h 130"/>
                <a:gd name="T10" fmla="*/ 85 w 85"/>
                <a:gd name="T11" fmla="*/ 0 h 130"/>
                <a:gd name="T12" fmla="*/ 0 w 85"/>
                <a:gd name="T13" fmla="*/ 65 h 130"/>
                <a:gd name="T14" fmla="*/ 85 w 85"/>
                <a:gd name="T15" fmla="*/ 130 h 130"/>
                <a:gd name="T16" fmla="*/ 85 w 85"/>
                <a:gd name="T17" fmla="*/ 78 h 130"/>
                <a:gd name="T18" fmla="*/ 83 w 85"/>
                <a:gd name="T19" fmla="*/ 78 h 130"/>
                <a:gd name="T20" fmla="*/ 71 w 85"/>
                <a:gd name="T21" fmla="*/ 66 h 130"/>
                <a:gd name="T22" fmla="*/ 83 w 85"/>
                <a:gd name="T23" fmla="*/ 55 h 130"/>
                <a:gd name="T24" fmla="*/ 85 w 85"/>
                <a:gd name="T25" fmla="*/ 55 h 130"/>
                <a:gd name="T26" fmla="*/ 85 w 85"/>
                <a:gd name="T2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5" h="130">
                  <a:moveTo>
                    <a:pt x="42" y="78"/>
                  </a:moveTo>
                  <a:cubicBezTo>
                    <a:pt x="35" y="78"/>
                    <a:pt x="30" y="73"/>
                    <a:pt x="30" y="66"/>
                  </a:cubicBezTo>
                  <a:cubicBezTo>
                    <a:pt x="30" y="60"/>
                    <a:pt x="35" y="55"/>
                    <a:pt x="42" y="55"/>
                  </a:cubicBezTo>
                  <a:cubicBezTo>
                    <a:pt x="48" y="55"/>
                    <a:pt x="53" y="60"/>
                    <a:pt x="53" y="66"/>
                  </a:cubicBezTo>
                  <a:cubicBezTo>
                    <a:pt x="53" y="73"/>
                    <a:pt x="48" y="78"/>
                    <a:pt x="42" y="78"/>
                  </a:cubicBezTo>
                  <a:moveTo>
                    <a:pt x="85" y="0"/>
                  </a:moveTo>
                  <a:cubicBezTo>
                    <a:pt x="38" y="0"/>
                    <a:pt x="0" y="29"/>
                    <a:pt x="0" y="65"/>
                  </a:cubicBezTo>
                  <a:cubicBezTo>
                    <a:pt x="0" y="101"/>
                    <a:pt x="38" y="130"/>
                    <a:pt x="85" y="130"/>
                  </a:cubicBezTo>
                  <a:cubicBezTo>
                    <a:pt x="85" y="78"/>
                    <a:pt x="85" y="78"/>
                    <a:pt x="85" y="78"/>
                  </a:cubicBezTo>
                  <a:cubicBezTo>
                    <a:pt x="84" y="78"/>
                    <a:pt x="83" y="78"/>
                    <a:pt x="83" y="78"/>
                  </a:cubicBezTo>
                  <a:cubicBezTo>
                    <a:pt x="77" y="78"/>
                    <a:pt x="71" y="73"/>
                    <a:pt x="71" y="66"/>
                  </a:cubicBezTo>
                  <a:cubicBezTo>
                    <a:pt x="71" y="60"/>
                    <a:pt x="77" y="55"/>
                    <a:pt x="83" y="55"/>
                  </a:cubicBezTo>
                  <a:cubicBezTo>
                    <a:pt x="83" y="55"/>
                    <a:pt x="84" y="55"/>
                    <a:pt x="85" y="55"/>
                  </a:cubicBezTo>
                  <a:cubicBezTo>
                    <a:pt x="85" y="0"/>
                    <a:pt x="85" y="0"/>
                    <a:pt x="8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chenying0907 66"/>
            <p:cNvSpPr>
              <a:spLocks noEditPoints="1"/>
            </p:cNvSpPr>
            <p:nvPr/>
          </p:nvSpPr>
          <p:spPr bwMode="auto">
            <a:xfrm>
              <a:off x="3229037" y="2319025"/>
              <a:ext cx="351907" cy="412102"/>
            </a:xfrm>
            <a:custGeom>
              <a:avLst/>
              <a:gdLst>
                <a:gd name="T0" fmla="*/ 39 w 112"/>
                <a:gd name="T1" fmla="*/ 78 h 132"/>
                <a:gd name="T2" fmla="*/ 27 w 112"/>
                <a:gd name="T3" fmla="*/ 66 h 132"/>
                <a:gd name="T4" fmla="*/ 39 w 112"/>
                <a:gd name="T5" fmla="*/ 55 h 132"/>
                <a:gd name="T6" fmla="*/ 50 w 112"/>
                <a:gd name="T7" fmla="*/ 66 h 132"/>
                <a:gd name="T8" fmla="*/ 39 w 112"/>
                <a:gd name="T9" fmla="*/ 78 h 132"/>
                <a:gd name="T10" fmla="*/ 0 w 112"/>
                <a:gd name="T11" fmla="*/ 0 h 132"/>
                <a:gd name="T12" fmla="*/ 0 w 112"/>
                <a:gd name="T13" fmla="*/ 55 h 132"/>
                <a:gd name="T14" fmla="*/ 9 w 112"/>
                <a:gd name="T15" fmla="*/ 66 h 132"/>
                <a:gd name="T16" fmla="*/ 0 w 112"/>
                <a:gd name="T17" fmla="*/ 78 h 132"/>
                <a:gd name="T18" fmla="*/ 0 w 112"/>
                <a:gd name="T19" fmla="*/ 130 h 132"/>
                <a:gd name="T20" fmla="*/ 45 w 112"/>
                <a:gd name="T21" fmla="*/ 120 h 132"/>
                <a:gd name="T22" fmla="*/ 71 w 112"/>
                <a:gd name="T23" fmla="*/ 132 h 132"/>
                <a:gd name="T24" fmla="*/ 112 w 112"/>
                <a:gd name="T25" fmla="*/ 116 h 132"/>
                <a:gd name="T26" fmla="*/ 97 w 112"/>
                <a:gd name="T27" fmla="*/ 119 h 132"/>
                <a:gd name="T28" fmla="*/ 69 w 112"/>
                <a:gd name="T29" fmla="*/ 103 h 132"/>
                <a:gd name="T30" fmla="*/ 69 w 112"/>
                <a:gd name="T31" fmla="*/ 102 h 132"/>
                <a:gd name="T32" fmla="*/ 69 w 112"/>
                <a:gd name="T33" fmla="*/ 102 h 132"/>
                <a:gd name="T34" fmla="*/ 84 w 112"/>
                <a:gd name="T35" fmla="*/ 65 h 132"/>
                <a:gd name="T36" fmla="*/ 0 w 112"/>
                <a:gd name="T3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2" h="132">
                  <a:moveTo>
                    <a:pt x="39" y="78"/>
                  </a:moveTo>
                  <a:cubicBezTo>
                    <a:pt x="33" y="78"/>
                    <a:pt x="27" y="73"/>
                    <a:pt x="27" y="66"/>
                  </a:cubicBezTo>
                  <a:cubicBezTo>
                    <a:pt x="27" y="60"/>
                    <a:pt x="33" y="55"/>
                    <a:pt x="39" y="55"/>
                  </a:cubicBezTo>
                  <a:cubicBezTo>
                    <a:pt x="45" y="55"/>
                    <a:pt x="50" y="60"/>
                    <a:pt x="50" y="66"/>
                  </a:cubicBezTo>
                  <a:cubicBezTo>
                    <a:pt x="50" y="73"/>
                    <a:pt x="45" y="78"/>
                    <a:pt x="39" y="78"/>
                  </a:cubicBezTo>
                  <a:moveTo>
                    <a:pt x="0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5" y="56"/>
                    <a:pt x="9" y="61"/>
                    <a:pt x="9" y="66"/>
                  </a:cubicBezTo>
                  <a:cubicBezTo>
                    <a:pt x="9" y="72"/>
                    <a:pt x="5" y="77"/>
                    <a:pt x="0" y="78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16" y="130"/>
                    <a:pt x="32" y="126"/>
                    <a:pt x="45" y="120"/>
                  </a:cubicBezTo>
                  <a:cubicBezTo>
                    <a:pt x="53" y="129"/>
                    <a:pt x="62" y="132"/>
                    <a:pt x="71" y="132"/>
                  </a:cubicBezTo>
                  <a:cubicBezTo>
                    <a:pt x="92" y="132"/>
                    <a:pt x="112" y="116"/>
                    <a:pt x="112" y="116"/>
                  </a:cubicBezTo>
                  <a:cubicBezTo>
                    <a:pt x="106" y="118"/>
                    <a:pt x="102" y="119"/>
                    <a:pt x="97" y="119"/>
                  </a:cubicBezTo>
                  <a:cubicBezTo>
                    <a:pt x="79" y="119"/>
                    <a:pt x="71" y="106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8" y="91"/>
                    <a:pt x="84" y="79"/>
                    <a:pt x="84" y="65"/>
                  </a:cubicBezTo>
                  <a:cubicBezTo>
                    <a:pt x="84" y="29"/>
                    <a:pt x="46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chenying0907 67"/>
            <p:cNvSpPr/>
            <p:nvPr/>
          </p:nvSpPr>
          <p:spPr bwMode="auto">
            <a:xfrm>
              <a:off x="1964949" y="4731441"/>
              <a:ext cx="0" cy="2316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chenying0907 68"/>
            <p:cNvSpPr/>
            <p:nvPr/>
          </p:nvSpPr>
          <p:spPr bwMode="auto">
            <a:xfrm>
              <a:off x="1585260" y="4414261"/>
              <a:ext cx="159747" cy="192161"/>
            </a:xfrm>
            <a:custGeom>
              <a:avLst/>
              <a:gdLst>
                <a:gd name="T0" fmla="*/ 51 w 51"/>
                <a:gd name="T1" fmla="*/ 0 h 61"/>
                <a:gd name="T2" fmla="*/ 0 w 51"/>
                <a:gd name="T3" fmla="*/ 13 h 61"/>
                <a:gd name="T4" fmla="*/ 39 w 51"/>
                <a:gd name="T5" fmla="*/ 61 h 61"/>
                <a:gd name="T6" fmla="*/ 49 w 51"/>
                <a:gd name="T7" fmla="*/ 54 h 61"/>
                <a:gd name="T8" fmla="*/ 51 w 51"/>
                <a:gd name="T9" fmla="*/ 55 h 61"/>
                <a:gd name="T10" fmla="*/ 51 w 51"/>
                <a:gd name="T1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61">
                  <a:moveTo>
                    <a:pt x="51" y="0"/>
                  </a:moveTo>
                  <a:cubicBezTo>
                    <a:pt x="32" y="0"/>
                    <a:pt x="14" y="5"/>
                    <a:pt x="0" y="13"/>
                  </a:cubicBezTo>
                  <a:cubicBezTo>
                    <a:pt x="11" y="30"/>
                    <a:pt x="24" y="46"/>
                    <a:pt x="39" y="61"/>
                  </a:cubicBezTo>
                  <a:cubicBezTo>
                    <a:pt x="41" y="57"/>
                    <a:pt x="45" y="54"/>
                    <a:pt x="49" y="54"/>
                  </a:cubicBezTo>
                  <a:cubicBezTo>
                    <a:pt x="50" y="54"/>
                    <a:pt x="50" y="55"/>
                    <a:pt x="51" y="55"/>
                  </a:cubicBezTo>
                  <a:cubicBezTo>
                    <a:pt x="51" y="0"/>
                    <a:pt x="51" y="0"/>
                    <a:pt x="5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chenying0907 69"/>
            <p:cNvSpPr>
              <a:spLocks noEditPoints="1"/>
            </p:cNvSpPr>
            <p:nvPr/>
          </p:nvSpPr>
          <p:spPr bwMode="auto">
            <a:xfrm>
              <a:off x="1745007" y="4414261"/>
              <a:ext cx="351907" cy="407471"/>
            </a:xfrm>
            <a:custGeom>
              <a:avLst/>
              <a:gdLst>
                <a:gd name="T0" fmla="*/ 39 w 112"/>
                <a:gd name="T1" fmla="*/ 77 h 130"/>
                <a:gd name="T2" fmla="*/ 28 w 112"/>
                <a:gd name="T3" fmla="*/ 66 h 130"/>
                <a:gd name="T4" fmla="*/ 39 w 112"/>
                <a:gd name="T5" fmla="*/ 54 h 130"/>
                <a:gd name="T6" fmla="*/ 51 w 112"/>
                <a:gd name="T7" fmla="*/ 66 h 130"/>
                <a:gd name="T8" fmla="*/ 39 w 112"/>
                <a:gd name="T9" fmla="*/ 77 h 130"/>
                <a:gd name="T10" fmla="*/ 0 w 112"/>
                <a:gd name="T11" fmla="*/ 0 h 130"/>
                <a:gd name="T12" fmla="*/ 0 w 112"/>
                <a:gd name="T13" fmla="*/ 55 h 130"/>
                <a:gd name="T14" fmla="*/ 10 w 112"/>
                <a:gd name="T15" fmla="*/ 66 h 130"/>
                <a:gd name="T16" fmla="*/ 4 w 112"/>
                <a:gd name="T17" fmla="*/ 76 h 130"/>
                <a:gd name="T18" fmla="*/ 84 w 112"/>
                <a:gd name="T19" fmla="*/ 130 h 130"/>
                <a:gd name="T20" fmla="*/ 112 w 112"/>
                <a:gd name="T21" fmla="*/ 116 h 130"/>
                <a:gd name="T22" fmla="*/ 98 w 112"/>
                <a:gd name="T23" fmla="*/ 118 h 130"/>
                <a:gd name="T24" fmla="*/ 70 w 112"/>
                <a:gd name="T25" fmla="*/ 102 h 130"/>
                <a:gd name="T26" fmla="*/ 70 w 112"/>
                <a:gd name="T27" fmla="*/ 101 h 130"/>
                <a:gd name="T28" fmla="*/ 70 w 112"/>
                <a:gd name="T29" fmla="*/ 101 h 130"/>
                <a:gd name="T30" fmla="*/ 84 w 112"/>
                <a:gd name="T31" fmla="*/ 65 h 130"/>
                <a:gd name="T32" fmla="*/ 0 w 112"/>
                <a:gd name="T33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2" h="130">
                  <a:moveTo>
                    <a:pt x="39" y="77"/>
                  </a:moveTo>
                  <a:cubicBezTo>
                    <a:pt x="33" y="77"/>
                    <a:pt x="28" y="72"/>
                    <a:pt x="28" y="66"/>
                  </a:cubicBezTo>
                  <a:cubicBezTo>
                    <a:pt x="28" y="60"/>
                    <a:pt x="33" y="54"/>
                    <a:pt x="39" y="54"/>
                  </a:cubicBezTo>
                  <a:cubicBezTo>
                    <a:pt x="46" y="54"/>
                    <a:pt x="51" y="60"/>
                    <a:pt x="51" y="66"/>
                  </a:cubicBezTo>
                  <a:cubicBezTo>
                    <a:pt x="51" y="72"/>
                    <a:pt x="46" y="77"/>
                    <a:pt x="39" y="77"/>
                  </a:cubicBezTo>
                  <a:moveTo>
                    <a:pt x="0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5" y="55"/>
                    <a:pt x="10" y="60"/>
                    <a:pt x="10" y="66"/>
                  </a:cubicBezTo>
                  <a:cubicBezTo>
                    <a:pt x="10" y="70"/>
                    <a:pt x="7" y="74"/>
                    <a:pt x="4" y="76"/>
                  </a:cubicBezTo>
                  <a:cubicBezTo>
                    <a:pt x="27" y="97"/>
                    <a:pt x="54" y="116"/>
                    <a:pt x="84" y="130"/>
                  </a:cubicBezTo>
                  <a:cubicBezTo>
                    <a:pt x="99" y="126"/>
                    <a:pt x="112" y="116"/>
                    <a:pt x="112" y="116"/>
                  </a:cubicBezTo>
                  <a:cubicBezTo>
                    <a:pt x="107" y="117"/>
                    <a:pt x="102" y="118"/>
                    <a:pt x="98" y="118"/>
                  </a:cubicBezTo>
                  <a:cubicBezTo>
                    <a:pt x="80" y="118"/>
                    <a:pt x="72" y="105"/>
                    <a:pt x="70" y="102"/>
                  </a:cubicBezTo>
                  <a:cubicBezTo>
                    <a:pt x="70" y="102"/>
                    <a:pt x="70" y="101"/>
                    <a:pt x="70" y="10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79" y="91"/>
                    <a:pt x="84" y="78"/>
                    <a:pt x="84" y="65"/>
                  </a:cubicBezTo>
                  <a:cubicBezTo>
                    <a:pt x="84" y="29"/>
                    <a:pt x="47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chenying0907 72"/>
            <p:cNvSpPr/>
            <p:nvPr/>
          </p:nvSpPr>
          <p:spPr bwMode="auto">
            <a:xfrm>
              <a:off x="3768473" y="1788848"/>
              <a:ext cx="2314" cy="2316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chenying0907 73"/>
            <p:cNvSpPr/>
            <p:nvPr/>
          </p:nvSpPr>
          <p:spPr bwMode="auto">
            <a:xfrm>
              <a:off x="3303123" y="1700872"/>
              <a:ext cx="247723" cy="178269"/>
            </a:xfrm>
            <a:custGeom>
              <a:avLst/>
              <a:gdLst>
                <a:gd name="T0" fmla="*/ 68 w 79"/>
                <a:gd name="T1" fmla="*/ 0 h 57"/>
                <a:gd name="T2" fmla="*/ 0 w 79"/>
                <a:gd name="T3" fmla="*/ 15 h 57"/>
                <a:gd name="T4" fmla="*/ 79 w 79"/>
                <a:gd name="T5" fmla="*/ 57 h 57"/>
                <a:gd name="T6" fmla="*/ 79 w 79"/>
                <a:gd name="T7" fmla="*/ 4 h 57"/>
                <a:gd name="T8" fmla="*/ 77 w 79"/>
                <a:gd name="T9" fmla="*/ 5 h 57"/>
                <a:gd name="T10" fmla="*/ 68 w 79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57">
                  <a:moveTo>
                    <a:pt x="68" y="0"/>
                  </a:moveTo>
                  <a:cubicBezTo>
                    <a:pt x="45" y="4"/>
                    <a:pt x="22" y="9"/>
                    <a:pt x="0" y="15"/>
                  </a:cubicBezTo>
                  <a:cubicBezTo>
                    <a:pt x="12" y="39"/>
                    <a:pt x="43" y="57"/>
                    <a:pt x="79" y="57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5"/>
                    <a:pt x="77" y="5"/>
                  </a:cubicBezTo>
                  <a:cubicBezTo>
                    <a:pt x="73" y="5"/>
                    <a:pt x="70" y="3"/>
                    <a:pt x="6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chenying0907 74"/>
            <p:cNvSpPr/>
            <p:nvPr/>
          </p:nvSpPr>
          <p:spPr bwMode="auto">
            <a:xfrm>
              <a:off x="3550846" y="1684666"/>
              <a:ext cx="351907" cy="201421"/>
            </a:xfrm>
            <a:custGeom>
              <a:avLst/>
              <a:gdLst>
                <a:gd name="T0" fmla="*/ 64 w 112"/>
                <a:gd name="T1" fmla="*/ 0 h 64"/>
                <a:gd name="T2" fmla="*/ 50 w 112"/>
                <a:gd name="T3" fmla="*/ 0 h 64"/>
                <a:gd name="T4" fmla="*/ 39 w 112"/>
                <a:gd name="T5" fmla="*/ 10 h 64"/>
                <a:gd name="T6" fmla="*/ 28 w 112"/>
                <a:gd name="T7" fmla="*/ 1 h 64"/>
                <a:gd name="T8" fmla="*/ 8 w 112"/>
                <a:gd name="T9" fmla="*/ 3 h 64"/>
                <a:gd name="T10" fmla="*/ 0 w 112"/>
                <a:gd name="T11" fmla="*/ 9 h 64"/>
                <a:gd name="T12" fmla="*/ 0 w 112"/>
                <a:gd name="T13" fmla="*/ 62 h 64"/>
                <a:gd name="T14" fmla="*/ 45 w 112"/>
                <a:gd name="T15" fmla="*/ 52 h 64"/>
                <a:gd name="T16" fmla="*/ 72 w 112"/>
                <a:gd name="T17" fmla="*/ 64 h 64"/>
                <a:gd name="T18" fmla="*/ 112 w 112"/>
                <a:gd name="T19" fmla="*/ 48 h 64"/>
                <a:gd name="T20" fmla="*/ 98 w 112"/>
                <a:gd name="T21" fmla="*/ 50 h 64"/>
                <a:gd name="T22" fmla="*/ 70 w 112"/>
                <a:gd name="T23" fmla="*/ 34 h 64"/>
                <a:gd name="T24" fmla="*/ 69 w 112"/>
                <a:gd name="T25" fmla="*/ 34 h 64"/>
                <a:gd name="T26" fmla="*/ 70 w 112"/>
                <a:gd name="T27" fmla="*/ 33 h 64"/>
                <a:gd name="T28" fmla="*/ 84 w 112"/>
                <a:gd name="T29" fmla="*/ 0 h 64"/>
                <a:gd name="T30" fmla="*/ 64 w 112"/>
                <a:gd name="T3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2" h="64">
                  <a:moveTo>
                    <a:pt x="64" y="0"/>
                  </a:moveTo>
                  <a:cubicBezTo>
                    <a:pt x="59" y="0"/>
                    <a:pt x="55" y="0"/>
                    <a:pt x="50" y="0"/>
                  </a:cubicBezTo>
                  <a:cubicBezTo>
                    <a:pt x="49" y="5"/>
                    <a:pt x="45" y="10"/>
                    <a:pt x="39" y="10"/>
                  </a:cubicBezTo>
                  <a:cubicBezTo>
                    <a:pt x="34" y="10"/>
                    <a:pt x="29" y="6"/>
                    <a:pt x="28" y="1"/>
                  </a:cubicBezTo>
                  <a:cubicBezTo>
                    <a:pt x="22" y="2"/>
                    <a:pt x="15" y="2"/>
                    <a:pt x="8" y="3"/>
                  </a:cubicBezTo>
                  <a:cubicBezTo>
                    <a:pt x="7" y="6"/>
                    <a:pt x="4" y="9"/>
                    <a:pt x="0" y="9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6" y="62"/>
                    <a:pt x="32" y="58"/>
                    <a:pt x="45" y="52"/>
                  </a:cubicBezTo>
                  <a:cubicBezTo>
                    <a:pt x="53" y="61"/>
                    <a:pt x="63" y="64"/>
                    <a:pt x="72" y="64"/>
                  </a:cubicBezTo>
                  <a:cubicBezTo>
                    <a:pt x="92" y="64"/>
                    <a:pt x="112" y="48"/>
                    <a:pt x="112" y="48"/>
                  </a:cubicBezTo>
                  <a:cubicBezTo>
                    <a:pt x="107" y="50"/>
                    <a:pt x="102" y="50"/>
                    <a:pt x="98" y="50"/>
                  </a:cubicBezTo>
                  <a:cubicBezTo>
                    <a:pt x="79" y="50"/>
                    <a:pt x="71" y="38"/>
                    <a:pt x="70" y="34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70" y="33"/>
                    <a:pt x="70" y="33"/>
                  </a:cubicBezTo>
                  <a:cubicBezTo>
                    <a:pt x="78" y="24"/>
                    <a:pt x="83" y="12"/>
                    <a:pt x="84" y="0"/>
                  </a:cubicBezTo>
                  <a:cubicBezTo>
                    <a:pt x="77" y="0"/>
                    <a:pt x="71" y="0"/>
                    <a:pt x="6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chenying0907 75"/>
            <p:cNvSpPr/>
            <p:nvPr/>
          </p:nvSpPr>
          <p:spPr bwMode="auto">
            <a:xfrm>
              <a:off x="3185048" y="1876825"/>
              <a:ext cx="268561" cy="400527"/>
            </a:xfrm>
            <a:custGeom>
              <a:avLst/>
              <a:gdLst>
                <a:gd name="T0" fmla="*/ 116 w 116"/>
                <a:gd name="T1" fmla="*/ 0 h 173"/>
                <a:gd name="T2" fmla="*/ 0 w 116"/>
                <a:gd name="T3" fmla="*/ 0 h 173"/>
                <a:gd name="T4" fmla="*/ 0 w 116"/>
                <a:gd name="T5" fmla="*/ 91 h 173"/>
                <a:gd name="T6" fmla="*/ 110 w 116"/>
                <a:gd name="T7" fmla="*/ 8 h 173"/>
                <a:gd name="T8" fmla="*/ 110 w 116"/>
                <a:gd name="T9" fmla="*/ 18 h 173"/>
                <a:gd name="T10" fmla="*/ 34 w 116"/>
                <a:gd name="T11" fmla="*/ 85 h 173"/>
                <a:gd name="T12" fmla="*/ 110 w 116"/>
                <a:gd name="T13" fmla="*/ 157 h 173"/>
                <a:gd name="T14" fmla="*/ 110 w 116"/>
                <a:gd name="T15" fmla="*/ 165 h 173"/>
                <a:gd name="T16" fmla="*/ 25 w 116"/>
                <a:gd name="T17" fmla="*/ 93 h 173"/>
                <a:gd name="T18" fmla="*/ 0 w 116"/>
                <a:gd name="T19" fmla="*/ 116 h 173"/>
                <a:gd name="T20" fmla="*/ 0 w 116"/>
                <a:gd name="T21" fmla="*/ 173 h 173"/>
                <a:gd name="T22" fmla="*/ 116 w 116"/>
                <a:gd name="T23" fmla="*/ 173 h 173"/>
                <a:gd name="T24" fmla="*/ 116 w 116"/>
                <a:gd name="T25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3">
                  <a:moveTo>
                    <a:pt x="116" y="0"/>
                  </a:moveTo>
                  <a:lnTo>
                    <a:pt x="0" y="0"/>
                  </a:lnTo>
                  <a:lnTo>
                    <a:pt x="0" y="91"/>
                  </a:lnTo>
                  <a:lnTo>
                    <a:pt x="110" y="8"/>
                  </a:lnTo>
                  <a:lnTo>
                    <a:pt x="110" y="18"/>
                  </a:lnTo>
                  <a:lnTo>
                    <a:pt x="34" y="85"/>
                  </a:lnTo>
                  <a:lnTo>
                    <a:pt x="110" y="157"/>
                  </a:lnTo>
                  <a:lnTo>
                    <a:pt x="110" y="165"/>
                  </a:lnTo>
                  <a:lnTo>
                    <a:pt x="25" y="93"/>
                  </a:lnTo>
                  <a:lnTo>
                    <a:pt x="0" y="116"/>
                  </a:lnTo>
                  <a:lnTo>
                    <a:pt x="0" y="173"/>
                  </a:lnTo>
                  <a:lnTo>
                    <a:pt x="116" y="173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chenying0907 76"/>
            <p:cNvSpPr/>
            <p:nvPr/>
          </p:nvSpPr>
          <p:spPr bwMode="auto">
            <a:xfrm>
              <a:off x="3185048" y="1876825"/>
              <a:ext cx="268561" cy="400527"/>
            </a:xfrm>
            <a:custGeom>
              <a:avLst/>
              <a:gdLst>
                <a:gd name="T0" fmla="*/ 116 w 116"/>
                <a:gd name="T1" fmla="*/ 0 h 173"/>
                <a:gd name="T2" fmla="*/ 0 w 116"/>
                <a:gd name="T3" fmla="*/ 0 h 173"/>
                <a:gd name="T4" fmla="*/ 0 w 116"/>
                <a:gd name="T5" fmla="*/ 91 h 173"/>
                <a:gd name="T6" fmla="*/ 110 w 116"/>
                <a:gd name="T7" fmla="*/ 8 h 173"/>
                <a:gd name="T8" fmla="*/ 110 w 116"/>
                <a:gd name="T9" fmla="*/ 18 h 173"/>
                <a:gd name="T10" fmla="*/ 34 w 116"/>
                <a:gd name="T11" fmla="*/ 85 h 173"/>
                <a:gd name="T12" fmla="*/ 110 w 116"/>
                <a:gd name="T13" fmla="*/ 157 h 173"/>
                <a:gd name="T14" fmla="*/ 110 w 116"/>
                <a:gd name="T15" fmla="*/ 165 h 173"/>
                <a:gd name="T16" fmla="*/ 25 w 116"/>
                <a:gd name="T17" fmla="*/ 93 h 173"/>
                <a:gd name="T18" fmla="*/ 0 w 116"/>
                <a:gd name="T19" fmla="*/ 116 h 173"/>
                <a:gd name="T20" fmla="*/ 0 w 116"/>
                <a:gd name="T21" fmla="*/ 173 h 173"/>
                <a:gd name="T22" fmla="*/ 116 w 116"/>
                <a:gd name="T23" fmla="*/ 173 h 173"/>
                <a:gd name="T24" fmla="*/ 116 w 116"/>
                <a:gd name="T25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3">
                  <a:moveTo>
                    <a:pt x="116" y="0"/>
                  </a:moveTo>
                  <a:lnTo>
                    <a:pt x="0" y="0"/>
                  </a:lnTo>
                  <a:lnTo>
                    <a:pt x="0" y="91"/>
                  </a:lnTo>
                  <a:lnTo>
                    <a:pt x="110" y="8"/>
                  </a:lnTo>
                  <a:lnTo>
                    <a:pt x="110" y="18"/>
                  </a:lnTo>
                  <a:lnTo>
                    <a:pt x="34" y="85"/>
                  </a:lnTo>
                  <a:lnTo>
                    <a:pt x="110" y="157"/>
                  </a:lnTo>
                  <a:lnTo>
                    <a:pt x="110" y="165"/>
                  </a:lnTo>
                  <a:lnTo>
                    <a:pt x="25" y="93"/>
                  </a:lnTo>
                  <a:lnTo>
                    <a:pt x="0" y="116"/>
                  </a:lnTo>
                  <a:lnTo>
                    <a:pt x="0" y="173"/>
                  </a:lnTo>
                  <a:lnTo>
                    <a:pt x="116" y="173"/>
                  </a:lnTo>
                  <a:lnTo>
                    <a:pt x="11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chenying0907 77"/>
            <p:cNvSpPr>
              <a:spLocks noEditPoints="1"/>
            </p:cNvSpPr>
            <p:nvPr/>
          </p:nvSpPr>
          <p:spPr bwMode="auto">
            <a:xfrm>
              <a:off x="2916487" y="1876825"/>
              <a:ext cx="268561" cy="400527"/>
            </a:xfrm>
            <a:custGeom>
              <a:avLst/>
              <a:gdLst>
                <a:gd name="T0" fmla="*/ 5 w 85"/>
                <a:gd name="T1" fmla="*/ 11 h 128"/>
                <a:gd name="T2" fmla="*/ 0 w 85"/>
                <a:gd name="T3" fmla="*/ 14 h 128"/>
                <a:gd name="T4" fmla="*/ 0 w 85"/>
                <a:gd name="T5" fmla="*/ 128 h 128"/>
                <a:gd name="T6" fmla="*/ 85 w 85"/>
                <a:gd name="T7" fmla="*/ 128 h 128"/>
                <a:gd name="T8" fmla="*/ 85 w 85"/>
                <a:gd name="T9" fmla="*/ 86 h 128"/>
                <a:gd name="T10" fmla="*/ 67 w 85"/>
                <a:gd name="T11" fmla="*/ 69 h 128"/>
                <a:gd name="T12" fmla="*/ 5 w 85"/>
                <a:gd name="T13" fmla="*/ 122 h 128"/>
                <a:gd name="T14" fmla="*/ 5 w 85"/>
                <a:gd name="T15" fmla="*/ 116 h 128"/>
                <a:gd name="T16" fmla="*/ 60 w 85"/>
                <a:gd name="T17" fmla="*/ 63 h 128"/>
                <a:gd name="T18" fmla="*/ 5 w 85"/>
                <a:gd name="T19" fmla="*/ 13 h 128"/>
                <a:gd name="T20" fmla="*/ 5 w 85"/>
                <a:gd name="T21" fmla="*/ 11 h 128"/>
                <a:gd name="T22" fmla="*/ 85 w 85"/>
                <a:gd name="T23" fmla="*/ 0 h 128"/>
                <a:gd name="T24" fmla="*/ 23 w 85"/>
                <a:gd name="T25" fmla="*/ 0 h 128"/>
                <a:gd name="T26" fmla="*/ 9 w 85"/>
                <a:gd name="T27" fmla="*/ 9 h 128"/>
                <a:gd name="T28" fmla="*/ 85 w 85"/>
                <a:gd name="T29" fmla="*/ 67 h 128"/>
                <a:gd name="T30" fmla="*/ 85 w 85"/>
                <a:gd name="T31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28">
                  <a:moveTo>
                    <a:pt x="5" y="11"/>
                  </a:moveTo>
                  <a:cubicBezTo>
                    <a:pt x="3" y="12"/>
                    <a:pt x="1" y="13"/>
                    <a:pt x="0" y="14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85" y="128"/>
                    <a:pt x="85" y="128"/>
                    <a:pt x="85" y="128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67" y="69"/>
                    <a:pt x="67" y="69"/>
                    <a:pt x="67" y="69"/>
                  </a:cubicBezTo>
                  <a:cubicBezTo>
                    <a:pt x="5" y="122"/>
                    <a:pt x="5" y="122"/>
                    <a:pt x="5" y="122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0" y="63"/>
                    <a:pt x="60" y="63"/>
                    <a:pt x="60" y="6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1"/>
                    <a:pt x="5" y="11"/>
                    <a:pt x="5" y="11"/>
                  </a:cubicBezTo>
                  <a:moveTo>
                    <a:pt x="85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8" y="3"/>
                    <a:pt x="13" y="6"/>
                    <a:pt x="9" y="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0"/>
                    <a:pt x="85" y="0"/>
                    <a:pt x="8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9" name="组合 78"/>
            <p:cNvGrpSpPr/>
            <p:nvPr/>
          </p:nvGrpSpPr>
          <p:grpSpPr>
            <a:xfrm>
              <a:off x="4268356" y="3981785"/>
              <a:ext cx="389145" cy="288937"/>
              <a:chOff x="4118066" y="3870195"/>
              <a:chExt cx="539436" cy="400527"/>
            </a:xfrm>
            <a:grpFill/>
          </p:grpSpPr>
          <p:sp>
            <p:nvSpPr>
              <p:cNvPr id="141" name="chenying0907 78"/>
              <p:cNvSpPr/>
              <p:nvPr/>
            </p:nvSpPr>
            <p:spPr bwMode="auto">
              <a:xfrm>
                <a:off x="4386627" y="3870195"/>
                <a:ext cx="270875" cy="400527"/>
              </a:xfrm>
              <a:custGeom>
                <a:avLst/>
                <a:gdLst>
                  <a:gd name="T0" fmla="*/ 86 w 86"/>
                  <a:gd name="T1" fmla="*/ 0 h 128"/>
                  <a:gd name="T2" fmla="*/ 0 w 86"/>
                  <a:gd name="T3" fmla="*/ 0 h 128"/>
                  <a:gd name="T4" fmla="*/ 0 w 86"/>
                  <a:gd name="T5" fmla="*/ 67 h 128"/>
                  <a:gd name="T6" fmla="*/ 80 w 86"/>
                  <a:gd name="T7" fmla="*/ 6 h 128"/>
                  <a:gd name="T8" fmla="*/ 80 w 86"/>
                  <a:gd name="T9" fmla="*/ 12 h 128"/>
                  <a:gd name="T10" fmla="*/ 25 w 86"/>
                  <a:gd name="T11" fmla="*/ 62 h 128"/>
                  <a:gd name="T12" fmla="*/ 80 w 86"/>
                  <a:gd name="T13" fmla="*/ 116 h 128"/>
                  <a:gd name="T14" fmla="*/ 80 w 86"/>
                  <a:gd name="T15" fmla="*/ 122 h 128"/>
                  <a:gd name="T16" fmla="*/ 19 w 86"/>
                  <a:gd name="T17" fmla="*/ 68 h 128"/>
                  <a:gd name="T18" fmla="*/ 0 w 86"/>
                  <a:gd name="T19" fmla="*/ 85 h 128"/>
                  <a:gd name="T20" fmla="*/ 0 w 86"/>
                  <a:gd name="T21" fmla="*/ 128 h 128"/>
                  <a:gd name="T22" fmla="*/ 79 w 86"/>
                  <a:gd name="T23" fmla="*/ 128 h 128"/>
                  <a:gd name="T24" fmla="*/ 86 w 86"/>
                  <a:gd name="T25" fmla="*/ 117 h 128"/>
                  <a:gd name="T26" fmla="*/ 86 w 86"/>
                  <a:gd name="T27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6" h="128">
                    <a:moveTo>
                      <a:pt x="8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80" y="116"/>
                      <a:pt x="80" y="116"/>
                      <a:pt x="80" y="116"/>
                    </a:cubicBezTo>
                    <a:cubicBezTo>
                      <a:pt x="80" y="122"/>
                      <a:pt x="80" y="122"/>
                      <a:pt x="80" y="122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79" y="128"/>
                      <a:pt x="79" y="128"/>
                      <a:pt x="79" y="128"/>
                    </a:cubicBezTo>
                    <a:cubicBezTo>
                      <a:pt x="81" y="124"/>
                      <a:pt x="83" y="120"/>
                      <a:pt x="86" y="117"/>
                    </a:cubicBezTo>
                    <a:cubicBezTo>
                      <a:pt x="86" y="0"/>
                      <a:pt x="86" y="0"/>
                      <a:pt x="86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chenying0907 79"/>
              <p:cNvSpPr/>
              <p:nvPr/>
            </p:nvSpPr>
            <p:spPr bwMode="auto">
              <a:xfrm>
                <a:off x="4118066" y="3870195"/>
                <a:ext cx="268561" cy="400527"/>
              </a:xfrm>
              <a:custGeom>
                <a:avLst/>
                <a:gdLst>
                  <a:gd name="T0" fmla="*/ 116 w 116"/>
                  <a:gd name="T1" fmla="*/ 0 h 173"/>
                  <a:gd name="T2" fmla="*/ 0 w 116"/>
                  <a:gd name="T3" fmla="*/ 0 h 173"/>
                  <a:gd name="T4" fmla="*/ 0 w 116"/>
                  <a:gd name="T5" fmla="*/ 173 h 173"/>
                  <a:gd name="T6" fmla="*/ 116 w 116"/>
                  <a:gd name="T7" fmla="*/ 173 h 173"/>
                  <a:gd name="T8" fmla="*/ 116 w 116"/>
                  <a:gd name="T9" fmla="*/ 115 h 173"/>
                  <a:gd name="T10" fmla="*/ 92 w 116"/>
                  <a:gd name="T11" fmla="*/ 92 h 173"/>
                  <a:gd name="T12" fmla="*/ 8 w 116"/>
                  <a:gd name="T13" fmla="*/ 165 h 173"/>
                  <a:gd name="T14" fmla="*/ 8 w 116"/>
                  <a:gd name="T15" fmla="*/ 157 h 173"/>
                  <a:gd name="T16" fmla="*/ 83 w 116"/>
                  <a:gd name="T17" fmla="*/ 84 h 173"/>
                  <a:gd name="T18" fmla="*/ 8 w 116"/>
                  <a:gd name="T19" fmla="*/ 16 h 173"/>
                  <a:gd name="T20" fmla="*/ 8 w 116"/>
                  <a:gd name="T21" fmla="*/ 8 h 173"/>
                  <a:gd name="T22" fmla="*/ 116 w 116"/>
                  <a:gd name="T23" fmla="*/ 91 h 173"/>
                  <a:gd name="T24" fmla="*/ 116 w 116"/>
                  <a:gd name="T25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6" h="173">
                    <a:moveTo>
                      <a:pt x="116" y="0"/>
                    </a:moveTo>
                    <a:lnTo>
                      <a:pt x="0" y="0"/>
                    </a:lnTo>
                    <a:lnTo>
                      <a:pt x="0" y="173"/>
                    </a:lnTo>
                    <a:lnTo>
                      <a:pt x="116" y="173"/>
                    </a:lnTo>
                    <a:lnTo>
                      <a:pt x="116" y="115"/>
                    </a:lnTo>
                    <a:lnTo>
                      <a:pt x="92" y="92"/>
                    </a:lnTo>
                    <a:lnTo>
                      <a:pt x="8" y="165"/>
                    </a:lnTo>
                    <a:lnTo>
                      <a:pt x="8" y="157"/>
                    </a:lnTo>
                    <a:lnTo>
                      <a:pt x="83" y="84"/>
                    </a:lnTo>
                    <a:lnTo>
                      <a:pt x="8" y="16"/>
                    </a:lnTo>
                    <a:lnTo>
                      <a:pt x="8" y="8"/>
                    </a:lnTo>
                    <a:lnTo>
                      <a:pt x="116" y="91"/>
                    </a:lnTo>
                    <a:lnTo>
                      <a:pt x="11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chenying0907 80"/>
              <p:cNvSpPr/>
              <p:nvPr/>
            </p:nvSpPr>
            <p:spPr bwMode="auto">
              <a:xfrm>
                <a:off x="4118066" y="3870195"/>
                <a:ext cx="268561" cy="400527"/>
              </a:xfrm>
              <a:custGeom>
                <a:avLst/>
                <a:gdLst>
                  <a:gd name="T0" fmla="*/ 116 w 116"/>
                  <a:gd name="T1" fmla="*/ 0 h 173"/>
                  <a:gd name="T2" fmla="*/ 0 w 116"/>
                  <a:gd name="T3" fmla="*/ 0 h 173"/>
                  <a:gd name="T4" fmla="*/ 0 w 116"/>
                  <a:gd name="T5" fmla="*/ 173 h 173"/>
                  <a:gd name="T6" fmla="*/ 116 w 116"/>
                  <a:gd name="T7" fmla="*/ 173 h 173"/>
                  <a:gd name="T8" fmla="*/ 116 w 116"/>
                  <a:gd name="T9" fmla="*/ 115 h 173"/>
                  <a:gd name="T10" fmla="*/ 92 w 116"/>
                  <a:gd name="T11" fmla="*/ 92 h 173"/>
                  <a:gd name="T12" fmla="*/ 8 w 116"/>
                  <a:gd name="T13" fmla="*/ 165 h 173"/>
                  <a:gd name="T14" fmla="*/ 8 w 116"/>
                  <a:gd name="T15" fmla="*/ 157 h 173"/>
                  <a:gd name="T16" fmla="*/ 83 w 116"/>
                  <a:gd name="T17" fmla="*/ 84 h 173"/>
                  <a:gd name="T18" fmla="*/ 8 w 116"/>
                  <a:gd name="T19" fmla="*/ 16 h 173"/>
                  <a:gd name="T20" fmla="*/ 8 w 116"/>
                  <a:gd name="T21" fmla="*/ 8 h 173"/>
                  <a:gd name="T22" fmla="*/ 116 w 116"/>
                  <a:gd name="T23" fmla="*/ 91 h 173"/>
                  <a:gd name="T24" fmla="*/ 116 w 116"/>
                  <a:gd name="T25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6" h="173">
                    <a:moveTo>
                      <a:pt x="116" y="0"/>
                    </a:moveTo>
                    <a:lnTo>
                      <a:pt x="0" y="0"/>
                    </a:lnTo>
                    <a:lnTo>
                      <a:pt x="0" y="173"/>
                    </a:lnTo>
                    <a:lnTo>
                      <a:pt x="116" y="173"/>
                    </a:lnTo>
                    <a:lnTo>
                      <a:pt x="116" y="115"/>
                    </a:lnTo>
                    <a:lnTo>
                      <a:pt x="92" y="92"/>
                    </a:lnTo>
                    <a:lnTo>
                      <a:pt x="8" y="165"/>
                    </a:lnTo>
                    <a:lnTo>
                      <a:pt x="8" y="157"/>
                    </a:lnTo>
                    <a:lnTo>
                      <a:pt x="83" y="84"/>
                    </a:lnTo>
                    <a:lnTo>
                      <a:pt x="8" y="16"/>
                    </a:lnTo>
                    <a:lnTo>
                      <a:pt x="8" y="8"/>
                    </a:lnTo>
                    <a:lnTo>
                      <a:pt x="116" y="91"/>
                    </a:lnTo>
                    <a:lnTo>
                      <a:pt x="116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80" name="chenying0907 81"/>
            <p:cNvSpPr/>
            <p:nvPr/>
          </p:nvSpPr>
          <p:spPr bwMode="auto">
            <a:xfrm>
              <a:off x="5000149" y="2682507"/>
              <a:ext cx="94922" cy="87977"/>
            </a:xfrm>
            <a:custGeom>
              <a:avLst/>
              <a:gdLst>
                <a:gd name="T0" fmla="*/ 6 w 30"/>
                <a:gd name="T1" fmla="*/ 0 h 28"/>
                <a:gd name="T2" fmla="*/ 2 w 30"/>
                <a:gd name="T3" fmla="*/ 1 h 28"/>
                <a:gd name="T4" fmla="*/ 2 w 30"/>
                <a:gd name="T5" fmla="*/ 9 h 28"/>
                <a:gd name="T6" fmla="*/ 20 w 30"/>
                <a:gd name="T7" fmla="*/ 27 h 28"/>
                <a:gd name="T8" fmla="*/ 24 w 30"/>
                <a:gd name="T9" fmla="*/ 28 h 28"/>
                <a:gd name="T10" fmla="*/ 24 w 30"/>
                <a:gd name="T11" fmla="*/ 28 h 28"/>
                <a:gd name="T12" fmla="*/ 28 w 30"/>
                <a:gd name="T13" fmla="*/ 27 h 28"/>
                <a:gd name="T14" fmla="*/ 28 w 30"/>
                <a:gd name="T15" fmla="*/ 19 h 28"/>
                <a:gd name="T16" fmla="*/ 24 w 30"/>
                <a:gd name="T17" fmla="*/ 15 h 28"/>
                <a:gd name="T18" fmla="*/ 10 w 30"/>
                <a:gd name="T19" fmla="*/ 1 h 28"/>
                <a:gd name="T20" fmla="*/ 6 w 30"/>
                <a:gd name="T2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2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7"/>
                    <a:pt x="2" y="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1" y="28"/>
                    <a:pt x="22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8"/>
                    <a:pt x="27" y="28"/>
                    <a:pt x="28" y="27"/>
                  </a:cubicBezTo>
                  <a:cubicBezTo>
                    <a:pt x="30" y="25"/>
                    <a:pt x="30" y="21"/>
                    <a:pt x="28" y="19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chenying0907 82"/>
            <p:cNvSpPr/>
            <p:nvPr/>
          </p:nvSpPr>
          <p:spPr bwMode="auto">
            <a:xfrm>
              <a:off x="4912172" y="2897820"/>
              <a:ext cx="113443" cy="32413"/>
            </a:xfrm>
            <a:custGeom>
              <a:avLst/>
              <a:gdLst>
                <a:gd name="T0" fmla="*/ 31 w 36"/>
                <a:gd name="T1" fmla="*/ 0 h 10"/>
                <a:gd name="T2" fmla="*/ 5 w 36"/>
                <a:gd name="T3" fmla="*/ 0 h 10"/>
                <a:gd name="T4" fmla="*/ 0 w 36"/>
                <a:gd name="T5" fmla="*/ 5 h 10"/>
                <a:gd name="T6" fmla="*/ 5 w 36"/>
                <a:gd name="T7" fmla="*/ 10 h 10"/>
                <a:gd name="T8" fmla="*/ 31 w 36"/>
                <a:gd name="T9" fmla="*/ 10 h 10"/>
                <a:gd name="T10" fmla="*/ 36 w 36"/>
                <a:gd name="T11" fmla="*/ 5 h 10"/>
                <a:gd name="T12" fmla="*/ 31 w 36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">
                  <a:moveTo>
                    <a:pt x="31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8"/>
                    <a:pt x="3" y="10"/>
                    <a:pt x="5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4" y="10"/>
                    <a:pt x="36" y="8"/>
                    <a:pt x="36" y="5"/>
                  </a:cubicBezTo>
                  <a:cubicBezTo>
                    <a:pt x="36" y="2"/>
                    <a:pt x="34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chenying0907 83"/>
            <p:cNvSpPr/>
            <p:nvPr/>
          </p:nvSpPr>
          <p:spPr bwMode="auto">
            <a:xfrm>
              <a:off x="5000149" y="3055252"/>
              <a:ext cx="94922" cy="90293"/>
            </a:xfrm>
            <a:custGeom>
              <a:avLst/>
              <a:gdLst>
                <a:gd name="T0" fmla="*/ 24 w 30"/>
                <a:gd name="T1" fmla="*/ 0 h 29"/>
                <a:gd name="T2" fmla="*/ 24 w 30"/>
                <a:gd name="T3" fmla="*/ 0 h 29"/>
                <a:gd name="T4" fmla="*/ 20 w 30"/>
                <a:gd name="T5" fmla="*/ 2 h 29"/>
                <a:gd name="T6" fmla="*/ 2 w 30"/>
                <a:gd name="T7" fmla="*/ 20 h 29"/>
                <a:gd name="T8" fmla="*/ 2 w 30"/>
                <a:gd name="T9" fmla="*/ 27 h 29"/>
                <a:gd name="T10" fmla="*/ 6 w 30"/>
                <a:gd name="T11" fmla="*/ 29 h 29"/>
                <a:gd name="T12" fmla="*/ 10 w 30"/>
                <a:gd name="T13" fmla="*/ 27 h 29"/>
                <a:gd name="T14" fmla="*/ 24 w 30"/>
                <a:gd name="T15" fmla="*/ 13 h 29"/>
                <a:gd name="T16" fmla="*/ 28 w 30"/>
                <a:gd name="T17" fmla="*/ 9 h 29"/>
                <a:gd name="T18" fmla="*/ 28 w 30"/>
                <a:gd name="T19" fmla="*/ 2 h 29"/>
                <a:gd name="T20" fmla="*/ 24 w 30"/>
                <a:gd name="T2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29"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1" y="1"/>
                    <a:pt x="20" y="2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0" y="22"/>
                    <a:pt x="0" y="25"/>
                    <a:pt x="2" y="27"/>
                  </a:cubicBezTo>
                  <a:cubicBezTo>
                    <a:pt x="3" y="28"/>
                    <a:pt x="5" y="29"/>
                    <a:pt x="6" y="29"/>
                  </a:cubicBezTo>
                  <a:cubicBezTo>
                    <a:pt x="7" y="29"/>
                    <a:pt x="9" y="28"/>
                    <a:pt x="10" y="27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0" y="7"/>
                    <a:pt x="30" y="4"/>
                    <a:pt x="28" y="2"/>
                  </a:cubicBezTo>
                  <a:cubicBezTo>
                    <a:pt x="27" y="1"/>
                    <a:pt x="25" y="0"/>
                    <a:pt x="2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chenying0907 84"/>
            <p:cNvSpPr/>
            <p:nvPr/>
          </p:nvSpPr>
          <p:spPr bwMode="auto">
            <a:xfrm>
              <a:off x="5058029" y="2770484"/>
              <a:ext cx="178268" cy="518600"/>
            </a:xfrm>
            <a:custGeom>
              <a:avLst/>
              <a:gdLst>
                <a:gd name="T0" fmla="*/ 23 w 57"/>
                <a:gd name="T1" fmla="*/ 0 h 166"/>
                <a:gd name="T2" fmla="*/ 6 w 57"/>
                <a:gd name="T3" fmla="*/ 22 h 166"/>
                <a:gd name="T4" fmla="*/ 0 w 57"/>
                <a:gd name="T5" fmla="*/ 46 h 166"/>
                <a:gd name="T6" fmla="*/ 6 w 57"/>
                <a:gd name="T7" fmla="*/ 70 h 166"/>
                <a:gd name="T8" fmla="*/ 25 w 57"/>
                <a:gd name="T9" fmla="*/ 93 h 166"/>
                <a:gd name="T10" fmla="*/ 25 w 57"/>
                <a:gd name="T11" fmla="*/ 138 h 166"/>
                <a:gd name="T12" fmla="*/ 53 w 57"/>
                <a:gd name="T13" fmla="*/ 166 h 166"/>
                <a:gd name="T14" fmla="*/ 57 w 57"/>
                <a:gd name="T15" fmla="*/ 166 h 166"/>
                <a:gd name="T16" fmla="*/ 57 w 57"/>
                <a:gd name="T17" fmla="*/ 115 h 166"/>
                <a:gd name="T18" fmla="*/ 37 w 57"/>
                <a:gd name="T19" fmla="*/ 115 h 166"/>
                <a:gd name="T20" fmla="*/ 37 w 57"/>
                <a:gd name="T21" fmla="*/ 89 h 166"/>
                <a:gd name="T22" fmla="*/ 34 w 57"/>
                <a:gd name="T23" fmla="*/ 84 h 166"/>
                <a:gd name="T24" fmla="*/ 12 w 57"/>
                <a:gd name="T25" fmla="*/ 46 h 166"/>
                <a:gd name="T26" fmla="*/ 24 w 57"/>
                <a:gd name="T27" fmla="*/ 15 h 166"/>
                <a:gd name="T28" fmla="*/ 23 w 57"/>
                <a:gd name="T2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7" h="166">
                  <a:moveTo>
                    <a:pt x="23" y="0"/>
                  </a:moveTo>
                  <a:cubicBezTo>
                    <a:pt x="16" y="6"/>
                    <a:pt x="10" y="13"/>
                    <a:pt x="6" y="22"/>
                  </a:cubicBezTo>
                  <a:cubicBezTo>
                    <a:pt x="2" y="29"/>
                    <a:pt x="0" y="37"/>
                    <a:pt x="0" y="46"/>
                  </a:cubicBezTo>
                  <a:cubicBezTo>
                    <a:pt x="0" y="54"/>
                    <a:pt x="2" y="62"/>
                    <a:pt x="6" y="70"/>
                  </a:cubicBezTo>
                  <a:cubicBezTo>
                    <a:pt x="10" y="79"/>
                    <a:pt x="17" y="87"/>
                    <a:pt x="25" y="93"/>
                  </a:cubicBezTo>
                  <a:cubicBezTo>
                    <a:pt x="25" y="138"/>
                    <a:pt x="25" y="138"/>
                    <a:pt x="25" y="138"/>
                  </a:cubicBezTo>
                  <a:cubicBezTo>
                    <a:pt x="25" y="153"/>
                    <a:pt x="38" y="166"/>
                    <a:pt x="53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7" y="87"/>
                    <a:pt x="36" y="85"/>
                    <a:pt x="34" y="84"/>
                  </a:cubicBezTo>
                  <a:cubicBezTo>
                    <a:pt x="21" y="76"/>
                    <a:pt x="12" y="62"/>
                    <a:pt x="12" y="46"/>
                  </a:cubicBezTo>
                  <a:cubicBezTo>
                    <a:pt x="12" y="34"/>
                    <a:pt x="17" y="23"/>
                    <a:pt x="24" y="15"/>
                  </a:cubicBezTo>
                  <a:cubicBezTo>
                    <a:pt x="24" y="10"/>
                    <a:pt x="24" y="5"/>
                    <a:pt x="2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chenying0907 85"/>
            <p:cNvSpPr/>
            <p:nvPr/>
          </p:nvSpPr>
          <p:spPr bwMode="auto">
            <a:xfrm>
              <a:off x="5377524" y="3055252"/>
              <a:ext cx="90291" cy="90293"/>
            </a:xfrm>
            <a:custGeom>
              <a:avLst/>
              <a:gdLst>
                <a:gd name="T0" fmla="*/ 6 w 29"/>
                <a:gd name="T1" fmla="*/ 0 h 29"/>
                <a:gd name="T2" fmla="*/ 2 w 29"/>
                <a:gd name="T3" fmla="*/ 2 h 29"/>
                <a:gd name="T4" fmla="*/ 2 w 29"/>
                <a:gd name="T5" fmla="*/ 9 h 29"/>
                <a:gd name="T6" fmla="*/ 6 w 29"/>
                <a:gd name="T7" fmla="*/ 14 h 29"/>
                <a:gd name="T8" fmla="*/ 20 w 29"/>
                <a:gd name="T9" fmla="*/ 27 h 29"/>
                <a:gd name="T10" fmla="*/ 24 w 29"/>
                <a:gd name="T11" fmla="*/ 29 h 29"/>
                <a:gd name="T12" fmla="*/ 27 w 29"/>
                <a:gd name="T13" fmla="*/ 27 h 29"/>
                <a:gd name="T14" fmla="*/ 27 w 29"/>
                <a:gd name="T15" fmla="*/ 20 h 29"/>
                <a:gd name="T16" fmla="*/ 9 w 29"/>
                <a:gd name="T17" fmla="*/ 2 h 29"/>
                <a:gd name="T18" fmla="*/ 6 w 29"/>
                <a:gd name="T19" fmla="*/ 0 h 29"/>
                <a:gd name="T20" fmla="*/ 6 w 29"/>
                <a:gd name="T2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29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1" y="28"/>
                    <a:pt x="22" y="29"/>
                    <a:pt x="24" y="29"/>
                  </a:cubicBezTo>
                  <a:cubicBezTo>
                    <a:pt x="25" y="29"/>
                    <a:pt x="26" y="28"/>
                    <a:pt x="27" y="27"/>
                  </a:cubicBezTo>
                  <a:cubicBezTo>
                    <a:pt x="29" y="25"/>
                    <a:pt x="29" y="22"/>
                    <a:pt x="27" y="2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7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chenying0907 86"/>
            <p:cNvSpPr/>
            <p:nvPr/>
          </p:nvSpPr>
          <p:spPr bwMode="auto">
            <a:xfrm>
              <a:off x="5236297" y="2946438"/>
              <a:ext cx="173638" cy="342646"/>
            </a:xfrm>
            <a:custGeom>
              <a:avLst/>
              <a:gdLst>
                <a:gd name="T0" fmla="*/ 44 w 55"/>
                <a:gd name="T1" fmla="*/ 0 h 110"/>
                <a:gd name="T2" fmla="*/ 22 w 55"/>
                <a:gd name="T3" fmla="*/ 29 h 110"/>
                <a:gd name="T4" fmla="*/ 19 w 55"/>
                <a:gd name="T5" fmla="*/ 34 h 110"/>
                <a:gd name="T6" fmla="*/ 19 w 55"/>
                <a:gd name="T7" fmla="*/ 59 h 110"/>
                <a:gd name="T8" fmla="*/ 0 w 55"/>
                <a:gd name="T9" fmla="*/ 59 h 110"/>
                <a:gd name="T10" fmla="*/ 0 w 55"/>
                <a:gd name="T11" fmla="*/ 110 h 110"/>
                <a:gd name="T12" fmla="*/ 3 w 55"/>
                <a:gd name="T13" fmla="*/ 110 h 110"/>
                <a:gd name="T14" fmla="*/ 31 w 55"/>
                <a:gd name="T15" fmla="*/ 82 h 110"/>
                <a:gd name="T16" fmla="*/ 31 w 55"/>
                <a:gd name="T17" fmla="*/ 37 h 110"/>
                <a:gd name="T18" fmla="*/ 51 w 55"/>
                <a:gd name="T19" fmla="*/ 15 h 110"/>
                <a:gd name="T20" fmla="*/ 55 w 55"/>
                <a:gd name="T21" fmla="*/ 4 h 110"/>
                <a:gd name="T22" fmla="*/ 44 w 55"/>
                <a:gd name="T23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110">
                  <a:moveTo>
                    <a:pt x="44" y="0"/>
                  </a:moveTo>
                  <a:cubicBezTo>
                    <a:pt x="41" y="12"/>
                    <a:pt x="33" y="23"/>
                    <a:pt x="22" y="29"/>
                  </a:cubicBezTo>
                  <a:cubicBezTo>
                    <a:pt x="21" y="30"/>
                    <a:pt x="19" y="32"/>
                    <a:pt x="19" y="34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19" y="110"/>
                    <a:pt x="31" y="97"/>
                    <a:pt x="31" y="82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40" y="32"/>
                    <a:pt x="47" y="24"/>
                    <a:pt x="51" y="15"/>
                  </a:cubicBezTo>
                  <a:cubicBezTo>
                    <a:pt x="53" y="11"/>
                    <a:pt x="54" y="8"/>
                    <a:pt x="55" y="4"/>
                  </a:cubicBezTo>
                  <a:cubicBezTo>
                    <a:pt x="51" y="3"/>
                    <a:pt x="48" y="1"/>
                    <a:pt x="4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chenying0907 87"/>
            <p:cNvSpPr/>
            <p:nvPr/>
          </p:nvSpPr>
          <p:spPr bwMode="auto">
            <a:xfrm>
              <a:off x="1437089" y="3640991"/>
              <a:ext cx="18521" cy="25468"/>
            </a:xfrm>
            <a:custGeom>
              <a:avLst/>
              <a:gdLst>
                <a:gd name="T0" fmla="*/ 2 w 6"/>
                <a:gd name="T1" fmla="*/ 0 h 8"/>
                <a:gd name="T2" fmla="*/ 0 w 6"/>
                <a:gd name="T3" fmla="*/ 7 h 8"/>
                <a:gd name="T4" fmla="*/ 3 w 6"/>
                <a:gd name="T5" fmla="*/ 8 h 8"/>
                <a:gd name="T6" fmla="*/ 3 w 6"/>
                <a:gd name="T7" fmla="*/ 8 h 8"/>
                <a:gd name="T8" fmla="*/ 5 w 6"/>
                <a:gd name="T9" fmla="*/ 7 h 8"/>
                <a:gd name="T10" fmla="*/ 5 w 6"/>
                <a:gd name="T11" fmla="*/ 3 h 8"/>
                <a:gd name="T12" fmla="*/ 3 w 6"/>
                <a:gd name="T13" fmla="*/ 0 h 8"/>
                <a:gd name="T14" fmla="*/ 2 w 6"/>
                <a:gd name="T1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2" y="0"/>
                  </a:moveTo>
                  <a:cubicBezTo>
                    <a:pt x="2" y="2"/>
                    <a:pt x="1" y="5"/>
                    <a:pt x="0" y="7"/>
                  </a:cubicBezTo>
                  <a:cubicBezTo>
                    <a:pt x="1" y="8"/>
                    <a:pt x="2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4" y="8"/>
                    <a:pt x="5" y="7"/>
                  </a:cubicBezTo>
                  <a:cubicBezTo>
                    <a:pt x="6" y="6"/>
                    <a:pt x="6" y="4"/>
                    <a:pt x="5" y="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chenying0907 88"/>
            <p:cNvSpPr/>
            <p:nvPr/>
          </p:nvSpPr>
          <p:spPr bwMode="auto">
            <a:xfrm>
              <a:off x="1532010" y="3553014"/>
              <a:ext cx="9261" cy="71771"/>
            </a:xfrm>
            <a:custGeom>
              <a:avLst/>
              <a:gdLst>
                <a:gd name="T0" fmla="*/ 3 w 3"/>
                <a:gd name="T1" fmla="*/ 0 h 23"/>
                <a:gd name="T2" fmla="*/ 0 w 3"/>
                <a:gd name="T3" fmla="*/ 4 h 23"/>
                <a:gd name="T4" fmla="*/ 0 w 3"/>
                <a:gd name="T5" fmla="*/ 20 h 23"/>
                <a:gd name="T6" fmla="*/ 3 w 3"/>
                <a:gd name="T7" fmla="*/ 23 h 23"/>
                <a:gd name="T8" fmla="*/ 3 w 3"/>
                <a:gd name="T9" fmla="*/ 23 h 23"/>
                <a:gd name="T10" fmla="*/ 3 w 3"/>
                <a:gd name="T11" fmla="*/ 0 h 23"/>
                <a:gd name="T12" fmla="*/ 3 w 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3">
                  <a:moveTo>
                    <a:pt x="3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2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chenying0907 89"/>
            <p:cNvSpPr/>
            <p:nvPr/>
          </p:nvSpPr>
          <p:spPr bwMode="auto">
            <a:xfrm>
              <a:off x="1404676" y="3847043"/>
              <a:ext cx="50934" cy="57880"/>
            </a:xfrm>
            <a:custGeom>
              <a:avLst/>
              <a:gdLst>
                <a:gd name="T0" fmla="*/ 13 w 16"/>
                <a:gd name="T1" fmla="*/ 0 h 18"/>
                <a:gd name="T2" fmla="*/ 13 w 16"/>
                <a:gd name="T3" fmla="*/ 0 h 18"/>
                <a:gd name="T4" fmla="*/ 10 w 16"/>
                <a:gd name="T5" fmla="*/ 1 h 18"/>
                <a:gd name="T6" fmla="*/ 0 w 16"/>
                <a:gd name="T7" fmla="*/ 12 h 18"/>
                <a:gd name="T8" fmla="*/ 0 w 16"/>
                <a:gd name="T9" fmla="*/ 17 h 18"/>
                <a:gd name="T10" fmla="*/ 0 w 16"/>
                <a:gd name="T11" fmla="*/ 17 h 18"/>
                <a:gd name="T12" fmla="*/ 2 w 16"/>
                <a:gd name="T13" fmla="*/ 18 h 18"/>
                <a:gd name="T14" fmla="*/ 4 w 16"/>
                <a:gd name="T15" fmla="*/ 17 h 18"/>
                <a:gd name="T16" fmla="*/ 13 w 16"/>
                <a:gd name="T17" fmla="*/ 8 h 18"/>
                <a:gd name="T18" fmla="*/ 15 w 16"/>
                <a:gd name="T19" fmla="*/ 6 h 18"/>
                <a:gd name="T20" fmla="*/ 15 w 16"/>
                <a:gd name="T21" fmla="*/ 1 h 18"/>
                <a:gd name="T22" fmla="*/ 13 w 16"/>
                <a:gd name="T2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18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1" y="0"/>
                    <a:pt x="1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0" y="15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1" y="18"/>
                    <a:pt x="2" y="18"/>
                  </a:cubicBezTo>
                  <a:cubicBezTo>
                    <a:pt x="3" y="18"/>
                    <a:pt x="3" y="18"/>
                    <a:pt x="4" y="1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4"/>
                    <a:pt x="16" y="2"/>
                    <a:pt x="15" y="1"/>
                  </a:cubicBezTo>
                  <a:cubicBezTo>
                    <a:pt x="14" y="0"/>
                    <a:pt x="13" y="0"/>
                    <a:pt x="1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chenying0907 90"/>
            <p:cNvSpPr/>
            <p:nvPr/>
          </p:nvSpPr>
          <p:spPr bwMode="auto">
            <a:xfrm>
              <a:off x="1434773" y="3643307"/>
              <a:ext cx="106498" cy="351907"/>
            </a:xfrm>
            <a:custGeom>
              <a:avLst/>
              <a:gdLst>
                <a:gd name="T0" fmla="*/ 34 w 34"/>
                <a:gd name="T1" fmla="*/ 0 h 112"/>
                <a:gd name="T2" fmla="*/ 4 w 34"/>
                <a:gd name="T3" fmla="*/ 21 h 112"/>
                <a:gd name="T4" fmla="*/ 0 w 34"/>
                <a:gd name="T5" fmla="*/ 36 h 112"/>
                <a:gd name="T6" fmla="*/ 4 w 34"/>
                <a:gd name="T7" fmla="*/ 51 h 112"/>
                <a:gd name="T8" fmla="*/ 15 w 34"/>
                <a:gd name="T9" fmla="*/ 66 h 112"/>
                <a:gd name="T10" fmla="*/ 15 w 34"/>
                <a:gd name="T11" fmla="*/ 94 h 112"/>
                <a:gd name="T12" fmla="*/ 32 w 34"/>
                <a:gd name="T13" fmla="*/ 112 h 112"/>
                <a:gd name="T14" fmla="*/ 34 w 34"/>
                <a:gd name="T15" fmla="*/ 112 h 112"/>
                <a:gd name="T16" fmla="*/ 34 w 34"/>
                <a:gd name="T17" fmla="*/ 80 h 112"/>
                <a:gd name="T18" fmla="*/ 22 w 34"/>
                <a:gd name="T19" fmla="*/ 80 h 112"/>
                <a:gd name="T20" fmla="*/ 22 w 34"/>
                <a:gd name="T21" fmla="*/ 64 h 112"/>
                <a:gd name="T22" fmla="*/ 21 w 34"/>
                <a:gd name="T23" fmla="*/ 60 h 112"/>
                <a:gd name="T24" fmla="*/ 7 w 34"/>
                <a:gd name="T25" fmla="*/ 36 h 112"/>
                <a:gd name="T26" fmla="*/ 15 w 34"/>
                <a:gd name="T27" fmla="*/ 16 h 112"/>
                <a:gd name="T28" fmla="*/ 34 w 34"/>
                <a:gd name="T29" fmla="*/ 8 h 112"/>
                <a:gd name="T30" fmla="*/ 34 w 34"/>
                <a:gd name="T31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112">
                  <a:moveTo>
                    <a:pt x="34" y="0"/>
                  </a:moveTo>
                  <a:cubicBezTo>
                    <a:pt x="21" y="0"/>
                    <a:pt x="9" y="9"/>
                    <a:pt x="4" y="21"/>
                  </a:cubicBezTo>
                  <a:cubicBezTo>
                    <a:pt x="2" y="25"/>
                    <a:pt x="0" y="31"/>
                    <a:pt x="0" y="36"/>
                  </a:cubicBezTo>
                  <a:cubicBezTo>
                    <a:pt x="0" y="41"/>
                    <a:pt x="2" y="47"/>
                    <a:pt x="4" y="51"/>
                  </a:cubicBezTo>
                  <a:cubicBezTo>
                    <a:pt x="6" y="57"/>
                    <a:pt x="10" y="62"/>
                    <a:pt x="15" y="66"/>
                  </a:cubicBezTo>
                  <a:cubicBezTo>
                    <a:pt x="15" y="94"/>
                    <a:pt x="15" y="94"/>
                    <a:pt x="15" y="94"/>
                  </a:cubicBezTo>
                  <a:cubicBezTo>
                    <a:pt x="15" y="104"/>
                    <a:pt x="23" y="112"/>
                    <a:pt x="32" y="112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2"/>
                    <a:pt x="22" y="61"/>
                    <a:pt x="21" y="60"/>
                  </a:cubicBezTo>
                  <a:cubicBezTo>
                    <a:pt x="13" y="55"/>
                    <a:pt x="7" y="46"/>
                    <a:pt x="7" y="36"/>
                  </a:cubicBezTo>
                  <a:cubicBezTo>
                    <a:pt x="7" y="28"/>
                    <a:pt x="10" y="21"/>
                    <a:pt x="15" y="16"/>
                  </a:cubicBezTo>
                  <a:cubicBezTo>
                    <a:pt x="20" y="11"/>
                    <a:pt x="27" y="8"/>
                    <a:pt x="34" y="8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chenying0907 91"/>
            <p:cNvSpPr/>
            <p:nvPr/>
          </p:nvSpPr>
          <p:spPr bwMode="auto">
            <a:xfrm>
              <a:off x="1541271" y="3553014"/>
              <a:ext cx="9261" cy="71771"/>
            </a:xfrm>
            <a:custGeom>
              <a:avLst/>
              <a:gdLst>
                <a:gd name="T0" fmla="*/ 0 w 3"/>
                <a:gd name="T1" fmla="*/ 0 h 23"/>
                <a:gd name="T2" fmla="*/ 0 w 3"/>
                <a:gd name="T3" fmla="*/ 23 h 23"/>
                <a:gd name="T4" fmla="*/ 3 w 3"/>
                <a:gd name="T5" fmla="*/ 20 h 23"/>
                <a:gd name="T6" fmla="*/ 3 w 3"/>
                <a:gd name="T7" fmla="*/ 4 h 23"/>
                <a:gd name="T8" fmla="*/ 0 w 3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23"/>
                    <a:pt x="3" y="21"/>
                    <a:pt x="3" y="2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2"/>
                    <a:pt x="2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chenying0907 92"/>
            <p:cNvSpPr/>
            <p:nvPr/>
          </p:nvSpPr>
          <p:spPr bwMode="auto">
            <a:xfrm>
              <a:off x="1624617" y="3608579"/>
              <a:ext cx="57879" cy="57880"/>
            </a:xfrm>
            <a:custGeom>
              <a:avLst/>
              <a:gdLst>
                <a:gd name="T0" fmla="*/ 15 w 18"/>
                <a:gd name="T1" fmla="*/ 0 h 18"/>
                <a:gd name="T2" fmla="*/ 12 w 18"/>
                <a:gd name="T3" fmla="*/ 1 h 18"/>
                <a:gd name="T4" fmla="*/ 4 w 18"/>
                <a:gd name="T5" fmla="*/ 10 h 18"/>
                <a:gd name="T6" fmla="*/ 2 w 18"/>
                <a:gd name="T7" fmla="*/ 13 h 18"/>
                <a:gd name="T8" fmla="*/ 2 w 18"/>
                <a:gd name="T9" fmla="*/ 17 h 18"/>
                <a:gd name="T10" fmla="*/ 4 w 18"/>
                <a:gd name="T11" fmla="*/ 18 h 18"/>
                <a:gd name="T12" fmla="*/ 4 w 18"/>
                <a:gd name="T13" fmla="*/ 18 h 18"/>
                <a:gd name="T14" fmla="*/ 6 w 18"/>
                <a:gd name="T15" fmla="*/ 17 h 18"/>
                <a:gd name="T16" fmla="*/ 17 w 18"/>
                <a:gd name="T17" fmla="*/ 6 h 18"/>
                <a:gd name="T18" fmla="*/ 17 w 18"/>
                <a:gd name="T19" fmla="*/ 1 h 18"/>
                <a:gd name="T20" fmla="*/ 15 w 18"/>
                <a:gd name="T2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8">
                  <a:moveTo>
                    <a:pt x="15" y="0"/>
                  </a:moveTo>
                  <a:cubicBezTo>
                    <a:pt x="14" y="0"/>
                    <a:pt x="13" y="1"/>
                    <a:pt x="12" y="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0" y="14"/>
                    <a:pt x="0" y="16"/>
                    <a:pt x="2" y="17"/>
                  </a:cubicBezTo>
                  <a:cubicBezTo>
                    <a:pt x="2" y="18"/>
                    <a:pt x="3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8"/>
                    <a:pt x="6" y="18"/>
                    <a:pt x="6" y="1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3"/>
                    <a:pt x="17" y="1"/>
                  </a:cubicBezTo>
                  <a:cubicBezTo>
                    <a:pt x="16" y="1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chenying0907 93"/>
            <p:cNvSpPr/>
            <p:nvPr/>
          </p:nvSpPr>
          <p:spPr bwMode="auto">
            <a:xfrm>
              <a:off x="1666291" y="3747489"/>
              <a:ext cx="69455" cy="18521"/>
            </a:xfrm>
            <a:custGeom>
              <a:avLst/>
              <a:gdLst>
                <a:gd name="T0" fmla="*/ 19 w 22"/>
                <a:gd name="T1" fmla="*/ 0 h 6"/>
                <a:gd name="T2" fmla="*/ 4 w 22"/>
                <a:gd name="T3" fmla="*/ 0 h 6"/>
                <a:gd name="T4" fmla="*/ 0 w 22"/>
                <a:gd name="T5" fmla="*/ 3 h 6"/>
                <a:gd name="T6" fmla="*/ 4 w 22"/>
                <a:gd name="T7" fmla="*/ 6 h 6"/>
                <a:gd name="T8" fmla="*/ 19 w 22"/>
                <a:gd name="T9" fmla="*/ 6 h 6"/>
                <a:gd name="T10" fmla="*/ 22 w 22"/>
                <a:gd name="T11" fmla="*/ 3 h 6"/>
                <a:gd name="T12" fmla="*/ 19 w 22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6">
                  <a:moveTo>
                    <a:pt x="1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4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1" y="6"/>
                    <a:pt x="22" y="5"/>
                    <a:pt x="22" y="3"/>
                  </a:cubicBezTo>
                  <a:cubicBezTo>
                    <a:pt x="22" y="1"/>
                    <a:pt x="21" y="0"/>
                    <a:pt x="1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chenying0907 94"/>
            <p:cNvSpPr/>
            <p:nvPr/>
          </p:nvSpPr>
          <p:spPr bwMode="auto">
            <a:xfrm>
              <a:off x="1624617" y="3847043"/>
              <a:ext cx="57879" cy="57880"/>
            </a:xfrm>
            <a:custGeom>
              <a:avLst/>
              <a:gdLst>
                <a:gd name="T0" fmla="*/ 4 w 18"/>
                <a:gd name="T1" fmla="*/ 0 h 18"/>
                <a:gd name="T2" fmla="*/ 2 w 18"/>
                <a:gd name="T3" fmla="*/ 1 h 18"/>
                <a:gd name="T4" fmla="*/ 2 w 18"/>
                <a:gd name="T5" fmla="*/ 6 h 18"/>
                <a:gd name="T6" fmla="*/ 4 w 18"/>
                <a:gd name="T7" fmla="*/ 8 h 18"/>
                <a:gd name="T8" fmla="*/ 12 w 18"/>
                <a:gd name="T9" fmla="*/ 17 h 18"/>
                <a:gd name="T10" fmla="*/ 15 w 18"/>
                <a:gd name="T11" fmla="*/ 18 h 18"/>
                <a:gd name="T12" fmla="*/ 17 w 18"/>
                <a:gd name="T13" fmla="*/ 17 h 18"/>
                <a:gd name="T14" fmla="*/ 17 w 18"/>
                <a:gd name="T15" fmla="*/ 12 h 18"/>
                <a:gd name="T16" fmla="*/ 6 w 18"/>
                <a:gd name="T17" fmla="*/ 1 h 18"/>
                <a:gd name="T18" fmla="*/ 4 w 18"/>
                <a:gd name="T19" fmla="*/ 0 h 18"/>
                <a:gd name="T20" fmla="*/ 4 w 18"/>
                <a:gd name="T2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8">
                  <a:moveTo>
                    <a:pt x="4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0" y="2"/>
                    <a:pt x="0" y="4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4" y="18"/>
                    <a:pt x="15" y="18"/>
                  </a:cubicBezTo>
                  <a:cubicBezTo>
                    <a:pt x="15" y="18"/>
                    <a:pt x="16" y="18"/>
                    <a:pt x="17" y="17"/>
                  </a:cubicBezTo>
                  <a:cubicBezTo>
                    <a:pt x="18" y="16"/>
                    <a:pt x="18" y="14"/>
                    <a:pt x="17" y="1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chenying0907 95"/>
            <p:cNvSpPr/>
            <p:nvPr/>
          </p:nvSpPr>
          <p:spPr bwMode="auto">
            <a:xfrm>
              <a:off x="1541271" y="3643307"/>
              <a:ext cx="108813" cy="351907"/>
            </a:xfrm>
            <a:custGeom>
              <a:avLst/>
              <a:gdLst>
                <a:gd name="T0" fmla="*/ 0 w 35"/>
                <a:gd name="T1" fmla="*/ 0 h 112"/>
                <a:gd name="T2" fmla="*/ 0 w 35"/>
                <a:gd name="T3" fmla="*/ 0 h 112"/>
                <a:gd name="T4" fmla="*/ 0 w 35"/>
                <a:gd name="T5" fmla="*/ 8 h 112"/>
                <a:gd name="T6" fmla="*/ 0 w 35"/>
                <a:gd name="T7" fmla="*/ 8 h 112"/>
                <a:gd name="T8" fmla="*/ 20 w 35"/>
                <a:gd name="T9" fmla="*/ 16 h 112"/>
                <a:gd name="T10" fmla="*/ 28 w 35"/>
                <a:gd name="T11" fmla="*/ 36 h 112"/>
                <a:gd name="T12" fmla="*/ 14 w 35"/>
                <a:gd name="T13" fmla="*/ 61 h 112"/>
                <a:gd name="T14" fmla="*/ 12 w 35"/>
                <a:gd name="T15" fmla="*/ 64 h 112"/>
                <a:gd name="T16" fmla="*/ 12 w 35"/>
                <a:gd name="T17" fmla="*/ 80 h 112"/>
                <a:gd name="T18" fmla="*/ 0 w 35"/>
                <a:gd name="T19" fmla="*/ 80 h 112"/>
                <a:gd name="T20" fmla="*/ 0 w 35"/>
                <a:gd name="T21" fmla="*/ 112 h 112"/>
                <a:gd name="T22" fmla="*/ 2 w 35"/>
                <a:gd name="T23" fmla="*/ 112 h 112"/>
                <a:gd name="T24" fmla="*/ 19 w 35"/>
                <a:gd name="T25" fmla="*/ 94 h 112"/>
                <a:gd name="T26" fmla="*/ 19 w 35"/>
                <a:gd name="T27" fmla="*/ 66 h 112"/>
                <a:gd name="T28" fmla="*/ 31 w 35"/>
                <a:gd name="T29" fmla="*/ 52 h 112"/>
                <a:gd name="T30" fmla="*/ 35 w 35"/>
                <a:gd name="T31" fmla="*/ 36 h 112"/>
                <a:gd name="T32" fmla="*/ 31 w 35"/>
                <a:gd name="T33" fmla="*/ 20 h 112"/>
                <a:gd name="T34" fmla="*/ 0 w 35"/>
                <a:gd name="T3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1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8" y="8"/>
                    <a:pt x="15" y="11"/>
                    <a:pt x="20" y="16"/>
                  </a:cubicBezTo>
                  <a:cubicBezTo>
                    <a:pt x="25" y="21"/>
                    <a:pt x="28" y="28"/>
                    <a:pt x="28" y="36"/>
                  </a:cubicBezTo>
                  <a:cubicBezTo>
                    <a:pt x="28" y="47"/>
                    <a:pt x="22" y="56"/>
                    <a:pt x="14" y="61"/>
                  </a:cubicBezTo>
                  <a:cubicBezTo>
                    <a:pt x="13" y="61"/>
                    <a:pt x="12" y="63"/>
                    <a:pt x="12" y="64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12" y="112"/>
                    <a:pt x="19" y="104"/>
                    <a:pt x="19" y="9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24" y="63"/>
                    <a:pt x="28" y="58"/>
                    <a:pt x="31" y="52"/>
                  </a:cubicBezTo>
                  <a:cubicBezTo>
                    <a:pt x="33" y="47"/>
                    <a:pt x="35" y="42"/>
                    <a:pt x="35" y="36"/>
                  </a:cubicBezTo>
                  <a:cubicBezTo>
                    <a:pt x="35" y="30"/>
                    <a:pt x="33" y="25"/>
                    <a:pt x="31" y="20"/>
                  </a:cubicBezTo>
                  <a:cubicBezTo>
                    <a:pt x="26" y="8"/>
                    <a:pt x="14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chenying0907 97"/>
            <p:cNvSpPr/>
            <p:nvPr/>
          </p:nvSpPr>
          <p:spPr bwMode="auto">
            <a:xfrm>
              <a:off x="4136587" y="2717236"/>
              <a:ext cx="16206" cy="97238"/>
            </a:xfrm>
            <a:custGeom>
              <a:avLst/>
              <a:gdLst>
                <a:gd name="T0" fmla="*/ 4 w 5"/>
                <a:gd name="T1" fmla="*/ 0 h 31"/>
                <a:gd name="T2" fmla="*/ 0 w 5"/>
                <a:gd name="T3" fmla="*/ 4 h 31"/>
                <a:gd name="T4" fmla="*/ 0 w 5"/>
                <a:gd name="T5" fmla="*/ 26 h 31"/>
                <a:gd name="T6" fmla="*/ 4 w 5"/>
                <a:gd name="T7" fmla="*/ 31 h 31"/>
                <a:gd name="T8" fmla="*/ 5 w 5"/>
                <a:gd name="T9" fmla="*/ 31 h 31"/>
                <a:gd name="T10" fmla="*/ 5 w 5"/>
                <a:gd name="T11" fmla="*/ 0 h 31"/>
                <a:gd name="T12" fmla="*/ 4 w 5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1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9"/>
                    <a:pt x="2" y="31"/>
                    <a:pt x="4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chenying0907 101"/>
            <p:cNvSpPr/>
            <p:nvPr/>
          </p:nvSpPr>
          <p:spPr bwMode="auto">
            <a:xfrm>
              <a:off x="4152793" y="2717236"/>
              <a:ext cx="11575" cy="97238"/>
            </a:xfrm>
            <a:custGeom>
              <a:avLst/>
              <a:gdLst>
                <a:gd name="T0" fmla="*/ 0 w 4"/>
                <a:gd name="T1" fmla="*/ 0 h 31"/>
                <a:gd name="T2" fmla="*/ 0 w 4"/>
                <a:gd name="T3" fmla="*/ 31 h 31"/>
                <a:gd name="T4" fmla="*/ 4 w 4"/>
                <a:gd name="T5" fmla="*/ 26 h 31"/>
                <a:gd name="T6" fmla="*/ 4 w 4"/>
                <a:gd name="T7" fmla="*/ 4 h 31"/>
                <a:gd name="T8" fmla="*/ 0 w 4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1">
                  <a:moveTo>
                    <a:pt x="0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2" y="31"/>
                    <a:pt x="4" y="29"/>
                    <a:pt x="4" y="26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2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chenying0907 116"/>
            <p:cNvSpPr/>
            <p:nvPr/>
          </p:nvSpPr>
          <p:spPr bwMode="auto">
            <a:xfrm>
              <a:off x="2504385" y="4685137"/>
              <a:ext cx="85661" cy="16207"/>
            </a:xfrm>
            <a:custGeom>
              <a:avLst/>
              <a:gdLst>
                <a:gd name="T0" fmla="*/ 25 w 27"/>
                <a:gd name="T1" fmla="*/ 0 h 5"/>
                <a:gd name="T2" fmla="*/ 14 w 27"/>
                <a:gd name="T3" fmla="*/ 0 h 5"/>
                <a:gd name="T4" fmla="*/ 3 w 27"/>
                <a:gd name="T5" fmla="*/ 0 h 5"/>
                <a:gd name="T6" fmla="*/ 0 w 27"/>
                <a:gd name="T7" fmla="*/ 3 h 5"/>
                <a:gd name="T8" fmla="*/ 3 w 27"/>
                <a:gd name="T9" fmla="*/ 5 h 5"/>
                <a:gd name="T10" fmla="*/ 14 w 27"/>
                <a:gd name="T11" fmla="*/ 5 h 5"/>
                <a:gd name="T12" fmla="*/ 25 w 27"/>
                <a:gd name="T13" fmla="*/ 5 h 5"/>
                <a:gd name="T14" fmla="*/ 27 w 27"/>
                <a:gd name="T15" fmla="*/ 3 h 5"/>
                <a:gd name="T16" fmla="*/ 25 w 27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5">
                  <a:moveTo>
                    <a:pt x="25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4"/>
                    <a:pt x="2" y="5"/>
                    <a:pt x="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7" y="4"/>
                    <a:pt x="27" y="3"/>
                  </a:cubicBezTo>
                  <a:cubicBezTo>
                    <a:pt x="27" y="2"/>
                    <a:pt x="26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chenying0907 117"/>
            <p:cNvSpPr>
              <a:spLocks noEditPoints="1"/>
            </p:cNvSpPr>
            <p:nvPr/>
          </p:nvSpPr>
          <p:spPr bwMode="auto">
            <a:xfrm>
              <a:off x="2386312" y="4326284"/>
              <a:ext cx="254670" cy="423678"/>
            </a:xfrm>
            <a:custGeom>
              <a:avLst/>
              <a:gdLst>
                <a:gd name="T0" fmla="*/ 38 w 81"/>
                <a:gd name="T1" fmla="*/ 117 h 135"/>
                <a:gd name="T2" fmla="*/ 38 w 81"/>
                <a:gd name="T3" fmla="*/ 117 h 135"/>
                <a:gd name="T4" fmla="*/ 41 w 81"/>
                <a:gd name="T5" fmla="*/ 114 h 135"/>
                <a:gd name="T6" fmla="*/ 52 w 81"/>
                <a:gd name="T7" fmla="*/ 114 h 135"/>
                <a:gd name="T8" fmla="*/ 63 w 81"/>
                <a:gd name="T9" fmla="*/ 114 h 135"/>
                <a:gd name="T10" fmla="*/ 65 w 81"/>
                <a:gd name="T11" fmla="*/ 117 h 135"/>
                <a:gd name="T12" fmla="*/ 65 w 81"/>
                <a:gd name="T13" fmla="*/ 117 h 135"/>
                <a:gd name="T14" fmla="*/ 63 w 81"/>
                <a:gd name="T15" fmla="*/ 119 h 135"/>
                <a:gd name="T16" fmla="*/ 52 w 81"/>
                <a:gd name="T17" fmla="*/ 119 h 135"/>
                <a:gd name="T18" fmla="*/ 41 w 81"/>
                <a:gd name="T19" fmla="*/ 119 h 135"/>
                <a:gd name="T20" fmla="*/ 38 w 81"/>
                <a:gd name="T21" fmla="*/ 117 h 135"/>
                <a:gd name="T22" fmla="*/ 81 w 81"/>
                <a:gd name="T23" fmla="*/ 0 h 135"/>
                <a:gd name="T24" fmla="*/ 52 w 81"/>
                <a:gd name="T25" fmla="*/ 0 h 135"/>
                <a:gd name="T26" fmla="*/ 13 w 81"/>
                <a:gd name="T27" fmla="*/ 0 h 135"/>
                <a:gd name="T28" fmla="*/ 0 w 81"/>
                <a:gd name="T29" fmla="*/ 14 h 135"/>
                <a:gd name="T30" fmla="*/ 0 w 81"/>
                <a:gd name="T31" fmla="*/ 82 h 135"/>
                <a:gd name="T32" fmla="*/ 13 w 81"/>
                <a:gd name="T33" fmla="*/ 95 h 135"/>
                <a:gd name="T34" fmla="*/ 52 w 81"/>
                <a:gd name="T35" fmla="*/ 95 h 135"/>
                <a:gd name="T36" fmla="*/ 66 w 81"/>
                <a:gd name="T37" fmla="*/ 95 h 135"/>
                <a:gd name="T38" fmla="*/ 66 w 81"/>
                <a:gd name="T39" fmla="*/ 108 h 135"/>
                <a:gd name="T40" fmla="*/ 52 w 81"/>
                <a:gd name="T41" fmla="*/ 108 h 135"/>
                <a:gd name="T42" fmla="*/ 41 w 81"/>
                <a:gd name="T43" fmla="*/ 108 h 135"/>
                <a:gd name="T44" fmla="*/ 28 w 81"/>
                <a:gd name="T45" fmla="*/ 121 h 135"/>
                <a:gd name="T46" fmla="*/ 28 w 81"/>
                <a:gd name="T47" fmla="*/ 122 h 135"/>
                <a:gd name="T48" fmla="*/ 41 w 81"/>
                <a:gd name="T49" fmla="*/ 135 h 135"/>
                <a:gd name="T50" fmla="*/ 52 w 81"/>
                <a:gd name="T51" fmla="*/ 135 h 135"/>
                <a:gd name="T52" fmla="*/ 81 w 81"/>
                <a:gd name="T53" fmla="*/ 135 h 135"/>
                <a:gd name="T54" fmla="*/ 81 w 81"/>
                <a:gd name="T55" fmla="*/ 86 h 135"/>
                <a:gd name="T56" fmla="*/ 52 w 81"/>
                <a:gd name="T57" fmla="*/ 86 h 135"/>
                <a:gd name="T58" fmla="*/ 20 w 81"/>
                <a:gd name="T59" fmla="*/ 86 h 135"/>
                <a:gd name="T60" fmla="*/ 10 w 81"/>
                <a:gd name="T61" fmla="*/ 76 h 135"/>
                <a:gd name="T62" fmla="*/ 10 w 81"/>
                <a:gd name="T63" fmla="*/ 20 h 135"/>
                <a:gd name="T64" fmla="*/ 20 w 81"/>
                <a:gd name="T65" fmla="*/ 9 h 135"/>
                <a:gd name="T66" fmla="*/ 52 w 81"/>
                <a:gd name="T67" fmla="*/ 9 h 135"/>
                <a:gd name="T68" fmla="*/ 81 w 81"/>
                <a:gd name="T69" fmla="*/ 9 h 135"/>
                <a:gd name="T70" fmla="*/ 81 w 81"/>
                <a:gd name="T7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135">
                  <a:moveTo>
                    <a:pt x="38" y="117"/>
                  </a:moveTo>
                  <a:cubicBezTo>
                    <a:pt x="38" y="117"/>
                    <a:pt x="38" y="117"/>
                    <a:pt x="38" y="117"/>
                  </a:cubicBezTo>
                  <a:cubicBezTo>
                    <a:pt x="38" y="116"/>
                    <a:pt x="40" y="114"/>
                    <a:pt x="41" y="114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4" y="114"/>
                    <a:pt x="65" y="116"/>
                    <a:pt x="65" y="117"/>
                  </a:cubicBezTo>
                  <a:cubicBezTo>
                    <a:pt x="65" y="117"/>
                    <a:pt x="65" y="117"/>
                    <a:pt x="65" y="117"/>
                  </a:cubicBezTo>
                  <a:cubicBezTo>
                    <a:pt x="65" y="118"/>
                    <a:pt x="64" y="119"/>
                    <a:pt x="63" y="119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41" y="119"/>
                    <a:pt x="41" y="119"/>
                    <a:pt x="41" y="119"/>
                  </a:cubicBezTo>
                  <a:cubicBezTo>
                    <a:pt x="40" y="119"/>
                    <a:pt x="38" y="118"/>
                    <a:pt x="38" y="117"/>
                  </a:cubicBezTo>
                  <a:moveTo>
                    <a:pt x="81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9"/>
                    <a:pt x="6" y="95"/>
                    <a:pt x="13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52" y="108"/>
                    <a:pt x="52" y="108"/>
                    <a:pt x="52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34" y="108"/>
                    <a:pt x="28" y="113"/>
                    <a:pt x="28" y="121"/>
                  </a:cubicBezTo>
                  <a:cubicBezTo>
                    <a:pt x="28" y="122"/>
                    <a:pt x="28" y="122"/>
                    <a:pt x="28" y="122"/>
                  </a:cubicBezTo>
                  <a:cubicBezTo>
                    <a:pt x="28" y="130"/>
                    <a:pt x="34" y="135"/>
                    <a:pt x="4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81" y="135"/>
                    <a:pt x="81" y="135"/>
                    <a:pt x="81" y="135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20" y="86"/>
                    <a:pt x="20" y="86"/>
                    <a:pt x="20" y="86"/>
                  </a:cubicBezTo>
                  <a:cubicBezTo>
                    <a:pt x="14" y="86"/>
                    <a:pt x="10" y="82"/>
                    <a:pt x="10" y="76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4"/>
                    <a:pt x="14" y="9"/>
                    <a:pt x="20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0"/>
                    <a:pt x="81" y="0"/>
                    <a:pt x="8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chenying0907 118"/>
            <p:cNvSpPr/>
            <p:nvPr/>
          </p:nvSpPr>
          <p:spPr bwMode="auto">
            <a:xfrm>
              <a:off x="2640982" y="4326284"/>
              <a:ext cx="256984" cy="423678"/>
            </a:xfrm>
            <a:custGeom>
              <a:avLst/>
              <a:gdLst>
                <a:gd name="T0" fmla="*/ 69 w 82"/>
                <a:gd name="T1" fmla="*/ 0 h 135"/>
                <a:gd name="T2" fmla="*/ 0 w 82"/>
                <a:gd name="T3" fmla="*/ 0 h 135"/>
                <a:gd name="T4" fmla="*/ 0 w 82"/>
                <a:gd name="T5" fmla="*/ 0 h 135"/>
                <a:gd name="T6" fmla="*/ 0 w 82"/>
                <a:gd name="T7" fmla="*/ 9 h 135"/>
                <a:gd name="T8" fmla="*/ 0 w 82"/>
                <a:gd name="T9" fmla="*/ 9 h 135"/>
                <a:gd name="T10" fmla="*/ 62 w 82"/>
                <a:gd name="T11" fmla="*/ 9 h 135"/>
                <a:gd name="T12" fmla="*/ 72 w 82"/>
                <a:gd name="T13" fmla="*/ 20 h 135"/>
                <a:gd name="T14" fmla="*/ 72 w 82"/>
                <a:gd name="T15" fmla="*/ 76 h 135"/>
                <a:gd name="T16" fmla="*/ 62 w 82"/>
                <a:gd name="T17" fmla="*/ 86 h 135"/>
                <a:gd name="T18" fmla="*/ 0 w 82"/>
                <a:gd name="T19" fmla="*/ 86 h 135"/>
                <a:gd name="T20" fmla="*/ 0 w 82"/>
                <a:gd name="T21" fmla="*/ 86 h 135"/>
                <a:gd name="T22" fmla="*/ 0 w 82"/>
                <a:gd name="T23" fmla="*/ 135 h 135"/>
                <a:gd name="T24" fmla="*/ 0 w 82"/>
                <a:gd name="T25" fmla="*/ 135 h 135"/>
                <a:gd name="T26" fmla="*/ 40 w 82"/>
                <a:gd name="T27" fmla="*/ 135 h 135"/>
                <a:gd name="T28" fmla="*/ 53 w 82"/>
                <a:gd name="T29" fmla="*/ 122 h 135"/>
                <a:gd name="T30" fmla="*/ 53 w 82"/>
                <a:gd name="T31" fmla="*/ 121 h 135"/>
                <a:gd name="T32" fmla="*/ 40 w 82"/>
                <a:gd name="T33" fmla="*/ 108 h 135"/>
                <a:gd name="T34" fmla="*/ 17 w 82"/>
                <a:gd name="T35" fmla="*/ 108 h 135"/>
                <a:gd name="T36" fmla="*/ 17 w 82"/>
                <a:gd name="T37" fmla="*/ 95 h 135"/>
                <a:gd name="T38" fmla="*/ 69 w 82"/>
                <a:gd name="T39" fmla="*/ 95 h 135"/>
                <a:gd name="T40" fmla="*/ 82 w 82"/>
                <a:gd name="T41" fmla="*/ 82 h 135"/>
                <a:gd name="T42" fmla="*/ 82 w 82"/>
                <a:gd name="T43" fmla="*/ 14 h 135"/>
                <a:gd name="T44" fmla="*/ 69 w 82"/>
                <a:gd name="T4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2" h="135">
                  <a:moveTo>
                    <a:pt x="6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7" y="9"/>
                    <a:pt x="72" y="14"/>
                    <a:pt x="72" y="20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2" y="82"/>
                    <a:pt x="67" y="86"/>
                    <a:pt x="62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47" y="135"/>
                    <a:pt x="53" y="130"/>
                    <a:pt x="53" y="122"/>
                  </a:cubicBezTo>
                  <a:cubicBezTo>
                    <a:pt x="53" y="121"/>
                    <a:pt x="53" y="121"/>
                    <a:pt x="53" y="121"/>
                  </a:cubicBezTo>
                  <a:cubicBezTo>
                    <a:pt x="53" y="113"/>
                    <a:pt x="47" y="108"/>
                    <a:pt x="40" y="108"/>
                  </a:cubicBezTo>
                  <a:cubicBezTo>
                    <a:pt x="17" y="108"/>
                    <a:pt x="17" y="108"/>
                    <a:pt x="17" y="108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76" y="95"/>
                    <a:pt x="82" y="89"/>
                    <a:pt x="82" y="82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6"/>
                    <a:pt x="76" y="0"/>
                    <a:pt x="6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chenying0907 119"/>
            <p:cNvSpPr/>
            <p:nvPr/>
          </p:nvSpPr>
          <p:spPr bwMode="auto">
            <a:xfrm>
              <a:off x="4182891" y="2654725"/>
              <a:ext cx="85661" cy="13891"/>
            </a:xfrm>
            <a:custGeom>
              <a:avLst/>
              <a:gdLst>
                <a:gd name="T0" fmla="*/ 25 w 27"/>
                <a:gd name="T1" fmla="*/ 0 h 5"/>
                <a:gd name="T2" fmla="*/ 14 w 27"/>
                <a:gd name="T3" fmla="*/ 0 h 5"/>
                <a:gd name="T4" fmla="*/ 3 w 27"/>
                <a:gd name="T5" fmla="*/ 0 h 5"/>
                <a:gd name="T6" fmla="*/ 0 w 27"/>
                <a:gd name="T7" fmla="*/ 3 h 5"/>
                <a:gd name="T8" fmla="*/ 3 w 27"/>
                <a:gd name="T9" fmla="*/ 5 h 5"/>
                <a:gd name="T10" fmla="*/ 14 w 27"/>
                <a:gd name="T11" fmla="*/ 5 h 5"/>
                <a:gd name="T12" fmla="*/ 25 w 27"/>
                <a:gd name="T13" fmla="*/ 5 h 5"/>
                <a:gd name="T14" fmla="*/ 27 w 27"/>
                <a:gd name="T15" fmla="*/ 3 h 5"/>
                <a:gd name="T16" fmla="*/ 25 w 27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5">
                  <a:moveTo>
                    <a:pt x="25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7" y="4"/>
                    <a:pt x="27" y="3"/>
                  </a:cubicBezTo>
                  <a:cubicBezTo>
                    <a:pt x="27" y="1"/>
                    <a:pt x="26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chenying0907 120"/>
            <p:cNvSpPr>
              <a:spLocks noEditPoints="1"/>
            </p:cNvSpPr>
            <p:nvPr/>
          </p:nvSpPr>
          <p:spPr bwMode="auto">
            <a:xfrm>
              <a:off x="4064816" y="2295873"/>
              <a:ext cx="254670" cy="423678"/>
            </a:xfrm>
            <a:custGeom>
              <a:avLst/>
              <a:gdLst>
                <a:gd name="T0" fmla="*/ 38 w 81"/>
                <a:gd name="T1" fmla="*/ 117 h 135"/>
                <a:gd name="T2" fmla="*/ 38 w 81"/>
                <a:gd name="T3" fmla="*/ 117 h 135"/>
                <a:gd name="T4" fmla="*/ 41 w 81"/>
                <a:gd name="T5" fmla="*/ 114 h 135"/>
                <a:gd name="T6" fmla="*/ 52 w 81"/>
                <a:gd name="T7" fmla="*/ 114 h 135"/>
                <a:gd name="T8" fmla="*/ 63 w 81"/>
                <a:gd name="T9" fmla="*/ 114 h 135"/>
                <a:gd name="T10" fmla="*/ 65 w 81"/>
                <a:gd name="T11" fmla="*/ 117 h 135"/>
                <a:gd name="T12" fmla="*/ 65 w 81"/>
                <a:gd name="T13" fmla="*/ 117 h 135"/>
                <a:gd name="T14" fmla="*/ 63 w 81"/>
                <a:gd name="T15" fmla="*/ 119 h 135"/>
                <a:gd name="T16" fmla="*/ 52 w 81"/>
                <a:gd name="T17" fmla="*/ 119 h 135"/>
                <a:gd name="T18" fmla="*/ 41 w 81"/>
                <a:gd name="T19" fmla="*/ 119 h 135"/>
                <a:gd name="T20" fmla="*/ 38 w 81"/>
                <a:gd name="T21" fmla="*/ 117 h 135"/>
                <a:gd name="T22" fmla="*/ 81 w 81"/>
                <a:gd name="T23" fmla="*/ 0 h 135"/>
                <a:gd name="T24" fmla="*/ 52 w 81"/>
                <a:gd name="T25" fmla="*/ 0 h 135"/>
                <a:gd name="T26" fmla="*/ 13 w 81"/>
                <a:gd name="T27" fmla="*/ 0 h 135"/>
                <a:gd name="T28" fmla="*/ 0 w 81"/>
                <a:gd name="T29" fmla="*/ 13 h 135"/>
                <a:gd name="T30" fmla="*/ 0 w 81"/>
                <a:gd name="T31" fmla="*/ 82 h 135"/>
                <a:gd name="T32" fmla="*/ 13 w 81"/>
                <a:gd name="T33" fmla="*/ 95 h 135"/>
                <a:gd name="T34" fmla="*/ 52 w 81"/>
                <a:gd name="T35" fmla="*/ 95 h 135"/>
                <a:gd name="T36" fmla="*/ 66 w 81"/>
                <a:gd name="T37" fmla="*/ 95 h 135"/>
                <a:gd name="T38" fmla="*/ 66 w 81"/>
                <a:gd name="T39" fmla="*/ 107 h 135"/>
                <a:gd name="T40" fmla="*/ 52 w 81"/>
                <a:gd name="T41" fmla="*/ 107 h 135"/>
                <a:gd name="T42" fmla="*/ 41 w 81"/>
                <a:gd name="T43" fmla="*/ 107 h 135"/>
                <a:gd name="T44" fmla="*/ 28 w 81"/>
                <a:gd name="T45" fmla="*/ 120 h 135"/>
                <a:gd name="T46" fmla="*/ 28 w 81"/>
                <a:gd name="T47" fmla="*/ 122 h 135"/>
                <a:gd name="T48" fmla="*/ 41 w 81"/>
                <a:gd name="T49" fmla="*/ 135 h 135"/>
                <a:gd name="T50" fmla="*/ 52 w 81"/>
                <a:gd name="T51" fmla="*/ 135 h 135"/>
                <a:gd name="T52" fmla="*/ 81 w 81"/>
                <a:gd name="T53" fmla="*/ 135 h 135"/>
                <a:gd name="T54" fmla="*/ 81 w 81"/>
                <a:gd name="T55" fmla="*/ 86 h 135"/>
                <a:gd name="T56" fmla="*/ 52 w 81"/>
                <a:gd name="T57" fmla="*/ 86 h 135"/>
                <a:gd name="T58" fmla="*/ 20 w 81"/>
                <a:gd name="T59" fmla="*/ 86 h 135"/>
                <a:gd name="T60" fmla="*/ 10 w 81"/>
                <a:gd name="T61" fmla="*/ 75 h 135"/>
                <a:gd name="T62" fmla="*/ 10 w 81"/>
                <a:gd name="T63" fmla="*/ 20 h 135"/>
                <a:gd name="T64" fmla="*/ 20 w 81"/>
                <a:gd name="T65" fmla="*/ 9 h 135"/>
                <a:gd name="T66" fmla="*/ 52 w 81"/>
                <a:gd name="T67" fmla="*/ 9 h 135"/>
                <a:gd name="T68" fmla="*/ 81 w 81"/>
                <a:gd name="T69" fmla="*/ 9 h 135"/>
                <a:gd name="T70" fmla="*/ 81 w 81"/>
                <a:gd name="T7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135">
                  <a:moveTo>
                    <a:pt x="38" y="117"/>
                  </a:moveTo>
                  <a:cubicBezTo>
                    <a:pt x="38" y="117"/>
                    <a:pt x="38" y="117"/>
                    <a:pt x="38" y="117"/>
                  </a:cubicBezTo>
                  <a:cubicBezTo>
                    <a:pt x="38" y="115"/>
                    <a:pt x="39" y="114"/>
                    <a:pt x="41" y="114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4" y="114"/>
                    <a:pt x="65" y="115"/>
                    <a:pt x="65" y="117"/>
                  </a:cubicBezTo>
                  <a:cubicBezTo>
                    <a:pt x="65" y="117"/>
                    <a:pt x="65" y="117"/>
                    <a:pt x="65" y="117"/>
                  </a:cubicBezTo>
                  <a:cubicBezTo>
                    <a:pt x="65" y="118"/>
                    <a:pt x="64" y="119"/>
                    <a:pt x="63" y="119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41" y="119"/>
                    <a:pt x="41" y="119"/>
                    <a:pt x="41" y="119"/>
                  </a:cubicBezTo>
                  <a:cubicBezTo>
                    <a:pt x="39" y="119"/>
                    <a:pt x="38" y="118"/>
                    <a:pt x="38" y="117"/>
                  </a:cubicBezTo>
                  <a:moveTo>
                    <a:pt x="81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9"/>
                    <a:pt x="6" y="95"/>
                    <a:pt x="13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41" y="107"/>
                    <a:pt x="41" y="107"/>
                    <a:pt x="41" y="107"/>
                  </a:cubicBezTo>
                  <a:cubicBezTo>
                    <a:pt x="34" y="107"/>
                    <a:pt x="28" y="113"/>
                    <a:pt x="28" y="120"/>
                  </a:cubicBezTo>
                  <a:cubicBezTo>
                    <a:pt x="28" y="122"/>
                    <a:pt x="28" y="122"/>
                    <a:pt x="28" y="122"/>
                  </a:cubicBezTo>
                  <a:cubicBezTo>
                    <a:pt x="28" y="129"/>
                    <a:pt x="34" y="135"/>
                    <a:pt x="4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81" y="135"/>
                    <a:pt x="81" y="135"/>
                    <a:pt x="81" y="135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20" y="86"/>
                    <a:pt x="20" y="86"/>
                    <a:pt x="20" y="86"/>
                  </a:cubicBezTo>
                  <a:cubicBezTo>
                    <a:pt x="14" y="86"/>
                    <a:pt x="10" y="81"/>
                    <a:pt x="10" y="75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4"/>
                    <a:pt x="14" y="9"/>
                    <a:pt x="20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0"/>
                    <a:pt x="81" y="0"/>
                    <a:pt x="8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chenying0907 121"/>
            <p:cNvSpPr/>
            <p:nvPr/>
          </p:nvSpPr>
          <p:spPr bwMode="auto">
            <a:xfrm>
              <a:off x="4319486" y="2295873"/>
              <a:ext cx="256984" cy="423678"/>
            </a:xfrm>
            <a:custGeom>
              <a:avLst/>
              <a:gdLst>
                <a:gd name="T0" fmla="*/ 69 w 82"/>
                <a:gd name="T1" fmla="*/ 0 h 135"/>
                <a:gd name="T2" fmla="*/ 0 w 82"/>
                <a:gd name="T3" fmla="*/ 0 h 135"/>
                <a:gd name="T4" fmla="*/ 0 w 82"/>
                <a:gd name="T5" fmla="*/ 9 h 135"/>
                <a:gd name="T6" fmla="*/ 61 w 82"/>
                <a:gd name="T7" fmla="*/ 9 h 135"/>
                <a:gd name="T8" fmla="*/ 72 w 82"/>
                <a:gd name="T9" fmla="*/ 20 h 135"/>
                <a:gd name="T10" fmla="*/ 72 w 82"/>
                <a:gd name="T11" fmla="*/ 75 h 135"/>
                <a:gd name="T12" fmla="*/ 61 w 82"/>
                <a:gd name="T13" fmla="*/ 86 h 135"/>
                <a:gd name="T14" fmla="*/ 0 w 82"/>
                <a:gd name="T15" fmla="*/ 86 h 135"/>
                <a:gd name="T16" fmla="*/ 0 w 82"/>
                <a:gd name="T17" fmla="*/ 135 h 135"/>
                <a:gd name="T18" fmla="*/ 40 w 82"/>
                <a:gd name="T19" fmla="*/ 135 h 135"/>
                <a:gd name="T20" fmla="*/ 53 w 82"/>
                <a:gd name="T21" fmla="*/ 122 h 135"/>
                <a:gd name="T22" fmla="*/ 53 w 82"/>
                <a:gd name="T23" fmla="*/ 120 h 135"/>
                <a:gd name="T24" fmla="*/ 40 w 82"/>
                <a:gd name="T25" fmla="*/ 107 h 135"/>
                <a:gd name="T26" fmla="*/ 17 w 82"/>
                <a:gd name="T27" fmla="*/ 107 h 135"/>
                <a:gd name="T28" fmla="*/ 17 w 82"/>
                <a:gd name="T29" fmla="*/ 95 h 135"/>
                <a:gd name="T30" fmla="*/ 69 w 82"/>
                <a:gd name="T31" fmla="*/ 95 h 135"/>
                <a:gd name="T32" fmla="*/ 82 w 82"/>
                <a:gd name="T33" fmla="*/ 82 h 135"/>
                <a:gd name="T34" fmla="*/ 82 w 82"/>
                <a:gd name="T35" fmla="*/ 13 h 135"/>
                <a:gd name="T36" fmla="*/ 69 w 82"/>
                <a:gd name="T3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" h="135">
                  <a:moveTo>
                    <a:pt x="6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7" y="9"/>
                    <a:pt x="72" y="14"/>
                    <a:pt x="72" y="20"/>
                  </a:cubicBezTo>
                  <a:cubicBezTo>
                    <a:pt x="72" y="75"/>
                    <a:pt x="72" y="75"/>
                    <a:pt x="72" y="75"/>
                  </a:cubicBezTo>
                  <a:cubicBezTo>
                    <a:pt x="72" y="81"/>
                    <a:pt x="67" y="86"/>
                    <a:pt x="61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47" y="135"/>
                    <a:pt x="53" y="129"/>
                    <a:pt x="53" y="122"/>
                  </a:cubicBezTo>
                  <a:cubicBezTo>
                    <a:pt x="53" y="120"/>
                    <a:pt x="53" y="120"/>
                    <a:pt x="53" y="120"/>
                  </a:cubicBezTo>
                  <a:cubicBezTo>
                    <a:pt x="53" y="113"/>
                    <a:pt x="47" y="107"/>
                    <a:pt x="40" y="107"/>
                  </a:cubicBezTo>
                  <a:cubicBezTo>
                    <a:pt x="17" y="107"/>
                    <a:pt x="17" y="107"/>
                    <a:pt x="17" y="107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76" y="95"/>
                    <a:pt x="82" y="89"/>
                    <a:pt x="82" y="82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6"/>
                    <a:pt x="76" y="0"/>
                    <a:pt x="6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chenying0907 122"/>
            <p:cNvSpPr>
              <a:spLocks noEditPoints="1"/>
            </p:cNvSpPr>
            <p:nvPr/>
          </p:nvSpPr>
          <p:spPr bwMode="auto">
            <a:xfrm>
              <a:off x="2402518" y="2189375"/>
              <a:ext cx="210681" cy="518600"/>
            </a:xfrm>
            <a:custGeom>
              <a:avLst/>
              <a:gdLst>
                <a:gd name="T0" fmla="*/ 5 w 67"/>
                <a:gd name="T1" fmla="*/ 114 h 165"/>
                <a:gd name="T2" fmla="*/ 0 w 67"/>
                <a:gd name="T3" fmla="*/ 132 h 165"/>
                <a:gd name="T4" fmla="*/ 67 w 67"/>
                <a:gd name="T5" fmla="*/ 165 h 165"/>
                <a:gd name="T6" fmla="*/ 67 w 67"/>
                <a:gd name="T7" fmla="*/ 143 h 165"/>
                <a:gd name="T8" fmla="*/ 57 w 67"/>
                <a:gd name="T9" fmla="*/ 150 h 165"/>
                <a:gd name="T10" fmla="*/ 5 w 67"/>
                <a:gd name="T11" fmla="*/ 114 h 165"/>
                <a:gd name="T12" fmla="*/ 67 w 67"/>
                <a:gd name="T13" fmla="*/ 0 h 165"/>
                <a:gd name="T14" fmla="*/ 58 w 67"/>
                <a:gd name="T15" fmla="*/ 12 h 165"/>
                <a:gd name="T16" fmla="*/ 67 w 67"/>
                <a:gd name="T17" fmla="*/ 17 h 165"/>
                <a:gd name="T18" fmla="*/ 67 w 67"/>
                <a:gd name="T1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165">
                  <a:moveTo>
                    <a:pt x="5" y="114"/>
                  </a:moveTo>
                  <a:cubicBezTo>
                    <a:pt x="3" y="120"/>
                    <a:pt x="2" y="126"/>
                    <a:pt x="0" y="132"/>
                  </a:cubicBezTo>
                  <a:cubicBezTo>
                    <a:pt x="16" y="152"/>
                    <a:pt x="40" y="165"/>
                    <a:pt x="67" y="165"/>
                  </a:cubicBezTo>
                  <a:cubicBezTo>
                    <a:pt x="67" y="143"/>
                    <a:pt x="67" y="143"/>
                    <a:pt x="67" y="143"/>
                  </a:cubicBezTo>
                  <a:cubicBezTo>
                    <a:pt x="63" y="143"/>
                    <a:pt x="58" y="145"/>
                    <a:pt x="57" y="150"/>
                  </a:cubicBezTo>
                  <a:cubicBezTo>
                    <a:pt x="35" y="146"/>
                    <a:pt x="16" y="133"/>
                    <a:pt x="5" y="114"/>
                  </a:cubicBezTo>
                  <a:moveTo>
                    <a:pt x="67" y="0"/>
                  </a:moveTo>
                  <a:cubicBezTo>
                    <a:pt x="64" y="4"/>
                    <a:pt x="61" y="8"/>
                    <a:pt x="58" y="12"/>
                  </a:cubicBezTo>
                  <a:cubicBezTo>
                    <a:pt x="60" y="15"/>
                    <a:pt x="63" y="17"/>
                    <a:pt x="67" y="17"/>
                  </a:cubicBezTo>
                  <a:cubicBezTo>
                    <a:pt x="67" y="0"/>
                    <a:pt x="67" y="0"/>
                    <a:pt x="6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chenying0907 123"/>
            <p:cNvSpPr/>
            <p:nvPr/>
          </p:nvSpPr>
          <p:spPr bwMode="auto">
            <a:xfrm>
              <a:off x="2515962" y="2339861"/>
              <a:ext cx="97238" cy="141227"/>
            </a:xfrm>
            <a:custGeom>
              <a:avLst/>
              <a:gdLst>
                <a:gd name="T0" fmla="*/ 6 w 31"/>
                <a:gd name="T1" fmla="*/ 0 h 45"/>
                <a:gd name="T2" fmla="*/ 0 w 31"/>
                <a:gd name="T3" fmla="*/ 7 h 45"/>
                <a:gd name="T4" fmla="*/ 19 w 31"/>
                <a:gd name="T5" fmla="*/ 26 h 45"/>
                <a:gd name="T6" fmla="*/ 18 w 31"/>
                <a:gd name="T7" fmla="*/ 32 h 45"/>
                <a:gd name="T8" fmla="*/ 31 w 31"/>
                <a:gd name="T9" fmla="*/ 45 h 45"/>
                <a:gd name="T10" fmla="*/ 31 w 31"/>
                <a:gd name="T11" fmla="*/ 19 h 45"/>
                <a:gd name="T12" fmla="*/ 25 w 31"/>
                <a:gd name="T13" fmla="*/ 20 h 45"/>
                <a:gd name="T14" fmla="*/ 6 w 31"/>
                <a:gd name="T1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45">
                  <a:moveTo>
                    <a:pt x="6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8"/>
                    <a:pt x="18" y="30"/>
                    <a:pt x="18" y="32"/>
                  </a:cubicBezTo>
                  <a:cubicBezTo>
                    <a:pt x="18" y="39"/>
                    <a:pt x="24" y="45"/>
                    <a:pt x="31" y="45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29" y="19"/>
                    <a:pt x="27" y="19"/>
                    <a:pt x="25" y="2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chenying0907 124"/>
            <p:cNvSpPr/>
            <p:nvPr/>
          </p:nvSpPr>
          <p:spPr bwMode="auto">
            <a:xfrm>
              <a:off x="2613200" y="2175484"/>
              <a:ext cx="266245" cy="532491"/>
            </a:xfrm>
            <a:custGeom>
              <a:avLst/>
              <a:gdLst>
                <a:gd name="T0" fmla="*/ 4 w 85"/>
                <a:gd name="T1" fmla="*/ 0 h 170"/>
                <a:gd name="T2" fmla="*/ 0 w 85"/>
                <a:gd name="T3" fmla="*/ 5 h 170"/>
                <a:gd name="T4" fmla="*/ 0 w 85"/>
                <a:gd name="T5" fmla="*/ 22 h 170"/>
                <a:gd name="T6" fmla="*/ 11 w 85"/>
                <a:gd name="T7" fmla="*/ 15 h 170"/>
                <a:gd name="T8" fmla="*/ 70 w 85"/>
                <a:gd name="T9" fmla="*/ 74 h 170"/>
                <a:gd name="T10" fmla="*/ 63 w 85"/>
                <a:gd name="T11" fmla="*/ 85 h 170"/>
                <a:gd name="T12" fmla="*/ 70 w 85"/>
                <a:gd name="T13" fmla="*/ 95 h 170"/>
                <a:gd name="T14" fmla="*/ 11 w 85"/>
                <a:gd name="T15" fmla="*/ 155 h 170"/>
                <a:gd name="T16" fmla="*/ 0 w 85"/>
                <a:gd name="T17" fmla="*/ 148 h 170"/>
                <a:gd name="T18" fmla="*/ 0 w 85"/>
                <a:gd name="T19" fmla="*/ 170 h 170"/>
                <a:gd name="T20" fmla="*/ 85 w 85"/>
                <a:gd name="T21" fmla="*/ 85 h 170"/>
                <a:gd name="T22" fmla="*/ 4 w 85"/>
                <a:gd name="T23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70">
                  <a:moveTo>
                    <a:pt x="4" y="0"/>
                  </a:moveTo>
                  <a:cubicBezTo>
                    <a:pt x="3" y="1"/>
                    <a:pt x="2" y="3"/>
                    <a:pt x="0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5" y="22"/>
                    <a:pt x="9" y="19"/>
                    <a:pt x="11" y="15"/>
                  </a:cubicBezTo>
                  <a:cubicBezTo>
                    <a:pt x="41" y="20"/>
                    <a:pt x="65" y="44"/>
                    <a:pt x="70" y="74"/>
                  </a:cubicBezTo>
                  <a:cubicBezTo>
                    <a:pt x="66" y="76"/>
                    <a:pt x="63" y="80"/>
                    <a:pt x="63" y="85"/>
                  </a:cubicBezTo>
                  <a:cubicBezTo>
                    <a:pt x="63" y="90"/>
                    <a:pt x="66" y="94"/>
                    <a:pt x="70" y="95"/>
                  </a:cubicBezTo>
                  <a:cubicBezTo>
                    <a:pt x="65" y="126"/>
                    <a:pt x="41" y="150"/>
                    <a:pt x="11" y="155"/>
                  </a:cubicBezTo>
                  <a:cubicBezTo>
                    <a:pt x="9" y="150"/>
                    <a:pt x="5" y="148"/>
                    <a:pt x="0" y="148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47" y="170"/>
                    <a:pt x="85" y="132"/>
                    <a:pt x="85" y="85"/>
                  </a:cubicBezTo>
                  <a:cubicBezTo>
                    <a:pt x="85" y="39"/>
                    <a:pt x="49" y="2"/>
                    <a:pt x="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chenying0907 125"/>
            <p:cNvSpPr/>
            <p:nvPr/>
          </p:nvSpPr>
          <p:spPr bwMode="auto">
            <a:xfrm>
              <a:off x="2613200" y="2400055"/>
              <a:ext cx="169007" cy="81032"/>
            </a:xfrm>
            <a:custGeom>
              <a:avLst/>
              <a:gdLst>
                <a:gd name="T0" fmla="*/ 0 w 54"/>
                <a:gd name="T1" fmla="*/ 0 h 26"/>
                <a:gd name="T2" fmla="*/ 0 w 54"/>
                <a:gd name="T3" fmla="*/ 26 h 26"/>
                <a:gd name="T4" fmla="*/ 13 w 54"/>
                <a:gd name="T5" fmla="*/ 17 h 26"/>
                <a:gd name="T6" fmla="*/ 54 w 54"/>
                <a:gd name="T7" fmla="*/ 17 h 26"/>
                <a:gd name="T8" fmla="*/ 54 w 54"/>
                <a:gd name="T9" fmla="*/ 9 h 26"/>
                <a:gd name="T10" fmla="*/ 13 w 54"/>
                <a:gd name="T11" fmla="*/ 9 h 26"/>
                <a:gd name="T12" fmla="*/ 0 w 54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26">
                  <a:moveTo>
                    <a:pt x="0" y="0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6" y="26"/>
                    <a:pt x="11" y="22"/>
                    <a:pt x="1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1" y="3"/>
                    <a:pt x="6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chenying0907 126"/>
            <p:cNvSpPr/>
            <p:nvPr/>
          </p:nvSpPr>
          <p:spPr bwMode="auto">
            <a:xfrm>
              <a:off x="4601938" y="4134125"/>
              <a:ext cx="266245" cy="532491"/>
            </a:xfrm>
            <a:custGeom>
              <a:avLst/>
              <a:gdLst>
                <a:gd name="T0" fmla="*/ 85 w 85"/>
                <a:gd name="T1" fmla="*/ 0 h 170"/>
                <a:gd name="T2" fmla="*/ 18 w 85"/>
                <a:gd name="T3" fmla="*/ 33 h 170"/>
                <a:gd name="T4" fmla="*/ 11 w 85"/>
                <a:gd name="T5" fmla="*/ 44 h 170"/>
                <a:gd name="T6" fmla="*/ 0 w 85"/>
                <a:gd name="T7" fmla="*/ 85 h 170"/>
                <a:gd name="T8" fmla="*/ 85 w 85"/>
                <a:gd name="T9" fmla="*/ 170 h 170"/>
                <a:gd name="T10" fmla="*/ 85 w 85"/>
                <a:gd name="T11" fmla="*/ 148 h 170"/>
                <a:gd name="T12" fmla="*/ 75 w 85"/>
                <a:gd name="T13" fmla="*/ 155 h 170"/>
                <a:gd name="T14" fmla="*/ 15 w 85"/>
                <a:gd name="T15" fmla="*/ 96 h 170"/>
                <a:gd name="T16" fmla="*/ 22 w 85"/>
                <a:gd name="T17" fmla="*/ 85 h 170"/>
                <a:gd name="T18" fmla="*/ 15 w 85"/>
                <a:gd name="T19" fmla="*/ 75 h 170"/>
                <a:gd name="T20" fmla="*/ 75 w 85"/>
                <a:gd name="T21" fmla="*/ 16 h 170"/>
                <a:gd name="T22" fmla="*/ 85 w 85"/>
                <a:gd name="T23" fmla="*/ 23 h 170"/>
                <a:gd name="T24" fmla="*/ 85 w 85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85" y="0"/>
                  </a:moveTo>
                  <a:cubicBezTo>
                    <a:pt x="58" y="0"/>
                    <a:pt x="34" y="13"/>
                    <a:pt x="18" y="33"/>
                  </a:cubicBezTo>
                  <a:cubicBezTo>
                    <a:pt x="15" y="36"/>
                    <a:pt x="13" y="40"/>
                    <a:pt x="11" y="44"/>
                  </a:cubicBezTo>
                  <a:cubicBezTo>
                    <a:pt x="4" y="56"/>
                    <a:pt x="0" y="70"/>
                    <a:pt x="0" y="85"/>
                  </a:cubicBezTo>
                  <a:cubicBezTo>
                    <a:pt x="0" y="132"/>
                    <a:pt x="38" y="170"/>
                    <a:pt x="85" y="170"/>
                  </a:cubicBezTo>
                  <a:cubicBezTo>
                    <a:pt x="85" y="148"/>
                    <a:pt x="85" y="148"/>
                    <a:pt x="85" y="148"/>
                  </a:cubicBezTo>
                  <a:cubicBezTo>
                    <a:pt x="80" y="148"/>
                    <a:pt x="76" y="151"/>
                    <a:pt x="75" y="155"/>
                  </a:cubicBezTo>
                  <a:cubicBezTo>
                    <a:pt x="44" y="151"/>
                    <a:pt x="20" y="126"/>
                    <a:pt x="15" y="96"/>
                  </a:cubicBezTo>
                  <a:cubicBezTo>
                    <a:pt x="19" y="94"/>
                    <a:pt x="22" y="90"/>
                    <a:pt x="22" y="85"/>
                  </a:cubicBezTo>
                  <a:cubicBezTo>
                    <a:pt x="22" y="81"/>
                    <a:pt x="19" y="77"/>
                    <a:pt x="15" y="75"/>
                  </a:cubicBezTo>
                  <a:cubicBezTo>
                    <a:pt x="20" y="44"/>
                    <a:pt x="44" y="20"/>
                    <a:pt x="75" y="16"/>
                  </a:cubicBezTo>
                  <a:cubicBezTo>
                    <a:pt x="76" y="20"/>
                    <a:pt x="80" y="23"/>
                    <a:pt x="85" y="23"/>
                  </a:cubicBezTo>
                  <a:cubicBezTo>
                    <a:pt x="85" y="0"/>
                    <a:pt x="85" y="0"/>
                    <a:pt x="8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chenying0907 127"/>
            <p:cNvSpPr/>
            <p:nvPr/>
          </p:nvSpPr>
          <p:spPr bwMode="auto">
            <a:xfrm>
              <a:off x="4770947" y="4303132"/>
              <a:ext cx="97238" cy="141227"/>
            </a:xfrm>
            <a:custGeom>
              <a:avLst/>
              <a:gdLst>
                <a:gd name="T0" fmla="*/ 6 w 31"/>
                <a:gd name="T1" fmla="*/ 0 h 45"/>
                <a:gd name="T2" fmla="*/ 0 w 31"/>
                <a:gd name="T3" fmla="*/ 6 h 45"/>
                <a:gd name="T4" fmla="*/ 19 w 31"/>
                <a:gd name="T5" fmla="*/ 25 h 45"/>
                <a:gd name="T6" fmla="*/ 18 w 31"/>
                <a:gd name="T7" fmla="*/ 31 h 45"/>
                <a:gd name="T8" fmla="*/ 31 w 31"/>
                <a:gd name="T9" fmla="*/ 45 h 45"/>
                <a:gd name="T10" fmla="*/ 31 w 31"/>
                <a:gd name="T11" fmla="*/ 18 h 45"/>
                <a:gd name="T12" fmla="*/ 25 w 31"/>
                <a:gd name="T13" fmla="*/ 19 h 45"/>
                <a:gd name="T14" fmla="*/ 6 w 31"/>
                <a:gd name="T1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45">
                  <a:moveTo>
                    <a:pt x="6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8" y="27"/>
                    <a:pt x="18" y="29"/>
                    <a:pt x="18" y="31"/>
                  </a:cubicBezTo>
                  <a:cubicBezTo>
                    <a:pt x="18" y="39"/>
                    <a:pt x="24" y="45"/>
                    <a:pt x="31" y="45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29" y="18"/>
                    <a:pt x="27" y="19"/>
                    <a:pt x="25" y="19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chenying0907 128"/>
            <p:cNvSpPr/>
            <p:nvPr/>
          </p:nvSpPr>
          <p:spPr bwMode="auto">
            <a:xfrm>
              <a:off x="4868184" y="4134125"/>
              <a:ext cx="266245" cy="532491"/>
            </a:xfrm>
            <a:custGeom>
              <a:avLst/>
              <a:gdLst>
                <a:gd name="T0" fmla="*/ 0 w 85"/>
                <a:gd name="T1" fmla="*/ 0 h 170"/>
                <a:gd name="T2" fmla="*/ 0 w 85"/>
                <a:gd name="T3" fmla="*/ 23 h 170"/>
                <a:gd name="T4" fmla="*/ 11 w 85"/>
                <a:gd name="T5" fmla="*/ 16 h 170"/>
                <a:gd name="T6" fmla="*/ 70 w 85"/>
                <a:gd name="T7" fmla="*/ 75 h 170"/>
                <a:gd name="T8" fmla="*/ 63 w 85"/>
                <a:gd name="T9" fmla="*/ 85 h 170"/>
                <a:gd name="T10" fmla="*/ 70 w 85"/>
                <a:gd name="T11" fmla="*/ 96 h 170"/>
                <a:gd name="T12" fmla="*/ 11 w 85"/>
                <a:gd name="T13" fmla="*/ 155 h 170"/>
                <a:gd name="T14" fmla="*/ 0 w 85"/>
                <a:gd name="T15" fmla="*/ 148 h 170"/>
                <a:gd name="T16" fmla="*/ 0 w 85"/>
                <a:gd name="T17" fmla="*/ 170 h 170"/>
                <a:gd name="T18" fmla="*/ 85 w 85"/>
                <a:gd name="T19" fmla="*/ 85 h 170"/>
                <a:gd name="T20" fmla="*/ 0 w 85"/>
                <a:gd name="T21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170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5" y="23"/>
                    <a:pt x="9" y="20"/>
                    <a:pt x="11" y="16"/>
                  </a:cubicBezTo>
                  <a:cubicBezTo>
                    <a:pt x="41" y="20"/>
                    <a:pt x="65" y="44"/>
                    <a:pt x="70" y="75"/>
                  </a:cubicBezTo>
                  <a:cubicBezTo>
                    <a:pt x="66" y="77"/>
                    <a:pt x="63" y="81"/>
                    <a:pt x="63" y="85"/>
                  </a:cubicBezTo>
                  <a:cubicBezTo>
                    <a:pt x="63" y="90"/>
                    <a:pt x="66" y="94"/>
                    <a:pt x="70" y="96"/>
                  </a:cubicBezTo>
                  <a:cubicBezTo>
                    <a:pt x="65" y="126"/>
                    <a:pt x="41" y="151"/>
                    <a:pt x="11" y="155"/>
                  </a:cubicBezTo>
                  <a:cubicBezTo>
                    <a:pt x="9" y="151"/>
                    <a:pt x="5" y="148"/>
                    <a:pt x="0" y="148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47" y="170"/>
                    <a:pt x="85" y="132"/>
                    <a:pt x="85" y="85"/>
                  </a:cubicBezTo>
                  <a:cubicBezTo>
                    <a:pt x="85" y="38"/>
                    <a:pt x="47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chenying0907 129"/>
            <p:cNvSpPr/>
            <p:nvPr/>
          </p:nvSpPr>
          <p:spPr bwMode="auto">
            <a:xfrm>
              <a:off x="4868184" y="4358697"/>
              <a:ext cx="169007" cy="85662"/>
            </a:xfrm>
            <a:custGeom>
              <a:avLst/>
              <a:gdLst>
                <a:gd name="T0" fmla="*/ 0 w 54"/>
                <a:gd name="T1" fmla="*/ 0 h 27"/>
                <a:gd name="T2" fmla="*/ 0 w 54"/>
                <a:gd name="T3" fmla="*/ 27 h 27"/>
                <a:gd name="T4" fmla="*/ 13 w 54"/>
                <a:gd name="T5" fmla="*/ 18 h 27"/>
                <a:gd name="T6" fmla="*/ 54 w 54"/>
                <a:gd name="T7" fmla="*/ 18 h 27"/>
                <a:gd name="T8" fmla="*/ 54 w 54"/>
                <a:gd name="T9" fmla="*/ 9 h 27"/>
                <a:gd name="T10" fmla="*/ 13 w 54"/>
                <a:gd name="T11" fmla="*/ 9 h 27"/>
                <a:gd name="T12" fmla="*/ 0 w 54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27">
                  <a:moveTo>
                    <a:pt x="0" y="0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6" y="27"/>
                    <a:pt x="11" y="23"/>
                    <a:pt x="1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1" y="4"/>
                    <a:pt x="6" y="0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chenying0907 130"/>
            <p:cNvSpPr/>
            <p:nvPr/>
          </p:nvSpPr>
          <p:spPr bwMode="auto">
            <a:xfrm>
              <a:off x="2254346" y="2895504"/>
              <a:ext cx="113443" cy="90293"/>
            </a:xfrm>
            <a:custGeom>
              <a:avLst/>
              <a:gdLst>
                <a:gd name="T0" fmla="*/ 36 w 36"/>
                <a:gd name="T1" fmla="*/ 0 h 29"/>
                <a:gd name="T2" fmla="*/ 24 w 36"/>
                <a:gd name="T3" fmla="*/ 2 h 29"/>
                <a:gd name="T4" fmla="*/ 4 w 36"/>
                <a:gd name="T5" fmla="*/ 13 h 29"/>
                <a:gd name="T6" fmla="*/ 4 w 36"/>
                <a:gd name="T7" fmla="*/ 26 h 29"/>
                <a:gd name="T8" fmla="*/ 11 w 36"/>
                <a:gd name="T9" fmla="*/ 29 h 29"/>
                <a:gd name="T10" fmla="*/ 17 w 36"/>
                <a:gd name="T11" fmla="*/ 26 h 29"/>
                <a:gd name="T12" fmla="*/ 36 w 36"/>
                <a:gd name="T13" fmla="*/ 18 h 29"/>
                <a:gd name="T14" fmla="*/ 36 w 36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9">
                  <a:moveTo>
                    <a:pt x="36" y="0"/>
                  </a:moveTo>
                  <a:cubicBezTo>
                    <a:pt x="32" y="0"/>
                    <a:pt x="28" y="0"/>
                    <a:pt x="24" y="2"/>
                  </a:cubicBezTo>
                  <a:cubicBezTo>
                    <a:pt x="13" y="5"/>
                    <a:pt x="5" y="12"/>
                    <a:pt x="4" y="13"/>
                  </a:cubicBezTo>
                  <a:cubicBezTo>
                    <a:pt x="1" y="16"/>
                    <a:pt x="0" y="22"/>
                    <a:pt x="4" y="26"/>
                  </a:cubicBezTo>
                  <a:cubicBezTo>
                    <a:pt x="6" y="28"/>
                    <a:pt x="8" y="29"/>
                    <a:pt x="11" y="29"/>
                  </a:cubicBezTo>
                  <a:cubicBezTo>
                    <a:pt x="13" y="29"/>
                    <a:pt x="15" y="28"/>
                    <a:pt x="17" y="26"/>
                  </a:cubicBezTo>
                  <a:cubicBezTo>
                    <a:pt x="18" y="25"/>
                    <a:pt x="26" y="19"/>
                    <a:pt x="36" y="18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chenying0907 131"/>
            <p:cNvSpPr/>
            <p:nvPr/>
          </p:nvSpPr>
          <p:spPr bwMode="auto">
            <a:xfrm>
              <a:off x="2367791" y="2895504"/>
              <a:ext cx="113443" cy="90293"/>
            </a:xfrm>
            <a:custGeom>
              <a:avLst/>
              <a:gdLst>
                <a:gd name="T0" fmla="*/ 2 w 36"/>
                <a:gd name="T1" fmla="*/ 0 h 29"/>
                <a:gd name="T2" fmla="*/ 0 w 36"/>
                <a:gd name="T3" fmla="*/ 0 h 29"/>
                <a:gd name="T4" fmla="*/ 0 w 36"/>
                <a:gd name="T5" fmla="*/ 18 h 29"/>
                <a:gd name="T6" fmla="*/ 1 w 36"/>
                <a:gd name="T7" fmla="*/ 18 h 29"/>
                <a:gd name="T8" fmla="*/ 19 w 36"/>
                <a:gd name="T9" fmla="*/ 26 h 29"/>
                <a:gd name="T10" fmla="*/ 26 w 36"/>
                <a:gd name="T11" fmla="*/ 29 h 29"/>
                <a:gd name="T12" fmla="*/ 32 w 36"/>
                <a:gd name="T13" fmla="*/ 26 h 29"/>
                <a:gd name="T14" fmla="*/ 32 w 36"/>
                <a:gd name="T15" fmla="*/ 13 h 29"/>
                <a:gd name="T16" fmla="*/ 2 w 36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9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18"/>
                    <a:pt x="13" y="20"/>
                    <a:pt x="19" y="26"/>
                  </a:cubicBezTo>
                  <a:cubicBezTo>
                    <a:pt x="21" y="28"/>
                    <a:pt x="23" y="29"/>
                    <a:pt x="26" y="29"/>
                  </a:cubicBezTo>
                  <a:cubicBezTo>
                    <a:pt x="28" y="29"/>
                    <a:pt x="31" y="28"/>
                    <a:pt x="32" y="26"/>
                  </a:cubicBezTo>
                  <a:cubicBezTo>
                    <a:pt x="36" y="23"/>
                    <a:pt x="36" y="17"/>
                    <a:pt x="32" y="13"/>
                  </a:cubicBezTo>
                  <a:cubicBezTo>
                    <a:pt x="23" y="4"/>
                    <a:pt x="13" y="0"/>
                    <a:pt x="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chenying0907 132"/>
            <p:cNvSpPr/>
            <p:nvPr/>
          </p:nvSpPr>
          <p:spPr bwMode="auto">
            <a:xfrm>
              <a:off x="2372421" y="2784375"/>
              <a:ext cx="173638" cy="120389"/>
            </a:xfrm>
            <a:custGeom>
              <a:avLst/>
              <a:gdLst>
                <a:gd name="T0" fmla="*/ 1 w 55"/>
                <a:gd name="T1" fmla="*/ 0 h 38"/>
                <a:gd name="T2" fmla="*/ 0 w 55"/>
                <a:gd name="T3" fmla="*/ 0 h 38"/>
                <a:gd name="T4" fmla="*/ 0 w 55"/>
                <a:gd name="T5" fmla="*/ 18 h 38"/>
                <a:gd name="T6" fmla="*/ 0 w 55"/>
                <a:gd name="T7" fmla="*/ 19 h 38"/>
                <a:gd name="T8" fmla="*/ 1 w 55"/>
                <a:gd name="T9" fmla="*/ 19 h 38"/>
                <a:gd name="T10" fmla="*/ 39 w 55"/>
                <a:gd name="T11" fmla="*/ 36 h 38"/>
                <a:gd name="T12" fmla="*/ 45 w 55"/>
                <a:gd name="T13" fmla="*/ 38 h 38"/>
                <a:gd name="T14" fmla="*/ 52 w 55"/>
                <a:gd name="T15" fmla="*/ 36 h 38"/>
                <a:gd name="T16" fmla="*/ 52 w 55"/>
                <a:gd name="T17" fmla="*/ 23 h 38"/>
                <a:gd name="T18" fmla="*/ 1 w 55"/>
                <a:gd name="T1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38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8"/>
                    <a:pt x="0" y="18"/>
                    <a:pt x="0" y="19"/>
                  </a:cubicBezTo>
                  <a:cubicBezTo>
                    <a:pt x="0" y="19"/>
                    <a:pt x="0" y="19"/>
                    <a:pt x="1" y="19"/>
                  </a:cubicBezTo>
                  <a:cubicBezTo>
                    <a:pt x="12" y="19"/>
                    <a:pt x="26" y="23"/>
                    <a:pt x="39" y="36"/>
                  </a:cubicBezTo>
                  <a:cubicBezTo>
                    <a:pt x="40" y="38"/>
                    <a:pt x="43" y="38"/>
                    <a:pt x="45" y="38"/>
                  </a:cubicBezTo>
                  <a:cubicBezTo>
                    <a:pt x="47" y="38"/>
                    <a:pt x="50" y="38"/>
                    <a:pt x="52" y="36"/>
                  </a:cubicBezTo>
                  <a:cubicBezTo>
                    <a:pt x="55" y="32"/>
                    <a:pt x="55" y="26"/>
                    <a:pt x="52" y="23"/>
                  </a:cubicBezTo>
                  <a:cubicBezTo>
                    <a:pt x="34" y="6"/>
                    <a:pt x="17" y="0"/>
                    <a:pt x="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chenying0907 133"/>
            <p:cNvSpPr/>
            <p:nvPr/>
          </p:nvSpPr>
          <p:spPr bwMode="auto">
            <a:xfrm>
              <a:off x="2377051" y="2689454"/>
              <a:ext cx="238463" cy="145857"/>
            </a:xfrm>
            <a:custGeom>
              <a:avLst/>
              <a:gdLst>
                <a:gd name="T0" fmla="*/ 3 w 76"/>
                <a:gd name="T1" fmla="*/ 0 h 47"/>
                <a:gd name="T2" fmla="*/ 0 w 76"/>
                <a:gd name="T3" fmla="*/ 18 h 47"/>
                <a:gd name="T4" fmla="*/ 1 w 76"/>
                <a:gd name="T5" fmla="*/ 18 h 47"/>
                <a:gd name="T6" fmla="*/ 60 w 76"/>
                <a:gd name="T7" fmla="*/ 45 h 47"/>
                <a:gd name="T8" fmla="*/ 66 w 76"/>
                <a:gd name="T9" fmla="*/ 47 h 47"/>
                <a:gd name="T10" fmla="*/ 73 w 76"/>
                <a:gd name="T11" fmla="*/ 45 h 47"/>
                <a:gd name="T12" fmla="*/ 73 w 76"/>
                <a:gd name="T13" fmla="*/ 32 h 47"/>
                <a:gd name="T14" fmla="*/ 3 w 76"/>
                <a:gd name="T1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47">
                  <a:moveTo>
                    <a:pt x="3" y="0"/>
                  </a:moveTo>
                  <a:cubicBezTo>
                    <a:pt x="2" y="6"/>
                    <a:pt x="1" y="12"/>
                    <a:pt x="0" y="18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9" y="18"/>
                    <a:pt x="40" y="25"/>
                    <a:pt x="60" y="45"/>
                  </a:cubicBezTo>
                  <a:cubicBezTo>
                    <a:pt x="61" y="46"/>
                    <a:pt x="64" y="47"/>
                    <a:pt x="66" y="47"/>
                  </a:cubicBezTo>
                  <a:cubicBezTo>
                    <a:pt x="68" y="47"/>
                    <a:pt x="71" y="46"/>
                    <a:pt x="73" y="45"/>
                  </a:cubicBezTo>
                  <a:cubicBezTo>
                    <a:pt x="76" y="41"/>
                    <a:pt x="76" y="35"/>
                    <a:pt x="73" y="32"/>
                  </a:cubicBezTo>
                  <a:cubicBezTo>
                    <a:pt x="49" y="8"/>
                    <a:pt x="24" y="0"/>
                    <a:pt x="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chenying0907 134"/>
            <p:cNvSpPr/>
            <p:nvPr/>
          </p:nvSpPr>
          <p:spPr bwMode="auto">
            <a:xfrm>
              <a:off x="5277970" y="4411946"/>
              <a:ext cx="111129" cy="94923"/>
            </a:xfrm>
            <a:custGeom>
              <a:avLst/>
              <a:gdLst>
                <a:gd name="T0" fmla="*/ 36 w 36"/>
                <a:gd name="T1" fmla="*/ 0 h 30"/>
                <a:gd name="T2" fmla="*/ 24 w 36"/>
                <a:gd name="T3" fmla="*/ 2 h 30"/>
                <a:gd name="T4" fmla="*/ 4 w 36"/>
                <a:gd name="T5" fmla="*/ 14 h 30"/>
                <a:gd name="T6" fmla="*/ 4 w 36"/>
                <a:gd name="T7" fmla="*/ 27 h 30"/>
                <a:gd name="T8" fmla="*/ 11 w 36"/>
                <a:gd name="T9" fmla="*/ 30 h 30"/>
                <a:gd name="T10" fmla="*/ 17 w 36"/>
                <a:gd name="T11" fmla="*/ 27 h 30"/>
                <a:gd name="T12" fmla="*/ 36 w 36"/>
                <a:gd name="T13" fmla="*/ 19 h 30"/>
                <a:gd name="T14" fmla="*/ 36 w 36"/>
                <a:gd name="T1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0">
                  <a:moveTo>
                    <a:pt x="36" y="0"/>
                  </a:moveTo>
                  <a:cubicBezTo>
                    <a:pt x="32" y="1"/>
                    <a:pt x="28" y="1"/>
                    <a:pt x="24" y="2"/>
                  </a:cubicBezTo>
                  <a:cubicBezTo>
                    <a:pt x="13" y="6"/>
                    <a:pt x="5" y="13"/>
                    <a:pt x="4" y="14"/>
                  </a:cubicBezTo>
                  <a:cubicBezTo>
                    <a:pt x="1" y="17"/>
                    <a:pt x="0" y="23"/>
                    <a:pt x="4" y="27"/>
                  </a:cubicBezTo>
                  <a:cubicBezTo>
                    <a:pt x="6" y="29"/>
                    <a:pt x="8" y="30"/>
                    <a:pt x="11" y="30"/>
                  </a:cubicBezTo>
                  <a:cubicBezTo>
                    <a:pt x="13" y="30"/>
                    <a:pt x="15" y="29"/>
                    <a:pt x="17" y="27"/>
                  </a:cubicBezTo>
                  <a:cubicBezTo>
                    <a:pt x="18" y="26"/>
                    <a:pt x="26" y="19"/>
                    <a:pt x="36" y="19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chenying0907 135"/>
            <p:cNvSpPr/>
            <p:nvPr/>
          </p:nvSpPr>
          <p:spPr bwMode="auto">
            <a:xfrm>
              <a:off x="5210831" y="4305448"/>
              <a:ext cx="178268" cy="118075"/>
            </a:xfrm>
            <a:custGeom>
              <a:avLst/>
              <a:gdLst>
                <a:gd name="T0" fmla="*/ 57 w 57"/>
                <a:gd name="T1" fmla="*/ 0 h 38"/>
                <a:gd name="T2" fmla="*/ 38 w 57"/>
                <a:gd name="T3" fmla="*/ 4 h 38"/>
                <a:gd name="T4" fmla="*/ 4 w 57"/>
                <a:gd name="T5" fmla="*/ 22 h 38"/>
                <a:gd name="T6" fmla="*/ 3 w 57"/>
                <a:gd name="T7" fmla="*/ 35 h 38"/>
                <a:gd name="T8" fmla="*/ 10 w 57"/>
                <a:gd name="T9" fmla="*/ 38 h 38"/>
                <a:gd name="T10" fmla="*/ 16 w 57"/>
                <a:gd name="T11" fmla="*/ 36 h 38"/>
                <a:gd name="T12" fmla="*/ 57 w 57"/>
                <a:gd name="T13" fmla="*/ 18 h 38"/>
                <a:gd name="T14" fmla="*/ 57 w 57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38">
                  <a:moveTo>
                    <a:pt x="57" y="0"/>
                  </a:moveTo>
                  <a:cubicBezTo>
                    <a:pt x="50" y="0"/>
                    <a:pt x="43" y="2"/>
                    <a:pt x="38" y="4"/>
                  </a:cubicBezTo>
                  <a:cubicBezTo>
                    <a:pt x="18" y="10"/>
                    <a:pt x="5" y="22"/>
                    <a:pt x="4" y="22"/>
                  </a:cubicBezTo>
                  <a:cubicBezTo>
                    <a:pt x="0" y="26"/>
                    <a:pt x="0" y="31"/>
                    <a:pt x="3" y="35"/>
                  </a:cubicBezTo>
                  <a:cubicBezTo>
                    <a:pt x="5" y="37"/>
                    <a:pt x="8" y="38"/>
                    <a:pt x="10" y="38"/>
                  </a:cubicBezTo>
                  <a:cubicBezTo>
                    <a:pt x="12" y="38"/>
                    <a:pt x="15" y="37"/>
                    <a:pt x="16" y="36"/>
                  </a:cubicBezTo>
                  <a:cubicBezTo>
                    <a:pt x="18" y="35"/>
                    <a:pt x="35" y="19"/>
                    <a:pt x="57" y="18"/>
                  </a:cubicBezTo>
                  <a:cubicBezTo>
                    <a:pt x="57" y="0"/>
                    <a:pt x="57" y="0"/>
                    <a:pt x="5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chenying0907 136"/>
            <p:cNvSpPr/>
            <p:nvPr/>
          </p:nvSpPr>
          <p:spPr bwMode="auto">
            <a:xfrm>
              <a:off x="5141375" y="4208211"/>
              <a:ext cx="247723" cy="148171"/>
            </a:xfrm>
            <a:custGeom>
              <a:avLst/>
              <a:gdLst>
                <a:gd name="T0" fmla="*/ 79 w 79"/>
                <a:gd name="T1" fmla="*/ 0 h 47"/>
                <a:gd name="T2" fmla="*/ 52 w 79"/>
                <a:gd name="T3" fmla="*/ 5 h 47"/>
                <a:gd name="T4" fmla="*/ 4 w 79"/>
                <a:gd name="T5" fmla="*/ 31 h 47"/>
                <a:gd name="T6" fmla="*/ 4 w 79"/>
                <a:gd name="T7" fmla="*/ 44 h 47"/>
                <a:gd name="T8" fmla="*/ 10 w 79"/>
                <a:gd name="T9" fmla="*/ 47 h 47"/>
                <a:gd name="T10" fmla="*/ 17 w 79"/>
                <a:gd name="T11" fmla="*/ 45 h 47"/>
                <a:gd name="T12" fmla="*/ 79 w 79"/>
                <a:gd name="T13" fmla="*/ 18 h 47"/>
                <a:gd name="T14" fmla="*/ 79 w 79"/>
                <a:gd name="T1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47">
                  <a:moveTo>
                    <a:pt x="79" y="0"/>
                  </a:moveTo>
                  <a:cubicBezTo>
                    <a:pt x="69" y="0"/>
                    <a:pt x="60" y="2"/>
                    <a:pt x="52" y="5"/>
                  </a:cubicBezTo>
                  <a:cubicBezTo>
                    <a:pt x="24" y="13"/>
                    <a:pt x="5" y="30"/>
                    <a:pt x="4" y="31"/>
                  </a:cubicBezTo>
                  <a:cubicBezTo>
                    <a:pt x="0" y="34"/>
                    <a:pt x="0" y="40"/>
                    <a:pt x="4" y="44"/>
                  </a:cubicBezTo>
                  <a:cubicBezTo>
                    <a:pt x="5" y="46"/>
                    <a:pt x="8" y="47"/>
                    <a:pt x="10" y="47"/>
                  </a:cubicBezTo>
                  <a:cubicBezTo>
                    <a:pt x="13" y="47"/>
                    <a:pt x="15" y="46"/>
                    <a:pt x="17" y="45"/>
                  </a:cubicBezTo>
                  <a:cubicBezTo>
                    <a:pt x="18" y="43"/>
                    <a:pt x="45" y="20"/>
                    <a:pt x="79" y="18"/>
                  </a:cubicBezTo>
                  <a:cubicBezTo>
                    <a:pt x="79" y="0"/>
                    <a:pt x="79" y="0"/>
                    <a:pt x="7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chenying0907 137"/>
            <p:cNvSpPr/>
            <p:nvPr/>
          </p:nvSpPr>
          <p:spPr bwMode="auto">
            <a:xfrm>
              <a:off x="5389099" y="4411946"/>
              <a:ext cx="113443" cy="94923"/>
            </a:xfrm>
            <a:custGeom>
              <a:avLst/>
              <a:gdLst>
                <a:gd name="T0" fmla="*/ 2 w 36"/>
                <a:gd name="T1" fmla="*/ 0 h 30"/>
                <a:gd name="T2" fmla="*/ 0 w 36"/>
                <a:gd name="T3" fmla="*/ 0 h 30"/>
                <a:gd name="T4" fmla="*/ 0 w 36"/>
                <a:gd name="T5" fmla="*/ 19 h 30"/>
                <a:gd name="T6" fmla="*/ 1 w 36"/>
                <a:gd name="T7" fmla="*/ 19 h 30"/>
                <a:gd name="T8" fmla="*/ 19 w 36"/>
                <a:gd name="T9" fmla="*/ 27 h 30"/>
                <a:gd name="T10" fmla="*/ 26 w 36"/>
                <a:gd name="T11" fmla="*/ 30 h 30"/>
                <a:gd name="T12" fmla="*/ 32 w 36"/>
                <a:gd name="T13" fmla="*/ 27 h 30"/>
                <a:gd name="T14" fmla="*/ 32 w 36"/>
                <a:gd name="T15" fmla="*/ 14 h 30"/>
                <a:gd name="T16" fmla="*/ 2 w 36"/>
                <a:gd name="T1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0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7" y="19"/>
                    <a:pt x="13" y="21"/>
                    <a:pt x="19" y="27"/>
                  </a:cubicBezTo>
                  <a:cubicBezTo>
                    <a:pt x="21" y="29"/>
                    <a:pt x="23" y="30"/>
                    <a:pt x="26" y="30"/>
                  </a:cubicBezTo>
                  <a:cubicBezTo>
                    <a:pt x="28" y="30"/>
                    <a:pt x="30" y="29"/>
                    <a:pt x="32" y="27"/>
                  </a:cubicBezTo>
                  <a:cubicBezTo>
                    <a:pt x="36" y="23"/>
                    <a:pt x="36" y="17"/>
                    <a:pt x="32" y="14"/>
                  </a:cubicBezTo>
                  <a:cubicBezTo>
                    <a:pt x="23" y="5"/>
                    <a:pt x="13" y="0"/>
                    <a:pt x="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chenying0907 138"/>
            <p:cNvSpPr/>
            <p:nvPr/>
          </p:nvSpPr>
          <p:spPr bwMode="auto">
            <a:xfrm>
              <a:off x="5389099" y="4305448"/>
              <a:ext cx="180584" cy="118075"/>
            </a:xfrm>
            <a:custGeom>
              <a:avLst/>
              <a:gdLst>
                <a:gd name="T0" fmla="*/ 3 w 57"/>
                <a:gd name="T1" fmla="*/ 0 h 38"/>
                <a:gd name="T2" fmla="*/ 0 w 57"/>
                <a:gd name="T3" fmla="*/ 0 h 38"/>
                <a:gd name="T4" fmla="*/ 0 w 57"/>
                <a:gd name="T5" fmla="*/ 18 h 38"/>
                <a:gd name="T6" fmla="*/ 2 w 57"/>
                <a:gd name="T7" fmla="*/ 18 h 38"/>
                <a:gd name="T8" fmla="*/ 40 w 57"/>
                <a:gd name="T9" fmla="*/ 36 h 38"/>
                <a:gd name="T10" fmla="*/ 47 w 57"/>
                <a:gd name="T11" fmla="*/ 38 h 38"/>
                <a:gd name="T12" fmla="*/ 54 w 57"/>
                <a:gd name="T13" fmla="*/ 36 h 38"/>
                <a:gd name="T14" fmla="*/ 54 w 57"/>
                <a:gd name="T15" fmla="*/ 23 h 38"/>
                <a:gd name="T16" fmla="*/ 3 w 57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38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14" y="18"/>
                    <a:pt x="28" y="23"/>
                    <a:pt x="40" y="36"/>
                  </a:cubicBezTo>
                  <a:cubicBezTo>
                    <a:pt x="42" y="37"/>
                    <a:pt x="45" y="38"/>
                    <a:pt x="47" y="38"/>
                  </a:cubicBezTo>
                  <a:cubicBezTo>
                    <a:pt x="49" y="38"/>
                    <a:pt x="52" y="37"/>
                    <a:pt x="54" y="36"/>
                  </a:cubicBezTo>
                  <a:cubicBezTo>
                    <a:pt x="57" y="32"/>
                    <a:pt x="57" y="26"/>
                    <a:pt x="54" y="23"/>
                  </a:cubicBezTo>
                  <a:cubicBezTo>
                    <a:pt x="36" y="5"/>
                    <a:pt x="18" y="0"/>
                    <a:pt x="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chenying0907 139"/>
            <p:cNvSpPr/>
            <p:nvPr/>
          </p:nvSpPr>
          <p:spPr bwMode="auto">
            <a:xfrm>
              <a:off x="5389099" y="4208211"/>
              <a:ext cx="250039" cy="148171"/>
            </a:xfrm>
            <a:custGeom>
              <a:avLst/>
              <a:gdLst>
                <a:gd name="T0" fmla="*/ 4 w 79"/>
                <a:gd name="T1" fmla="*/ 0 h 47"/>
                <a:gd name="T2" fmla="*/ 0 w 79"/>
                <a:gd name="T3" fmla="*/ 0 h 47"/>
                <a:gd name="T4" fmla="*/ 0 w 79"/>
                <a:gd name="T5" fmla="*/ 18 h 47"/>
                <a:gd name="T6" fmla="*/ 4 w 79"/>
                <a:gd name="T7" fmla="*/ 18 h 47"/>
                <a:gd name="T8" fmla="*/ 62 w 79"/>
                <a:gd name="T9" fmla="*/ 44 h 47"/>
                <a:gd name="T10" fmla="*/ 69 w 79"/>
                <a:gd name="T11" fmla="*/ 47 h 47"/>
                <a:gd name="T12" fmla="*/ 75 w 79"/>
                <a:gd name="T13" fmla="*/ 44 h 47"/>
                <a:gd name="T14" fmla="*/ 75 w 79"/>
                <a:gd name="T15" fmla="*/ 31 h 47"/>
                <a:gd name="T16" fmla="*/ 4 w 79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47">
                  <a:moveTo>
                    <a:pt x="4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8"/>
                    <a:pt x="3" y="18"/>
                    <a:pt x="4" y="18"/>
                  </a:cubicBezTo>
                  <a:cubicBezTo>
                    <a:pt x="22" y="18"/>
                    <a:pt x="43" y="25"/>
                    <a:pt x="62" y="44"/>
                  </a:cubicBezTo>
                  <a:cubicBezTo>
                    <a:pt x="64" y="46"/>
                    <a:pt x="67" y="47"/>
                    <a:pt x="69" y="47"/>
                  </a:cubicBezTo>
                  <a:cubicBezTo>
                    <a:pt x="71" y="47"/>
                    <a:pt x="74" y="46"/>
                    <a:pt x="75" y="44"/>
                  </a:cubicBezTo>
                  <a:cubicBezTo>
                    <a:pt x="79" y="41"/>
                    <a:pt x="79" y="35"/>
                    <a:pt x="75" y="31"/>
                  </a:cubicBezTo>
                  <a:cubicBezTo>
                    <a:pt x="51" y="7"/>
                    <a:pt x="26" y="0"/>
                    <a:pt x="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21" name="组合 120"/>
            <p:cNvGrpSpPr/>
            <p:nvPr/>
          </p:nvGrpSpPr>
          <p:grpSpPr>
            <a:xfrm>
              <a:off x="3096412" y="2769328"/>
              <a:ext cx="205545" cy="331070"/>
              <a:chOff x="4011568" y="4349436"/>
              <a:chExt cx="303288" cy="488503"/>
            </a:xfrm>
            <a:grpFill/>
          </p:grpSpPr>
          <p:sp>
            <p:nvSpPr>
              <p:cNvPr id="135" name="chenying0907 140"/>
              <p:cNvSpPr/>
              <p:nvPr/>
            </p:nvSpPr>
            <p:spPr bwMode="auto">
              <a:xfrm>
                <a:off x="4011568" y="4483716"/>
                <a:ext cx="92607" cy="111129"/>
              </a:xfrm>
              <a:custGeom>
                <a:avLst/>
                <a:gdLst>
                  <a:gd name="T0" fmla="*/ 10 w 30"/>
                  <a:gd name="T1" fmla="*/ 0 h 35"/>
                  <a:gd name="T2" fmla="*/ 4 w 30"/>
                  <a:gd name="T3" fmla="*/ 3 h 35"/>
                  <a:gd name="T4" fmla="*/ 3 w 30"/>
                  <a:gd name="T5" fmla="*/ 16 h 35"/>
                  <a:gd name="T6" fmla="*/ 12 w 30"/>
                  <a:gd name="T7" fmla="*/ 35 h 35"/>
                  <a:gd name="T8" fmla="*/ 12 w 30"/>
                  <a:gd name="T9" fmla="*/ 35 h 35"/>
                  <a:gd name="T10" fmla="*/ 12 w 30"/>
                  <a:gd name="T11" fmla="*/ 35 h 35"/>
                  <a:gd name="T12" fmla="*/ 30 w 30"/>
                  <a:gd name="T13" fmla="*/ 35 h 35"/>
                  <a:gd name="T14" fmla="*/ 28 w 30"/>
                  <a:gd name="T15" fmla="*/ 23 h 35"/>
                  <a:gd name="T16" fmla="*/ 17 w 30"/>
                  <a:gd name="T17" fmla="*/ 3 h 35"/>
                  <a:gd name="T18" fmla="*/ 10 w 30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5">
                    <a:moveTo>
                      <a:pt x="10" y="0"/>
                    </a:moveTo>
                    <a:cubicBezTo>
                      <a:pt x="8" y="0"/>
                      <a:pt x="6" y="1"/>
                      <a:pt x="4" y="3"/>
                    </a:cubicBezTo>
                    <a:cubicBezTo>
                      <a:pt x="0" y="6"/>
                      <a:pt x="0" y="12"/>
                      <a:pt x="3" y="16"/>
                    </a:cubicBezTo>
                    <a:cubicBezTo>
                      <a:pt x="5" y="17"/>
                      <a:pt x="11" y="25"/>
                      <a:pt x="12" y="35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30" y="31"/>
                      <a:pt x="29" y="27"/>
                      <a:pt x="28" y="23"/>
                    </a:cubicBezTo>
                    <a:cubicBezTo>
                      <a:pt x="25" y="12"/>
                      <a:pt x="18" y="4"/>
                      <a:pt x="17" y="3"/>
                    </a:cubicBezTo>
                    <a:cubicBezTo>
                      <a:pt x="15" y="1"/>
                      <a:pt x="13" y="0"/>
                      <a:pt x="1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chenying0907 141"/>
              <p:cNvSpPr/>
              <p:nvPr/>
            </p:nvSpPr>
            <p:spPr bwMode="auto">
              <a:xfrm>
                <a:off x="4092598" y="4418891"/>
                <a:ext cx="122704" cy="175954"/>
              </a:xfrm>
              <a:custGeom>
                <a:avLst/>
                <a:gdLst>
                  <a:gd name="T0" fmla="*/ 10 w 39"/>
                  <a:gd name="T1" fmla="*/ 0 h 56"/>
                  <a:gd name="T2" fmla="*/ 3 w 39"/>
                  <a:gd name="T3" fmla="*/ 2 h 56"/>
                  <a:gd name="T4" fmla="*/ 0 w 39"/>
                  <a:gd name="T5" fmla="*/ 9 h 56"/>
                  <a:gd name="T6" fmla="*/ 3 w 39"/>
                  <a:gd name="T7" fmla="*/ 15 h 56"/>
                  <a:gd name="T8" fmla="*/ 20 w 39"/>
                  <a:gd name="T9" fmla="*/ 56 h 56"/>
                  <a:gd name="T10" fmla="*/ 20 w 39"/>
                  <a:gd name="T11" fmla="*/ 56 h 56"/>
                  <a:gd name="T12" fmla="*/ 20 w 39"/>
                  <a:gd name="T13" fmla="*/ 56 h 56"/>
                  <a:gd name="T14" fmla="*/ 39 w 39"/>
                  <a:gd name="T15" fmla="*/ 56 h 56"/>
                  <a:gd name="T16" fmla="*/ 35 w 39"/>
                  <a:gd name="T17" fmla="*/ 37 h 56"/>
                  <a:gd name="T18" fmla="*/ 16 w 39"/>
                  <a:gd name="T19" fmla="*/ 3 h 56"/>
                  <a:gd name="T20" fmla="*/ 10 w 39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" h="56">
                    <a:moveTo>
                      <a:pt x="10" y="0"/>
                    </a:moveTo>
                    <a:cubicBezTo>
                      <a:pt x="7" y="0"/>
                      <a:pt x="5" y="1"/>
                      <a:pt x="3" y="2"/>
                    </a:cubicBezTo>
                    <a:cubicBezTo>
                      <a:pt x="1" y="4"/>
                      <a:pt x="0" y="7"/>
                      <a:pt x="0" y="9"/>
                    </a:cubicBezTo>
                    <a:cubicBezTo>
                      <a:pt x="0" y="11"/>
                      <a:pt x="1" y="14"/>
                      <a:pt x="3" y="15"/>
                    </a:cubicBezTo>
                    <a:cubicBezTo>
                      <a:pt x="4" y="17"/>
                      <a:pt x="19" y="34"/>
                      <a:pt x="2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8" y="49"/>
                      <a:pt x="37" y="42"/>
                      <a:pt x="35" y="37"/>
                    </a:cubicBezTo>
                    <a:cubicBezTo>
                      <a:pt x="29" y="17"/>
                      <a:pt x="17" y="4"/>
                      <a:pt x="16" y="3"/>
                    </a:cubicBezTo>
                    <a:cubicBezTo>
                      <a:pt x="15" y="1"/>
                      <a:pt x="12" y="0"/>
                      <a:pt x="1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chenying0907 142"/>
              <p:cNvSpPr/>
              <p:nvPr/>
            </p:nvSpPr>
            <p:spPr bwMode="auto">
              <a:xfrm>
                <a:off x="4157423" y="4349436"/>
                <a:ext cx="155116" cy="245409"/>
              </a:xfrm>
              <a:custGeom>
                <a:avLst/>
                <a:gdLst>
                  <a:gd name="T0" fmla="*/ 11 w 49"/>
                  <a:gd name="T1" fmla="*/ 0 h 78"/>
                  <a:gd name="T2" fmla="*/ 5 w 49"/>
                  <a:gd name="T3" fmla="*/ 3 h 78"/>
                  <a:gd name="T4" fmla="*/ 4 w 49"/>
                  <a:gd name="T5" fmla="*/ 16 h 78"/>
                  <a:gd name="T6" fmla="*/ 31 w 49"/>
                  <a:gd name="T7" fmla="*/ 78 h 78"/>
                  <a:gd name="T8" fmla="*/ 31 w 49"/>
                  <a:gd name="T9" fmla="*/ 78 h 78"/>
                  <a:gd name="T10" fmla="*/ 31 w 49"/>
                  <a:gd name="T11" fmla="*/ 78 h 78"/>
                  <a:gd name="T12" fmla="*/ 49 w 49"/>
                  <a:gd name="T13" fmla="*/ 78 h 78"/>
                  <a:gd name="T14" fmla="*/ 44 w 49"/>
                  <a:gd name="T15" fmla="*/ 51 h 78"/>
                  <a:gd name="T16" fmla="*/ 18 w 49"/>
                  <a:gd name="T17" fmla="*/ 3 h 78"/>
                  <a:gd name="T18" fmla="*/ 11 w 49"/>
                  <a:gd name="T1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9" h="78">
                    <a:moveTo>
                      <a:pt x="11" y="0"/>
                    </a:moveTo>
                    <a:cubicBezTo>
                      <a:pt x="9" y="0"/>
                      <a:pt x="6" y="1"/>
                      <a:pt x="5" y="3"/>
                    </a:cubicBezTo>
                    <a:cubicBezTo>
                      <a:pt x="1" y="6"/>
                      <a:pt x="0" y="12"/>
                      <a:pt x="4" y="16"/>
                    </a:cubicBezTo>
                    <a:cubicBezTo>
                      <a:pt x="5" y="17"/>
                      <a:pt x="29" y="44"/>
                      <a:pt x="31" y="78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49" y="78"/>
                      <a:pt x="49" y="78"/>
                      <a:pt x="49" y="78"/>
                    </a:cubicBezTo>
                    <a:cubicBezTo>
                      <a:pt x="49" y="68"/>
                      <a:pt x="47" y="59"/>
                      <a:pt x="44" y="51"/>
                    </a:cubicBezTo>
                    <a:cubicBezTo>
                      <a:pt x="35" y="23"/>
                      <a:pt x="18" y="4"/>
                      <a:pt x="18" y="3"/>
                    </a:cubicBezTo>
                    <a:cubicBezTo>
                      <a:pt x="16" y="1"/>
                      <a:pt x="13" y="0"/>
                      <a:pt x="1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chenying0907 143"/>
              <p:cNvSpPr/>
              <p:nvPr/>
            </p:nvSpPr>
            <p:spPr bwMode="auto">
              <a:xfrm>
                <a:off x="4013882" y="4594845"/>
                <a:ext cx="94922" cy="108814"/>
              </a:xfrm>
              <a:custGeom>
                <a:avLst/>
                <a:gdLst>
                  <a:gd name="T0" fmla="*/ 29 w 30"/>
                  <a:gd name="T1" fmla="*/ 0 h 35"/>
                  <a:gd name="T2" fmla="*/ 29 w 30"/>
                  <a:gd name="T3" fmla="*/ 0 h 35"/>
                  <a:gd name="T4" fmla="*/ 11 w 30"/>
                  <a:gd name="T5" fmla="*/ 0 h 35"/>
                  <a:gd name="T6" fmla="*/ 11 w 30"/>
                  <a:gd name="T7" fmla="*/ 0 h 35"/>
                  <a:gd name="T8" fmla="*/ 3 w 30"/>
                  <a:gd name="T9" fmla="*/ 19 h 35"/>
                  <a:gd name="T10" fmla="*/ 0 w 30"/>
                  <a:gd name="T11" fmla="*/ 26 h 35"/>
                  <a:gd name="T12" fmla="*/ 3 w 30"/>
                  <a:gd name="T13" fmla="*/ 32 h 35"/>
                  <a:gd name="T14" fmla="*/ 9 w 30"/>
                  <a:gd name="T15" fmla="*/ 35 h 35"/>
                  <a:gd name="T16" fmla="*/ 16 w 30"/>
                  <a:gd name="T17" fmla="*/ 32 h 35"/>
                  <a:gd name="T18" fmla="*/ 29 w 30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5">
                    <a:moveTo>
                      <a:pt x="29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6"/>
                      <a:pt x="9" y="13"/>
                      <a:pt x="3" y="19"/>
                    </a:cubicBezTo>
                    <a:cubicBezTo>
                      <a:pt x="1" y="21"/>
                      <a:pt x="0" y="23"/>
                      <a:pt x="0" y="26"/>
                    </a:cubicBezTo>
                    <a:cubicBezTo>
                      <a:pt x="0" y="28"/>
                      <a:pt x="1" y="30"/>
                      <a:pt x="3" y="32"/>
                    </a:cubicBezTo>
                    <a:cubicBezTo>
                      <a:pt x="4" y="34"/>
                      <a:pt x="7" y="35"/>
                      <a:pt x="9" y="35"/>
                    </a:cubicBezTo>
                    <a:cubicBezTo>
                      <a:pt x="12" y="35"/>
                      <a:pt x="14" y="34"/>
                      <a:pt x="16" y="32"/>
                    </a:cubicBezTo>
                    <a:cubicBezTo>
                      <a:pt x="25" y="23"/>
                      <a:pt x="30" y="12"/>
                      <a:pt x="29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chenying0907 144"/>
              <p:cNvSpPr/>
              <p:nvPr/>
            </p:nvSpPr>
            <p:spPr bwMode="auto">
              <a:xfrm>
                <a:off x="4090284" y="4594845"/>
                <a:ext cx="125020" cy="173639"/>
              </a:xfrm>
              <a:custGeom>
                <a:avLst/>
                <a:gdLst>
                  <a:gd name="T0" fmla="*/ 40 w 40"/>
                  <a:gd name="T1" fmla="*/ 0 h 56"/>
                  <a:gd name="T2" fmla="*/ 40 w 40"/>
                  <a:gd name="T3" fmla="*/ 0 h 56"/>
                  <a:gd name="T4" fmla="*/ 21 w 40"/>
                  <a:gd name="T5" fmla="*/ 0 h 56"/>
                  <a:gd name="T6" fmla="*/ 21 w 40"/>
                  <a:gd name="T7" fmla="*/ 0 h 56"/>
                  <a:gd name="T8" fmla="*/ 4 w 40"/>
                  <a:gd name="T9" fmla="*/ 40 h 56"/>
                  <a:gd name="T10" fmla="*/ 4 w 40"/>
                  <a:gd name="T11" fmla="*/ 53 h 56"/>
                  <a:gd name="T12" fmla="*/ 11 w 40"/>
                  <a:gd name="T13" fmla="*/ 56 h 56"/>
                  <a:gd name="T14" fmla="*/ 17 w 40"/>
                  <a:gd name="T15" fmla="*/ 53 h 56"/>
                  <a:gd name="T16" fmla="*/ 40 w 40"/>
                  <a:gd name="T17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56">
                    <a:moveTo>
                      <a:pt x="40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2" y="13"/>
                      <a:pt x="18" y="27"/>
                      <a:pt x="4" y="40"/>
                    </a:cubicBezTo>
                    <a:cubicBezTo>
                      <a:pt x="0" y="44"/>
                      <a:pt x="0" y="50"/>
                      <a:pt x="4" y="53"/>
                    </a:cubicBezTo>
                    <a:cubicBezTo>
                      <a:pt x="6" y="55"/>
                      <a:pt x="8" y="56"/>
                      <a:pt x="11" y="56"/>
                    </a:cubicBezTo>
                    <a:cubicBezTo>
                      <a:pt x="13" y="56"/>
                      <a:pt x="15" y="55"/>
                      <a:pt x="17" y="53"/>
                    </a:cubicBezTo>
                    <a:cubicBezTo>
                      <a:pt x="35" y="35"/>
                      <a:pt x="40" y="16"/>
                      <a:pt x="4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chenying0907 145"/>
              <p:cNvSpPr/>
              <p:nvPr/>
            </p:nvSpPr>
            <p:spPr bwMode="auto">
              <a:xfrm>
                <a:off x="4164370" y="4594845"/>
                <a:ext cx="150486" cy="243094"/>
              </a:xfrm>
              <a:custGeom>
                <a:avLst/>
                <a:gdLst>
                  <a:gd name="T0" fmla="*/ 47 w 48"/>
                  <a:gd name="T1" fmla="*/ 0 h 78"/>
                  <a:gd name="T2" fmla="*/ 47 w 48"/>
                  <a:gd name="T3" fmla="*/ 0 h 78"/>
                  <a:gd name="T4" fmla="*/ 29 w 48"/>
                  <a:gd name="T5" fmla="*/ 0 h 78"/>
                  <a:gd name="T6" fmla="*/ 29 w 48"/>
                  <a:gd name="T7" fmla="*/ 0 h 78"/>
                  <a:gd name="T8" fmla="*/ 2 w 48"/>
                  <a:gd name="T9" fmla="*/ 62 h 78"/>
                  <a:gd name="T10" fmla="*/ 0 w 48"/>
                  <a:gd name="T11" fmla="*/ 69 h 78"/>
                  <a:gd name="T12" fmla="*/ 2 w 48"/>
                  <a:gd name="T13" fmla="*/ 75 h 78"/>
                  <a:gd name="T14" fmla="*/ 9 w 48"/>
                  <a:gd name="T15" fmla="*/ 78 h 78"/>
                  <a:gd name="T16" fmla="*/ 15 w 48"/>
                  <a:gd name="T17" fmla="*/ 75 h 78"/>
                  <a:gd name="T18" fmla="*/ 47 w 48"/>
                  <a:gd name="T1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78">
                    <a:moveTo>
                      <a:pt x="47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9"/>
                      <a:pt x="23" y="41"/>
                      <a:pt x="2" y="62"/>
                    </a:cubicBezTo>
                    <a:cubicBezTo>
                      <a:pt x="0" y="64"/>
                      <a:pt x="0" y="67"/>
                      <a:pt x="0" y="69"/>
                    </a:cubicBezTo>
                    <a:cubicBezTo>
                      <a:pt x="0" y="71"/>
                      <a:pt x="0" y="74"/>
                      <a:pt x="2" y="75"/>
                    </a:cubicBezTo>
                    <a:cubicBezTo>
                      <a:pt x="4" y="77"/>
                      <a:pt x="6" y="78"/>
                      <a:pt x="9" y="78"/>
                    </a:cubicBezTo>
                    <a:cubicBezTo>
                      <a:pt x="11" y="78"/>
                      <a:pt x="13" y="77"/>
                      <a:pt x="15" y="75"/>
                    </a:cubicBezTo>
                    <a:cubicBezTo>
                      <a:pt x="41" y="50"/>
                      <a:pt x="48" y="23"/>
                      <a:pt x="47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22" name="chenying0907 146"/>
            <p:cNvSpPr/>
            <p:nvPr/>
          </p:nvSpPr>
          <p:spPr bwMode="auto">
            <a:xfrm>
              <a:off x="4331063" y="2048148"/>
              <a:ext cx="131964" cy="67141"/>
            </a:xfrm>
            <a:custGeom>
              <a:avLst/>
              <a:gdLst>
                <a:gd name="T0" fmla="*/ 22 w 42"/>
                <a:gd name="T1" fmla="*/ 0 h 21"/>
                <a:gd name="T2" fmla="*/ 8 w 42"/>
                <a:gd name="T3" fmla="*/ 1 h 21"/>
                <a:gd name="T4" fmla="*/ 1 w 42"/>
                <a:gd name="T5" fmla="*/ 13 h 21"/>
                <a:gd name="T6" fmla="*/ 10 w 42"/>
                <a:gd name="T7" fmla="*/ 20 h 21"/>
                <a:gd name="T8" fmla="*/ 13 w 42"/>
                <a:gd name="T9" fmla="*/ 19 h 21"/>
                <a:gd name="T10" fmla="*/ 22 w 42"/>
                <a:gd name="T11" fmla="*/ 18 h 21"/>
                <a:gd name="T12" fmla="*/ 34 w 42"/>
                <a:gd name="T13" fmla="*/ 21 h 21"/>
                <a:gd name="T14" fmla="*/ 34 w 42"/>
                <a:gd name="T15" fmla="*/ 21 h 21"/>
                <a:gd name="T16" fmla="*/ 34 w 42"/>
                <a:gd name="T17" fmla="*/ 21 h 21"/>
                <a:gd name="T18" fmla="*/ 42 w 42"/>
                <a:gd name="T19" fmla="*/ 4 h 21"/>
                <a:gd name="T20" fmla="*/ 31 w 42"/>
                <a:gd name="T21" fmla="*/ 1 h 21"/>
                <a:gd name="T22" fmla="*/ 22 w 42"/>
                <a:gd name="T2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21">
                  <a:moveTo>
                    <a:pt x="22" y="0"/>
                  </a:moveTo>
                  <a:cubicBezTo>
                    <a:pt x="14" y="0"/>
                    <a:pt x="9" y="1"/>
                    <a:pt x="8" y="1"/>
                  </a:cubicBezTo>
                  <a:cubicBezTo>
                    <a:pt x="3" y="3"/>
                    <a:pt x="0" y="8"/>
                    <a:pt x="1" y="13"/>
                  </a:cubicBezTo>
                  <a:cubicBezTo>
                    <a:pt x="3" y="17"/>
                    <a:pt x="6" y="20"/>
                    <a:pt x="10" y="20"/>
                  </a:cubicBezTo>
                  <a:cubicBezTo>
                    <a:pt x="11" y="20"/>
                    <a:pt x="12" y="19"/>
                    <a:pt x="13" y="19"/>
                  </a:cubicBezTo>
                  <a:cubicBezTo>
                    <a:pt x="14" y="19"/>
                    <a:pt x="17" y="18"/>
                    <a:pt x="22" y="18"/>
                  </a:cubicBezTo>
                  <a:cubicBezTo>
                    <a:pt x="25" y="18"/>
                    <a:pt x="30" y="19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9" y="2"/>
                    <a:pt x="35" y="1"/>
                    <a:pt x="31" y="1"/>
                  </a:cubicBezTo>
                  <a:cubicBezTo>
                    <a:pt x="27" y="0"/>
                    <a:pt x="24" y="0"/>
                    <a:pt x="2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chenying0907 147"/>
            <p:cNvSpPr/>
            <p:nvPr/>
          </p:nvSpPr>
          <p:spPr bwMode="auto">
            <a:xfrm>
              <a:off x="4310225" y="1946280"/>
              <a:ext cx="203736" cy="71771"/>
            </a:xfrm>
            <a:custGeom>
              <a:avLst/>
              <a:gdLst>
                <a:gd name="T0" fmla="*/ 31 w 65"/>
                <a:gd name="T1" fmla="*/ 0 h 23"/>
                <a:gd name="T2" fmla="*/ 7 w 65"/>
                <a:gd name="T3" fmla="*/ 2 h 23"/>
                <a:gd name="T4" fmla="*/ 1 w 65"/>
                <a:gd name="T5" fmla="*/ 14 h 23"/>
                <a:gd name="T6" fmla="*/ 6 w 65"/>
                <a:gd name="T7" fmla="*/ 19 h 23"/>
                <a:gd name="T8" fmla="*/ 10 w 65"/>
                <a:gd name="T9" fmla="*/ 20 h 23"/>
                <a:gd name="T10" fmla="*/ 12 w 65"/>
                <a:gd name="T11" fmla="*/ 20 h 23"/>
                <a:gd name="T12" fmla="*/ 31 w 65"/>
                <a:gd name="T13" fmla="*/ 18 h 23"/>
                <a:gd name="T14" fmla="*/ 56 w 65"/>
                <a:gd name="T15" fmla="*/ 23 h 23"/>
                <a:gd name="T16" fmla="*/ 56 w 65"/>
                <a:gd name="T17" fmla="*/ 23 h 23"/>
                <a:gd name="T18" fmla="*/ 56 w 65"/>
                <a:gd name="T19" fmla="*/ 23 h 23"/>
                <a:gd name="T20" fmla="*/ 65 w 65"/>
                <a:gd name="T21" fmla="*/ 7 h 23"/>
                <a:gd name="T22" fmla="*/ 46 w 65"/>
                <a:gd name="T23" fmla="*/ 1 h 23"/>
                <a:gd name="T24" fmla="*/ 31 w 65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23">
                  <a:moveTo>
                    <a:pt x="31" y="0"/>
                  </a:moveTo>
                  <a:cubicBezTo>
                    <a:pt x="18" y="0"/>
                    <a:pt x="8" y="2"/>
                    <a:pt x="7" y="2"/>
                  </a:cubicBezTo>
                  <a:cubicBezTo>
                    <a:pt x="2" y="4"/>
                    <a:pt x="0" y="9"/>
                    <a:pt x="1" y="14"/>
                  </a:cubicBezTo>
                  <a:cubicBezTo>
                    <a:pt x="2" y="16"/>
                    <a:pt x="3" y="18"/>
                    <a:pt x="6" y="19"/>
                  </a:cubicBezTo>
                  <a:cubicBezTo>
                    <a:pt x="7" y="20"/>
                    <a:pt x="8" y="20"/>
                    <a:pt x="10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20"/>
                    <a:pt x="21" y="18"/>
                    <a:pt x="31" y="18"/>
                  </a:cubicBezTo>
                  <a:cubicBezTo>
                    <a:pt x="38" y="18"/>
                    <a:pt x="48" y="19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58" y="4"/>
                    <a:pt x="52" y="2"/>
                    <a:pt x="46" y="1"/>
                  </a:cubicBezTo>
                  <a:cubicBezTo>
                    <a:pt x="40" y="0"/>
                    <a:pt x="35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chenying0907 148"/>
            <p:cNvSpPr/>
            <p:nvPr/>
          </p:nvSpPr>
          <p:spPr bwMode="auto">
            <a:xfrm>
              <a:off x="4277813" y="1849043"/>
              <a:ext cx="270875" cy="81032"/>
            </a:xfrm>
            <a:custGeom>
              <a:avLst/>
              <a:gdLst>
                <a:gd name="T0" fmla="*/ 41 w 86"/>
                <a:gd name="T1" fmla="*/ 0 h 26"/>
                <a:gd name="T2" fmla="*/ 8 w 86"/>
                <a:gd name="T3" fmla="*/ 4 h 26"/>
                <a:gd name="T4" fmla="*/ 1 w 86"/>
                <a:gd name="T5" fmla="*/ 15 h 26"/>
                <a:gd name="T6" fmla="*/ 10 w 86"/>
                <a:gd name="T7" fmla="*/ 22 h 26"/>
                <a:gd name="T8" fmla="*/ 13 w 86"/>
                <a:gd name="T9" fmla="*/ 21 h 26"/>
                <a:gd name="T10" fmla="*/ 41 w 86"/>
                <a:gd name="T11" fmla="*/ 18 h 26"/>
                <a:gd name="T12" fmla="*/ 81 w 86"/>
                <a:gd name="T13" fmla="*/ 26 h 26"/>
                <a:gd name="T14" fmla="*/ 81 w 86"/>
                <a:gd name="T15" fmla="*/ 26 h 26"/>
                <a:gd name="T16" fmla="*/ 81 w 86"/>
                <a:gd name="T17" fmla="*/ 26 h 26"/>
                <a:gd name="T18" fmla="*/ 86 w 86"/>
                <a:gd name="T19" fmla="*/ 15 h 26"/>
                <a:gd name="T20" fmla="*/ 60 w 86"/>
                <a:gd name="T21" fmla="*/ 1 h 26"/>
                <a:gd name="T22" fmla="*/ 41 w 86"/>
                <a:gd name="T2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" h="26">
                  <a:moveTo>
                    <a:pt x="41" y="0"/>
                  </a:moveTo>
                  <a:cubicBezTo>
                    <a:pt x="22" y="0"/>
                    <a:pt x="9" y="3"/>
                    <a:pt x="8" y="4"/>
                  </a:cubicBezTo>
                  <a:cubicBezTo>
                    <a:pt x="3" y="5"/>
                    <a:pt x="0" y="10"/>
                    <a:pt x="1" y="15"/>
                  </a:cubicBezTo>
                  <a:cubicBezTo>
                    <a:pt x="3" y="19"/>
                    <a:pt x="6" y="22"/>
                    <a:pt x="10" y="22"/>
                  </a:cubicBezTo>
                  <a:cubicBezTo>
                    <a:pt x="11" y="22"/>
                    <a:pt x="12" y="22"/>
                    <a:pt x="13" y="21"/>
                  </a:cubicBezTo>
                  <a:cubicBezTo>
                    <a:pt x="14" y="21"/>
                    <a:pt x="26" y="18"/>
                    <a:pt x="41" y="18"/>
                  </a:cubicBezTo>
                  <a:cubicBezTo>
                    <a:pt x="53" y="18"/>
                    <a:pt x="67" y="20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78" y="10"/>
                    <a:pt x="69" y="6"/>
                    <a:pt x="60" y="1"/>
                  </a:cubicBezTo>
                  <a:cubicBezTo>
                    <a:pt x="54" y="0"/>
                    <a:pt x="47" y="0"/>
                    <a:pt x="4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chenying0907 149"/>
            <p:cNvSpPr/>
            <p:nvPr/>
          </p:nvSpPr>
          <p:spPr bwMode="auto">
            <a:xfrm>
              <a:off x="4437561" y="2062039"/>
              <a:ext cx="101868" cy="122705"/>
            </a:xfrm>
            <a:custGeom>
              <a:avLst/>
              <a:gdLst>
                <a:gd name="T0" fmla="*/ 8 w 32"/>
                <a:gd name="T1" fmla="*/ 0 h 39"/>
                <a:gd name="T2" fmla="*/ 8 w 32"/>
                <a:gd name="T3" fmla="*/ 0 h 39"/>
                <a:gd name="T4" fmla="*/ 0 w 32"/>
                <a:gd name="T5" fmla="*/ 17 h 39"/>
                <a:gd name="T6" fmla="*/ 0 w 32"/>
                <a:gd name="T7" fmla="*/ 17 h 39"/>
                <a:gd name="T8" fmla="*/ 13 w 32"/>
                <a:gd name="T9" fmla="*/ 32 h 39"/>
                <a:gd name="T10" fmla="*/ 18 w 32"/>
                <a:gd name="T11" fmla="*/ 38 h 39"/>
                <a:gd name="T12" fmla="*/ 22 w 32"/>
                <a:gd name="T13" fmla="*/ 39 h 39"/>
                <a:gd name="T14" fmla="*/ 25 w 32"/>
                <a:gd name="T15" fmla="*/ 38 h 39"/>
                <a:gd name="T16" fmla="*/ 31 w 32"/>
                <a:gd name="T17" fmla="*/ 27 h 39"/>
                <a:gd name="T18" fmla="*/ 8 w 32"/>
                <a:gd name="T1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9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5" y="19"/>
                    <a:pt x="10" y="24"/>
                    <a:pt x="13" y="32"/>
                  </a:cubicBezTo>
                  <a:cubicBezTo>
                    <a:pt x="14" y="35"/>
                    <a:pt x="16" y="37"/>
                    <a:pt x="18" y="38"/>
                  </a:cubicBezTo>
                  <a:cubicBezTo>
                    <a:pt x="19" y="38"/>
                    <a:pt x="20" y="39"/>
                    <a:pt x="22" y="39"/>
                  </a:cubicBezTo>
                  <a:cubicBezTo>
                    <a:pt x="23" y="39"/>
                    <a:pt x="24" y="39"/>
                    <a:pt x="25" y="38"/>
                  </a:cubicBezTo>
                  <a:cubicBezTo>
                    <a:pt x="30" y="37"/>
                    <a:pt x="32" y="32"/>
                    <a:pt x="31" y="27"/>
                  </a:cubicBezTo>
                  <a:cubicBezTo>
                    <a:pt x="27" y="14"/>
                    <a:pt x="19" y="5"/>
                    <a:pt x="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chenying0907 150"/>
            <p:cNvSpPr/>
            <p:nvPr/>
          </p:nvSpPr>
          <p:spPr bwMode="auto">
            <a:xfrm>
              <a:off x="4486179" y="1967118"/>
              <a:ext cx="150486" cy="175954"/>
            </a:xfrm>
            <a:custGeom>
              <a:avLst/>
              <a:gdLst>
                <a:gd name="T0" fmla="*/ 9 w 48"/>
                <a:gd name="T1" fmla="*/ 0 h 56"/>
                <a:gd name="T2" fmla="*/ 9 w 48"/>
                <a:gd name="T3" fmla="*/ 0 h 56"/>
                <a:gd name="T4" fmla="*/ 0 w 48"/>
                <a:gd name="T5" fmla="*/ 16 h 56"/>
                <a:gd name="T6" fmla="*/ 0 w 48"/>
                <a:gd name="T7" fmla="*/ 16 h 56"/>
                <a:gd name="T8" fmla="*/ 29 w 48"/>
                <a:gd name="T9" fmla="*/ 49 h 56"/>
                <a:gd name="T10" fmla="*/ 37 w 48"/>
                <a:gd name="T11" fmla="*/ 56 h 56"/>
                <a:gd name="T12" fmla="*/ 40 w 48"/>
                <a:gd name="T13" fmla="*/ 55 h 56"/>
                <a:gd name="T14" fmla="*/ 46 w 48"/>
                <a:gd name="T15" fmla="*/ 44 h 56"/>
                <a:gd name="T16" fmla="*/ 9 w 48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2" y="21"/>
                    <a:pt x="23" y="31"/>
                    <a:pt x="29" y="49"/>
                  </a:cubicBezTo>
                  <a:cubicBezTo>
                    <a:pt x="30" y="53"/>
                    <a:pt x="34" y="56"/>
                    <a:pt x="37" y="56"/>
                  </a:cubicBezTo>
                  <a:cubicBezTo>
                    <a:pt x="38" y="56"/>
                    <a:pt x="39" y="56"/>
                    <a:pt x="40" y="55"/>
                  </a:cubicBezTo>
                  <a:cubicBezTo>
                    <a:pt x="45" y="54"/>
                    <a:pt x="48" y="49"/>
                    <a:pt x="46" y="44"/>
                  </a:cubicBezTo>
                  <a:cubicBezTo>
                    <a:pt x="38" y="19"/>
                    <a:pt x="23" y="6"/>
                    <a:pt x="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chenying0907 151"/>
            <p:cNvSpPr/>
            <p:nvPr/>
          </p:nvSpPr>
          <p:spPr bwMode="auto">
            <a:xfrm>
              <a:off x="4532482" y="1895347"/>
              <a:ext cx="194475" cy="215312"/>
            </a:xfrm>
            <a:custGeom>
              <a:avLst/>
              <a:gdLst>
                <a:gd name="T0" fmla="*/ 5 w 62"/>
                <a:gd name="T1" fmla="*/ 0 h 69"/>
                <a:gd name="T2" fmla="*/ 0 w 62"/>
                <a:gd name="T3" fmla="*/ 11 h 69"/>
                <a:gd name="T4" fmla="*/ 0 w 62"/>
                <a:gd name="T5" fmla="*/ 11 h 69"/>
                <a:gd name="T6" fmla="*/ 43 w 62"/>
                <a:gd name="T7" fmla="*/ 63 h 69"/>
                <a:gd name="T8" fmla="*/ 48 w 62"/>
                <a:gd name="T9" fmla="*/ 68 h 69"/>
                <a:gd name="T10" fmla="*/ 52 w 62"/>
                <a:gd name="T11" fmla="*/ 69 h 69"/>
                <a:gd name="T12" fmla="*/ 55 w 62"/>
                <a:gd name="T13" fmla="*/ 69 h 69"/>
                <a:gd name="T14" fmla="*/ 61 w 62"/>
                <a:gd name="T15" fmla="*/ 57 h 69"/>
                <a:gd name="T16" fmla="*/ 48 w 62"/>
                <a:gd name="T17" fmla="*/ 29 h 69"/>
                <a:gd name="T18" fmla="*/ 5 w 62"/>
                <a:gd name="T1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9">
                  <a:moveTo>
                    <a:pt x="5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7" y="19"/>
                    <a:pt x="34" y="34"/>
                    <a:pt x="43" y="63"/>
                  </a:cubicBezTo>
                  <a:cubicBezTo>
                    <a:pt x="44" y="65"/>
                    <a:pt x="46" y="67"/>
                    <a:pt x="48" y="68"/>
                  </a:cubicBezTo>
                  <a:cubicBezTo>
                    <a:pt x="49" y="69"/>
                    <a:pt x="51" y="69"/>
                    <a:pt x="52" y="69"/>
                  </a:cubicBezTo>
                  <a:cubicBezTo>
                    <a:pt x="53" y="69"/>
                    <a:pt x="54" y="69"/>
                    <a:pt x="55" y="69"/>
                  </a:cubicBezTo>
                  <a:cubicBezTo>
                    <a:pt x="60" y="67"/>
                    <a:pt x="62" y="62"/>
                    <a:pt x="61" y="57"/>
                  </a:cubicBezTo>
                  <a:cubicBezTo>
                    <a:pt x="57" y="46"/>
                    <a:pt x="53" y="37"/>
                    <a:pt x="48" y="29"/>
                  </a:cubicBezTo>
                  <a:cubicBezTo>
                    <a:pt x="34" y="19"/>
                    <a:pt x="20" y="9"/>
                    <a:pt x="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chenying0907 152"/>
            <p:cNvSpPr>
              <a:spLocks noEditPoints="1"/>
            </p:cNvSpPr>
            <p:nvPr/>
          </p:nvSpPr>
          <p:spPr bwMode="auto">
            <a:xfrm>
              <a:off x="2701176" y="2960329"/>
              <a:ext cx="335700" cy="467666"/>
            </a:xfrm>
            <a:custGeom>
              <a:avLst/>
              <a:gdLst>
                <a:gd name="T0" fmla="*/ 41 w 107"/>
                <a:gd name="T1" fmla="*/ 127 h 149"/>
                <a:gd name="T2" fmla="*/ 50 w 107"/>
                <a:gd name="T3" fmla="*/ 95 h 149"/>
                <a:gd name="T4" fmla="*/ 42 w 107"/>
                <a:gd name="T5" fmla="*/ 84 h 149"/>
                <a:gd name="T6" fmla="*/ 54 w 107"/>
                <a:gd name="T7" fmla="*/ 72 h 149"/>
                <a:gd name="T8" fmla="*/ 66 w 107"/>
                <a:gd name="T9" fmla="*/ 84 h 149"/>
                <a:gd name="T10" fmla="*/ 58 w 107"/>
                <a:gd name="T11" fmla="*/ 95 h 149"/>
                <a:gd name="T12" fmla="*/ 67 w 107"/>
                <a:gd name="T13" fmla="*/ 127 h 149"/>
                <a:gd name="T14" fmla="*/ 54 w 107"/>
                <a:gd name="T15" fmla="*/ 127 h 149"/>
                <a:gd name="T16" fmla="*/ 41 w 107"/>
                <a:gd name="T17" fmla="*/ 127 h 149"/>
                <a:gd name="T18" fmla="*/ 29 w 107"/>
                <a:gd name="T19" fmla="*/ 51 h 149"/>
                <a:gd name="T20" fmla="*/ 54 w 107"/>
                <a:gd name="T21" fmla="*/ 15 h 149"/>
                <a:gd name="T22" fmla="*/ 79 w 107"/>
                <a:gd name="T23" fmla="*/ 51 h 149"/>
                <a:gd name="T24" fmla="*/ 54 w 107"/>
                <a:gd name="T25" fmla="*/ 51 h 149"/>
                <a:gd name="T26" fmla="*/ 29 w 107"/>
                <a:gd name="T27" fmla="*/ 51 h 149"/>
                <a:gd name="T28" fmla="*/ 54 w 107"/>
                <a:gd name="T29" fmla="*/ 0 h 149"/>
                <a:gd name="T30" fmla="*/ 13 w 107"/>
                <a:gd name="T31" fmla="*/ 51 h 149"/>
                <a:gd name="T32" fmla="*/ 13 w 107"/>
                <a:gd name="T33" fmla="*/ 51 h 149"/>
                <a:gd name="T34" fmla="*/ 0 w 107"/>
                <a:gd name="T35" fmla="*/ 64 h 149"/>
                <a:gd name="T36" fmla="*/ 0 w 107"/>
                <a:gd name="T37" fmla="*/ 136 h 149"/>
                <a:gd name="T38" fmla="*/ 14 w 107"/>
                <a:gd name="T39" fmla="*/ 149 h 149"/>
                <a:gd name="T40" fmla="*/ 54 w 107"/>
                <a:gd name="T41" fmla="*/ 149 h 149"/>
                <a:gd name="T42" fmla="*/ 94 w 107"/>
                <a:gd name="T43" fmla="*/ 149 h 149"/>
                <a:gd name="T44" fmla="*/ 107 w 107"/>
                <a:gd name="T45" fmla="*/ 136 h 149"/>
                <a:gd name="T46" fmla="*/ 107 w 107"/>
                <a:gd name="T47" fmla="*/ 64 h 149"/>
                <a:gd name="T48" fmla="*/ 95 w 107"/>
                <a:gd name="T49" fmla="*/ 51 h 149"/>
                <a:gd name="T50" fmla="*/ 95 w 107"/>
                <a:gd name="T51" fmla="*/ 51 h 149"/>
                <a:gd name="T52" fmla="*/ 54 w 107"/>
                <a:gd name="T5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7" h="149">
                  <a:moveTo>
                    <a:pt x="41" y="127"/>
                  </a:moveTo>
                  <a:cubicBezTo>
                    <a:pt x="50" y="95"/>
                    <a:pt x="50" y="95"/>
                    <a:pt x="50" y="95"/>
                  </a:cubicBezTo>
                  <a:cubicBezTo>
                    <a:pt x="45" y="93"/>
                    <a:pt x="42" y="89"/>
                    <a:pt x="42" y="84"/>
                  </a:cubicBezTo>
                  <a:cubicBezTo>
                    <a:pt x="42" y="78"/>
                    <a:pt x="47" y="72"/>
                    <a:pt x="54" y="72"/>
                  </a:cubicBezTo>
                  <a:cubicBezTo>
                    <a:pt x="60" y="72"/>
                    <a:pt x="66" y="78"/>
                    <a:pt x="66" y="84"/>
                  </a:cubicBezTo>
                  <a:cubicBezTo>
                    <a:pt x="66" y="89"/>
                    <a:pt x="63" y="93"/>
                    <a:pt x="58" y="95"/>
                  </a:cubicBezTo>
                  <a:cubicBezTo>
                    <a:pt x="67" y="127"/>
                    <a:pt x="67" y="127"/>
                    <a:pt x="67" y="127"/>
                  </a:cubicBezTo>
                  <a:cubicBezTo>
                    <a:pt x="54" y="127"/>
                    <a:pt x="54" y="127"/>
                    <a:pt x="54" y="127"/>
                  </a:cubicBezTo>
                  <a:cubicBezTo>
                    <a:pt x="41" y="127"/>
                    <a:pt x="41" y="127"/>
                    <a:pt x="41" y="127"/>
                  </a:cubicBezTo>
                  <a:moveTo>
                    <a:pt x="29" y="51"/>
                  </a:moveTo>
                  <a:cubicBezTo>
                    <a:pt x="29" y="32"/>
                    <a:pt x="40" y="15"/>
                    <a:pt x="54" y="15"/>
                  </a:cubicBezTo>
                  <a:cubicBezTo>
                    <a:pt x="68" y="15"/>
                    <a:pt x="79" y="32"/>
                    <a:pt x="79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29" y="51"/>
                    <a:pt x="29" y="51"/>
                    <a:pt x="29" y="51"/>
                  </a:cubicBezTo>
                  <a:moveTo>
                    <a:pt x="54" y="0"/>
                  </a:moveTo>
                  <a:cubicBezTo>
                    <a:pt x="31" y="0"/>
                    <a:pt x="13" y="23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6" y="51"/>
                    <a:pt x="0" y="57"/>
                    <a:pt x="0" y="64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44"/>
                    <a:pt x="6" y="149"/>
                    <a:pt x="14" y="149"/>
                  </a:cubicBezTo>
                  <a:cubicBezTo>
                    <a:pt x="54" y="149"/>
                    <a:pt x="54" y="149"/>
                    <a:pt x="54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101" y="149"/>
                    <a:pt x="107" y="144"/>
                    <a:pt x="107" y="136"/>
                  </a:cubicBezTo>
                  <a:cubicBezTo>
                    <a:pt x="107" y="64"/>
                    <a:pt x="107" y="64"/>
                    <a:pt x="107" y="64"/>
                  </a:cubicBezTo>
                  <a:cubicBezTo>
                    <a:pt x="107" y="57"/>
                    <a:pt x="102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23"/>
                    <a:pt x="76" y="0"/>
                    <a:pt x="54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chenying0907 153"/>
            <p:cNvSpPr>
              <a:spLocks noEditPoints="1"/>
            </p:cNvSpPr>
            <p:nvPr/>
          </p:nvSpPr>
          <p:spPr bwMode="auto">
            <a:xfrm>
              <a:off x="5664606" y="4101712"/>
              <a:ext cx="335700" cy="469982"/>
            </a:xfrm>
            <a:custGeom>
              <a:avLst/>
              <a:gdLst>
                <a:gd name="T0" fmla="*/ 40 w 107"/>
                <a:gd name="T1" fmla="*/ 127 h 150"/>
                <a:gd name="T2" fmla="*/ 49 w 107"/>
                <a:gd name="T3" fmla="*/ 95 h 150"/>
                <a:gd name="T4" fmla="*/ 42 w 107"/>
                <a:gd name="T5" fmla="*/ 84 h 150"/>
                <a:gd name="T6" fmla="*/ 53 w 107"/>
                <a:gd name="T7" fmla="*/ 72 h 150"/>
                <a:gd name="T8" fmla="*/ 65 w 107"/>
                <a:gd name="T9" fmla="*/ 84 h 150"/>
                <a:gd name="T10" fmla="*/ 58 w 107"/>
                <a:gd name="T11" fmla="*/ 95 h 150"/>
                <a:gd name="T12" fmla="*/ 66 w 107"/>
                <a:gd name="T13" fmla="*/ 127 h 150"/>
                <a:gd name="T14" fmla="*/ 53 w 107"/>
                <a:gd name="T15" fmla="*/ 127 h 150"/>
                <a:gd name="T16" fmla="*/ 40 w 107"/>
                <a:gd name="T17" fmla="*/ 127 h 150"/>
                <a:gd name="T18" fmla="*/ 28 w 107"/>
                <a:gd name="T19" fmla="*/ 51 h 150"/>
                <a:gd name="T20" fmla="*/ 53 w 107"/>
                <a:gd name="T21" fmla="*/ 16 h 150"/>
                <a:gd name="T22" fmla="*/ 79 w 107"/>
                <a:gd name="T23" fmla="*/ 51 h 150"/>
                <a:gd name="T24" fmla="*/ 53 w 107"/>
                <a:gd name="T25" fmla="*/ 51 h 150"/>
                <a:gd name="T26" fmla="*/ 28 w 107"/>
                <a:gd name="T27" fmla="*/ 51 h 150"/>
                <a:gd name="T28" fmla="*/ 53 w 107"/>
                <a:gd name="T29" fmla="*/ 0 h 150"/>
                <a:gd name="T30" fmla="*/ 13 w 107"/>
                <a:gd name="T31" fmla="*/ 51 h 150"/>
                <a:gd name="T32" fmla="*/ 13 w 107"/>
                <a:gd name="T33" fmla="*/ 51 h 150"/>
                <a:gd name="T34" fmla="*/ 0 w 107"/>
                <a:gd name="T35" fmla="*/ 65 h 150"/>
                <a:gd name="T36" fmla="*/ 0 w 107"/>
                <a:gd name="T37" fmla="*/ 136 h 150"/>
                <a:gd name="T38" fmla="*/ 13 w 107"/>
                <a:gd name="T39" fmla="*/ 150 h 150"/>
                <a:gd name="T40" fmla="*/ 53 w 107"/>
                <a:gd name="T41" fmla="*/ 150 h 150"/>
                <a:gd name="T42" fmla="*/ 59 w 107"/>
                <a:gd name="T43" fmla="*/ 150 h 150"/>
                <a:gd name="T44" fmla="*/ 107 w 107"/>
                <a:gd name="T45" fmla="*/ 75 h 150"/>
                <a:gd name="T46" fmla="*/ 107 w 107"/>
                <a:gd name="T47" fmla="*/ 65 h 150"/>
                <a:gd name="T48" fmla="*/ 94 w 107"/>
                <a:gd name="T49" fmla="*/ 51 h 150"/>
                <a:gd name="T50" fmla="*/ 94 w 107"/>
                <a:gd name="T51" fmla="*/ 51 h 150"/>
                <a:gd name="T52" fmla="*/ 53 w 107"/>
                <a:gd name="T5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7" h="150">
                  <a:moveTo>
                    <a:pt x="40" y="127"/>
                  </a:moveTo>
                  <a:cubicBezTo>
                    <a:pt x="49" y="95"/>
                    <a:pt x="49" y="95"/>
                    <a:pt x="49" y="95"/>
                  </a:cubicBezTo>
                  <a:cubicBezTo>
                    <a:pt x="45" y="93"/>
                    <a:pt x="42" y="89"/>
                    <a:pt x="42" y="84"/>
                  </a:cubicBezTo>
                  <a:cubicBezTo>
                    <a:pt x="42" y="78"/>
                    <a:pt x="47" y="72"/>
                    <a:pt x="53" y="72"/>
                  </a:cubicBezTo>
                  <a:cubicBezTo>
                    <a:pt x="60" y="72"/>
                    <a:pt x="65" y="78"/>
                    <a:pt x="65" y="84"/>
                  </a:cubicBezTo>
                  <a:cubicBezTo>
                    <a:pt x="65" y="89"/>
                    <a:pt x="62" y="93"/>
                    <a:pt x="58" y="95"/>
                  </a:cubicBezTo>
                  <a:cubicBezTo>
                    <a:pt x="66" y="127"/>
                    <a:pt x="66" y="127"/>
                    <a:pt x="66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40" y="127"/>
                    <a:pt x="40" y="127"/>
                    <a:pt x="40" y="127"/>
                  </a:cubicBezTo>
                  <a:moveTo>
                    <a:pt x="28" y="51"/>
                  </a:moveTo>
                  <a:cubicBezTo>
                    <a:pt x="28" y="32"/>
                    <a:pt x="40" y="16"/>
                    <a:pt x="53" y="16"/>
                  </a:cubicBezTo>
                  <a:cubicBezTo>
                    <a:pt x="67" y="16"/>
                    <a:pt x="79" y="32"/>
                    <a:pt x="79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28" y="51"/>
                    <a:pt x="28" y="51"/>
                    <a:pt x="28" y="51"/>
                  </a:cubicBezTo>
                  <a:moveTo>
                    <a:pt x="53" y="0"/>
                  </a:moveTo>
                  <a:cubicBezTo>
                    <a:pt x="31" y="0"/>
                    <a:pt x="13" y="23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6" y="52"/>
                    <a:pt x="0" y="57"/>
                    <a:pt x="0" y="65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44"/>
                    <a:pt x="6" y="150"/>
                    <a:pt x="13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78" y="127"/>
                    <a:pt x="94" y="101"/>
                    <a:pt x="107" y="7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57"/>
                    <a:pt x="101" y="52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23"/>
                    <a:pt x="76" y="0"/>
                    <a:pt x="5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chenying0907 154"/>
            <p:cNvSpPr>
              <a:spLocks noEditPoints="1"/>
            </p:cNvSpPr>
            <p:nvPr/>
          </p:nvSpPr>
          <p:spPr bwMode="auto">
            <a:xfrm>
              <a:off x="5203884" y="3691925"/>
              <a:ext cx="338016" cy="469982"/>
            </a:xfrm>
            <a:custGeom>
              <a:avLst/>
              <a:gdLst>
                <a:gd name="T0" fmla="*/ 40 w 107"/>
                <a:gd name="T1" fmla="*/ 128 h 150"/>
                <a:gd name="T2" fmla="*/ 49 w 107"/>
                <a:gd name="T3" fmla="*/ 96 h 150"/>
                <a:gd name="T4" fmla="*/ 41 w 107"/>
                <a:gd name="T5" fmla="*/ 85 h 150"/>
                <a:gd name="T6" fmla="*/ 53 w 107"/>
                <a:gd name="T7" fmla="*/ 73 h 150"/>
                <a:gd name="T8" fmla="*/ 65 w 107"/>
                <a:gd name="T9" fmla="*/ 85 h 150"/>
                <a:gd name="T10" fmla="*/ 57 w 107"/>
                <a:gd name="T11" fmla="*/ 96 h 150"/>
                <a:gd name="T12" fmla="*/ 66 w 107"/>
                <a:gd name="T13" fmla="*/ 128 h 150"/>
                <a:gd name="T14" fmla="*/ 53 w 107"/>
                <a:gd name="T15" fmla="*/ 128 h 150"/>
                <a:gd name="T16" fmla="*/ 40 w 107"/>
                <a:gd name="T17" fmla="*/ 128 h 150"/>
                <a:gd name="T18" fmla="*/ 28 w 107"/>
                <a:gd name="T19" fmla="*/ 52 h 150"/>
                <a:gd name="T20" fmla="*/ 53 w 107"/>
                <a:gd name="T21" fmla="*/ 16 h 150"/>
                <a:gd name="T22" fmla="*/ 78 w 107"/>
                <a:gd name="T23" fmla="*/ 52 h 150"/>
                <a:gd name="T24" fmla="*/ 53 w 107"/>
                <a:gd name="T25" fmla="*/ 52 h 150"/>
                <a:gd name="T26" fmla="*/ 28 w 107"/>
                <a:gd name="T27" fmla="*/ 52 h 150"/>
                <a:gd name="T28" fmla="*/ 53 w 107"/>
                <a:gd name="T29" fmla="*/ 0 h 150"/>
                <a:gd name="T30" fmla="*/ 12 w 107"/>
                <a:gd name="T31" fmla="*/ 52 h 150"/>
                <a:gd name="T32" fmla="*/ 12 w 107"/>
                <a:gd name="T33" fmla="*/ 52 h 150"/>
                <a:gd name="T34" fmla="*/ 0 w 107"/>
                <a:gd name="T35" fmla="*/ 65 h 150"/>
                <a:gd name="T36" fmla="*/ 0 w 107"/>
                <a:gd name="T37" fmla="*/ 137 h 150"/>
                <a:gd name="T38" fmla="*/ 13 w 107"/>
                <a:gd name="T39" fmla="*/ 150 h 150"/>
                <a:gd name="T40" fmla="*/ 53 w 107"/>
                <a:gd name="T41" fmla="*/ 150 h 150"/>
                <a:gd name="T42" fmla="*/ 93 w 107"/>
                <a:gd name="T43" fmla="*/ 150 h 150"/>
                <a:gd name="T44" fmla="*/ 107 w 107"/>
                <a:gd name="T45" fmla="*/ 137 h 150"/>
                <a:gd name="T46" fmla="*/ 107 w 107"/>
                <a:gd name="T47" fmla="*/ 65 h 150"/>
                <a:gd name="T48" fmla="*/ 94 w 107"/>
                <a:gd name="T49" fmla="*/ 52 h 150"/>
                <a:gd name="T50" fmla="*/ 94 w 107"/>
                <a:gd name="T51" fmla="*/ 52 h 150"/>
                <a:gd name="T52" fmla="*/ 53 w 107"/>
                <a:gd name="T5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7" h="150">
                  <a:moveTo>
                    <a:pt x="40" y="128"/>
                  </a:moveTo>
                  <a:cubicBezTo>
                    <a:pt x="49" y="96"/>
                    <a:pt x="49" y="96"/>
                    <a:pt x="49" y="96"/>
                  </a:cubicBezTo>
                  <a:cubicBezTo>
                    <a:pt x="44" y="94"/>
                    <a:pt x="41" y="90"/>
                    <a:pt x="41" y="85"/>
                  </a:cubicBezTo>
                  <a:cubicBezTo>
                    <a:pt x="41" y="78"/>
                    <a:pt x="47" y="73"/>
                    <a:pt x="53" y="73"/>
                  </a:cubicBezTo>
                  <a:cubicBezTo>
                    <a:pt x="60" y="73"/>
                    <a:pt x="65" y="78"/>
                    <a:pt x="65" y="85"/>
                  </a:cubicBezTo>
                  <a:cubicBezTo>
                    <a:pt x="65" y="90"/>
                    <a:pt x="62" y="94"/>
                    <a:pt x="57" y="96"/>
                  </a:cubicBezTo>
                  <a:cubicBezTo>
                    <a:pt x="66" y="128"/>
                    <a:pt x="66" y="128"/>
                    <a:pt x="66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40" y="128"/>
                    <a:pt x="40" y="128"/>
                    <a:pt x="40" y="128"/>
                  </a:cubicBezTo>
                  <a:moveTo>
                    <a:pt x="28" y="52"/>
                  </a:moveTo>
                  <a:cubicBezTo>
                    <a:pt x="28" y="32"/>
                    <a:pt x="39" y="16"/>
                    <a:pt x="53" y="16"/>
                  </a:cubicBezTo>
                  <a:cubicBezTo>
                    <a:pt x="67" y="16"/>
                    <a:pt x="78" y="32"/>
                    <a:pt x="78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28" y="52"/>
                    <a:pt x="28" y="52"/>
                    <a:pt x="28" y="52"/>
                  </a:cubicBezTo>
                  <a:moveTo>
                    <a:pt x="53" y="0"/>
                  </a:moveTo>
                  <a:cubicBezTo>
                    <a:pt x="31" y="0"/>
                    <a:pt x="12" y="23"/>
                    <a:pt x="12" y="52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5" y="52"/>
                    <a:pt x="0" y="58"/>
                    <a:pt x="0" y="65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4"/>
                    <a:pt x="6" y="150"/>
                    <a:pt x="13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101" y="150"/>
                    <a:pt x="107" y="144"/>
                    <a:pt x="107" y="137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58"/>
                    <a:pt x="101" y="52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23"/>
                    <a:pt x="76" y="0"/>
                    <a:pt x="5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chenying0907 155"/>
            <p:cNvSpPr/>
            <p:nvPr/>
          </p:nvSpPr>
          <p:spPr bwMode="auto">
            <a:xfrm>
              <a:off x="2562266" y="3647937"/>
              <a:ext cx="245409" cy="456091"/>
            </a:xfrm>
            <a:custGeom>
              <a:avLst/>
              <a:gdLst>
                <a:gd name="T0" fmla="*/ 49 w 78"/>
                <a:gd name="T1" fmla="*/ 0 h 146"/>
                <a:gd name="T2" fmla="*/ 0 w 78"/>
                <a:gd name="T3" fmla="*/ 72 h 146"/>
                <a:gd name="T4" fmla="*/ 25 w 78"/>
                <a:gd name="T5" fmla="*/ 80 h 146"/>
                <a:gd name="T6" fmla="*/ 47 w 78"/>
                <a:gd name="T7" fmla="*/ 74 h 146"/>
                <a:gd name="T8" fmla="*/ 33 w 78"/>
                <a:gd name="T9" fmla="*/ 129 h 146"/>
                <a:gd name="T10" fmla="*/ 57 w 78"/>
                <a:gd name="T11" fmla="*/ 146 h 146"/>
                <a:gd name="T12" fmla="*/ 78 w 78"/>
                <a:gd name="T13" fmla="*/ 86 h 146"/>
                <a:gd name="T14" fmla="*/ 66 w 78"/>
                <a:gd name="T15" fmla="*/ 50 h 146"/>
                <a:gd name="T16" fmla="*/ 49 w 78"/>
                <a:gd name="T1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146">
                  <a:moveTo>
                    <a:pt x="49" y="0"/>
                  </a:moveTo>
                  <a:cubicBezTo>
                    <a:pt x="0" y="72"/>
                    <a:pt x="0" y="72"/>
                    <a:pt x="0" y="72"/>
                  </a:cubicBezTo>
                  <a:cubicBezTo>
                    <a:pt x="8" y="77"/>
                    <a:pt x="16" y="80"/>
                    <a:pt x="25" y="80"/>
                  </a:cubicBezTo>
                  <a:cubicBezTo>
                    <a:pt x="32" y="80"/>
                    <a:pt x="40" y="78"/>
                    <a:pt x="47" y="74"/>
                  </a:cubicBezTo>
                  <a:cubicBezTo>
                    <a:pt x="52" y="87"/>
                    <a:pt x="47" y="108"/>
                    <a:pt x="33" y="129"/>
                  </a:cubicBezTo>
                  <a:cubicBezTo>
                    <a:pt x="57" y="146"/>
                    <a:pt x="57" y="146"/>
                    <a:pt x="57" y="146"/>
                  </a:cubicBezTo>
                  <a:cubicBezTo>
                    <a:pt x="71" y="125"/>
                    <a:pt x="78" y="105"/>
                    <a:pt x="78" y="86"/>
                  </a:cubicBezTo>
                  <a:cubicBezTo>
                    <a:pt x="78" y="72"/>
                    <a:pt x="74" y="59"/>
                    <a:pt x="66" y="50"/>
                  </a:cubicBezTo>
                  <a:cubicBezTo>
                    <a:pt x="72" y="32"/>
                    <a:pt x="65" y="12"/>
                    <a:pt x="4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chenying0907 156"/>
            <p:cNvSpPr/>
            <p:nvPr/>
          </p:nvSpPr>
          <p:spPr bwMode="auto">
            <a:xfrm>
              <a:off x="2305280" y="4022996"/>
              <a:ext cx="435254" cy="250039"/>
            </a:xfrm>
            <a:custGeom>
              <a:avLst/>
              <a:gdLst>
                <a:gd name="T0" fmla="*/ 49 w 139"/>
                <a:gd name="T1" fmla="*/ 0 h 80"/>
                <a:gd name="T2" fmla="*/ 0 w 139"/>
                <a:gd name="T3" fmla="*/ 72 h 80"/>
                <a:gd name="T4" fmla="*/ 24 w 139"/>
                <a:gd name="T5" fmla="*/ 80 h 80"/>
                <a:gd name="T6" fmla="*/ 52 w 139"/>
                <a:gd name="T7" fmla="*/ 70 h 80"/>
                <a:gd name="T8" fmla="*/ 68 w 139"/>
                <a:gd name="T9" fmla="*/ 72 h 80"/>
                <a:gd name="T10" fmla="*/ 90 w 139"/>
                <a:gd name="T11" fmla="*/ 68 h 80"/>
                <a:gd name="T12" fmla="*/ 139 w 139"/>
                <a:gd name="T13" fmla="*/ 26 h 80"/>
                <a:gd name="T14" fmla="*/ 139 w 139"/>
                <a:gd name="T15" fmla="*/ 26 h 80"/>
                <a:gd name="T16" fmla="*/ 115 w 139"/>
                <a:gd name="T17" fmla="*/ 9 h 80"/>
                <a:gd name="T18" fmla="*/ 115 w 139"/>
                <a:gd name="T19" fmla="*/ 10 h 80"/>
                <a:gd name="T20" fmla="*/ 68 w 139"/>
                <a:gd name="T21" fmla="*/ 43 h 80"/>
                <a:gd name="T22" fmla="*/ 67 w 139"/>
                <a:gd name="T23" fmla="*/ 43 h 80"/>
                <a:gd name="T24" fmla="*/ 49 w 139"/>
                <a:gd name="T2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9" h="80">
                  <a:moveTo>
                    <a:pt x="49" y="0"/>
                  </a:moveTo>
                  <a:cubicBezTo>
                    <a:pt x="0" y="72"/>
                    <a:pt x="0" y="72"/>
                    <a:pt x="0" y="72"/>
                  </a:cubicBezTo>
                  <a:cubicBezTo>
                    <a:pt x="7" y="77"/>
                    <a:pt x="16" y="80"/>
                    <a:pt x="24" y="80"/>
                  </a:cubicBezTo>
                  <a:cubicBezTo>
                    <a:pt x="34" y="80"/>
                    <a:pt x="44" y="76"/>
                    <a:pt x="52" y="70"/>
                  </a:cubicBezTo>
                  <a:cubicBezTo>
                    <a:pt x="57" y="71"/>
                    <a:pt x="62" y="72"/>
                    <a:pt x="68" y="72"/>
                  </a:cubicBezTo>
                  <a:cubicBezTo>
                    <a:pt x="75" y="72"/>
                    <a:pt x="82" y="71"/>
                    <a:pt x="90" y="68"/>
                  </a:cubicBezTo>
                  <a:cubicBezTo>
                    <a:pt x="108" y="61"/>
                    <a:pt x="125" y="47"/>
                    <a:pt x="139" y="26"/>
                  </a:cubicBezTo>
                  <a:cubicBezTo>
                    <a:pt x="139" y="26"/>
                    <a:pt x="139" y="26"/>
                    <a:pt x="139" y="26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00" y="31"/>
                    <a:pt x="82" y="43"/>
                    <a:pt x="68" y="43"/>
                  </a:cubicBezTo>
                  <a:cubicBezTo>
                    <a:pt x="68" y="43"/>
                    <a:pt x="67" y="43"/>
                    <a:pt x="67" y="43"/>
                  </a:cubicBezTo>
                  <a:cubicBezTo>
                    <a:pt x="70" y="27"/>
                    <a:pt x="63" y="10"/>
                    <a:pt x="4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chenying0907 157"/>
            <p:cNvSpPr/>
            <p:nvPr/>
          </p:nvSpPr>
          <p:spPr bwMode="auto">
            <a:xfrm>
              <a:off x="1900124" y="4108657"/>
              <a:ext cx="328755" cy="655196"/>
            </a:xfrm>
            <a:custGeom>
              <a:avLst/>
              <a:gdLst>
                <a:gd name="T0" fmla="*/ 52 w 105"/>
                <a:gd name="T1" fmla="*/ 0 h 209"/>
                <a:gd name="T2" fmla="*/ 8 w 105"/>
                <a:gd name="T3" fmla="*/ 74 h 209"/>
                <a:gd name="T4" fmla="*/ 67 w 105"/>
                <a:gd name="T5" fmla="*/ 119 h 209"/>
                <a:gd name="T6" fmla="*/ 74 w 105"/>
                <a:gd name="T7" fmla="*/ 119 h 209"/>
                <a:gd name="T8" fmla="*/ 78 w 105"/>
                <a:gd name="T9" fmla="*/ 134 h 209"/>
                <a:gd name="T10" fmla="*/ 75 w 105"/>
                <a:gd name="T11" fmla="*/ 145 h 209"/>
                <a:gd name="T12" fmla="*/ 89 w 105"/>
                <a:gd name="T13" fmla="*/ 199 h 209"/>
                <a:gd name="T14" fmla="*/ 102 w 105"/>
                <a:gd name="T15" fmla="*/ 209 h 209"/>
                <a:gd name="T16" fmla="*/ 105 w 105"/>
                <a:gd name="T17" fmla="*/ 208 h 209"/>
                <a:gd name="T18" fmla="*/ 79 w 105"/>
                <a:gd name="T19" fmla="*/ 107 h 209"/>
                <a:gd name="T20" fmla="*/ 76 w 105"/>
                <a:gd name="T21" fmla="*/ 107 h 209"/>
                <a:gd name="T22" fmla="*/ 67 w 105"/>
                <a:gd name="T23" fmla="*/ 108 h 209"/>
                <a:gd name="T24" fmla="*/ 19 w 105"/>
                <a:gd name="T25" fmla="*/ 71 h 209"/>
                <a:gd name="T26" fmla="*/ 54 w 105"/>
                <a:gd name="T27" fmla="*/ 11 h 209"/>
                <a:gd name="T28" fmla="*/ 52 w 105"/>
                <a:gd name="T2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209">
                  <a:moveTo>
                    <a:pt x="52" y="0"/>
                  </a:moveTo>
                  <a:cubicBezTo>
                    <a:pt x="19" y="9"/>
                    <a:pt x="0" y="42"/>
                    <a:pt x="8" y="74"/>
                  </a:cubicBezTo>
                  <a:cubicBezTo>
                    <a:pt x="15" y="101"/>
                    <a:pt x="40" y="119"/>
                    <a:pt x="67" y="119"/>
                  </a:cubicBezTo>
                  <a:cubicBezTo>
                    <a:pt x="69" y="119"/>
                    <a:pt x="71" y="119"/>
                    <a:pt x="74" y="119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5" y="137"/>
                    <a:pt x="74" y="141"/>
                    <a:pt x="75" y="145"/>
                  </a:cubicBezTo>
                  <a:cubicBezTo>
                    <a:pt x="89" y="199"/>
                    <a:pt x="89" y="199"/>
                    <a:pt x="89" y="199"/>
                  </a:cubicBezTo>
                  <a:cubicBezTo>
                    <a:pt x="91" y="205"/>
                    <a:pt x="96" y="209"/>
                    <a:pt x="102" y="209"/>
                  </a:cubicBezTo>
                  <a:cubicBezTo>
                    <a:pt x="103" y="209"/>
                    <a:pt x="104" y="208"/>
                    <a:pt x="105" y="2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78" y="107"/>
                    <a:pt x="77" y="107"/>
                    <a:pt x="76" y="107"/>
                  </a:cubicBezTo>
                  <a:cubicBezTo>
                    <a:pt x="73" y="108"/>
                    <a:pt x="70" y="108"/>
                    <a:pt x="67" y="108"/>
                  </a:cubicBezTo>
                  <a:cubicBezTo>
                    <a:pt x="45" y="108"/>
                    <a:pt x="25" y="93"/>
                    <a:pt x="19" y="71"/>
                  </a:cubicBezTo>
                  <a:cubicBezTo>
                    <a:pt x="12" y="45"/>
                    <a:pt x="28" y="18"/>
                    <a:pt x="54" y="11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chenying0907 158"/>
            <p:cNvSpPr/>
            <p:nvPr/>
          </p:nvSpPr>
          <p:spPr bwMode="auto">
            <a:xfrm>
              <a:off x="2062187" y="4101712"/>
              <a:ext cx="254670" cy="657511"/>
            </a:xfrm>
            <a:custGeom>
              <a:avLst/>
              <a:gdLst>
                <a:gd name="T0" fmla="*/ 15 w 81"/>
                <a:gd name="T1" fmla="*/ 0 h 210"/>
                <a:gd name="T2" fmla="*/ 3 w 81"/>
                <a:gd name="T3" fmla="*/ 2 h 210"/>
                <a:gd name="T4" fmla="*/ 0 w 81"/>
                <a:gd name="T5" fmla="*/ 2 h 210"/>
                <a:gd name="T6" fmla="*/ 0 w 81"/>
                <a:gd name="T7" fmla="*/ 2 h 210"/>
                <a:gd name="T8" fmla="*/ 2 w 81"/>
                <a:gd name="T9" fmla="*/ 13 h 210"/>
                <a:gd name="T10" fmla="*/ 3 w 81"/>
                <a:gd name="T11" fmla="*/ 13 h 210"/>
                <a:gd name="T12" fmla="*/ 5 w 81"/>
                <a:gd name="T13" fmla="*/ 13 h 210"/>
                <a:gd name="T14" fmla="*/ 15 w 81"/>
                <a:gd name="T15" fmla="*/ 12 h 210"/>
                <a:gd name="T16" fmla="*/ 62 w 81"/>
                <a:gd name="T17" fmla="*/ 49 h 210"/>
                <a:gd name="T18" fmla="*/ 27 w 81"/>
                <a:gd name="T19" fmla="*/ 109 h 210"/>
                <a:gd name="T20" fmla="*/ 27 w 81"/>
                <a:gd name="T21" fmla="*/ 109 h 210"/>
                <a:gd name="T22" fmla="*/ 53 w 81"/>
                <a:gd name="T23" fmla="*/ 210 h 210"/>
                <a:gd name="T24" fmla="*/ 62 w 81"/>
                <a:gd name="T25" fmla="*/ 194 h 210"/>
                <a:gd name="T26" fmla="*/ 49 w 81"/>
                <a:gd name="T27" fmla="*/ 140 h 210"/>
                <a:gd name="T28" fmla="*/ 41 w 81"/>
                <a:gd name="T29" fmla="*/ 132 h 210"/>
                <a:gd name="T30" fmla="*/ 38 w 81"/>
                <a:gd name="T31" fmla="*/ 117 h 210"/>
                <a:gd name="T32" fmla="*/ 73 w 81"/>
                <a:gd name="T33" fmla="*/ 46 h 210"/>
                <a:gd name="T34" fmla="*/ 15 w 81"/>
                <a:gd name="T35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1" h="210">
                  <a:moveTo>
                    <a:pt x="15" y="0"/>
                  </a:moveTo>
                  <a:cubicBezTo>
                    <a:pt x="11" y="0"/>
                    <a:pt x="7" y="1"/>
                    <a:pt x="3" y="2"/>
                  </a:cubicBezTo>
                  <a:cubicBezTo>
                    <a:pt x="2" y="2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4" y="13"/>
                    <a:pt x="5" y="13"/>
                  </a:cubicBezTo>
                  <a:cubicBezTo>
                    <a:pt x="8" y="12"/>
                    <a:pt x="12" y="12"/>
                    <a:pt x="15" y="12"/>
                  </a:cubicBezTo>
                  <a:cubicBezTo>
                    <a:pt x="37" y="12"/>
                    <a:pt x="57" y="26"/>
                    <a:pt x="62" y="49"/>
                  </a:cubicBezTo>
                  <a:cubicBezTo>
                    <a:pt x="69" y="75"/>
                    <a:pt x="53" y="102"/>
                    <a:pt x="27" y="109"/>
                  </a:cubicBezTo>
                  <a:cubicBezTo>
                    <a:pt x="27" y="109"/>
                    <a:pt x="27" y="109"/>
                    <a:pt x="27" y="109"/>
                  </a:cubicBezTo>
                  <a:cubicBezTo>
                    <a:pt x="53" y="210"/>
                    <a:pt x="53" y="210"/>
                    <a:pt x="53" y="210"/>
                  </a:cubicBezTo>
                  <a:cubicBezTo>
                    <a:pt x="60" y="208"/>
                    <a:pt x="64" y="201"/>
                    <a:pt x="62" y="194"/>
                  </a:cubicBezTo>
                  <a:cubicBezTo>
                    <a:pt x="49" y="140"/>
                    <a:pt x="49" y="140"/>
                    <a:pt x="49" y="140"/>
                  </a:cubicBezTo>
                  <a:cubicBezTo>
                    <a:pt x="48" y="136"/>
                    <a:pt x="45" y="133"/>
                    <a:pt x="41" y="132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65" y="106"/>
                    <a:pt x="81" y="76"/>
                    <a:pt x="73" y="46"/>
                  </a:cubicBezTo>
                  <a:cubicBezTo>
                    <a:pt x="66" y="19"/>
                    <a:pt x="42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46" name="PA_组合 145"/>
          <p:cNvGrpSpPr/>
          <p:nvPr>
            <p:custDataLst>
              <p:tags r:id="rId5"/>
            </p:custDataLst>
          </p:nvPr>
        </p:nvGrpSpPr>
        <p:grpSpPr>
          <a:xfrm>
            <a:off x="2620963" y="2282825"/>
            <a:ext cx="1654176" cy="3571875"/>
            <a:chOff x="2620963" y="2282825"/>
            <a:chExt cx="1654176" cy="3571875"/>
          </a:xfrm>
        </p:grpSpPr>
        <p:sp>
          <p:nvSpPr>
            <p:cNvPr id="147" name="chenying0907 5"/>
            <p:cNvSpPr/>
            <p:nvPr/>
          </p:nvSpPr>
          <p:spPr bwMode="auto">
            <a:xfrm>
              <a:off x="3562351" y="4586288"/>
              <a:ext cx="114300" cy="153988"/>
            </a:xfrm>
            <a:custGeom>
              <a:avLst/>
              <a:gdLst>
                <a:gd name="T0" fmla="*/ 4 w 38"/>
                <a:gd name="T1" fmla="*/ 1 h 52"/>
                <a:gd name="T2" fmla="*/ 4 w 38"/>
                <a:gd name="T3" fmla="*/ 0 h 52"/>
                <a:gd name="T4" fmla="*/ 4 w 38"/>
                <a:gd name="T5" fmla="*/ 3 h 52"/>
                <a:gd name="T6" fmla="*/ 9 w 38"/>
                <a:gd name="T7" fmla="*/ 0 h 52"/>
                <a:gd name="T8" fmla="*/ 3 w 38"/>
                <a:gd name="T9" fmla="*/ 11 h 52"/>
                <a:gd name="T10" fmla="*/ 22 w 38"/>
                <a:gd name="T11" fmla="*/ 0 h 52"/>
                <a:gd name="T12" fmla="*/ 3 w 38"/>
                <a:gd name="T13" fmla="*/ 15 h 52"/>
                <a:gd name="T14" fmla="*/ 29 w 38"/>
                <a:gd name="T15" fmla="*/ 0 h 52"/>
                <a:gd name="T16" fmla="*/ 2 w 38"/>
                <a:gd name="T17" fmla="*/ 26 h 52"/>
                <a:gd name="T18" fmla="*/ 37 w 38"/>
                <a:gd name="T19" fmla="*/ 5 h 52"/>
                <a:gd name="T20" fmla="*/ 2 w 38"/>
                <a:gd name="T21" fmla="*/ 31 h 52"/>
                <a:gd name="T22" fmla="*/ 37 w 38"/>
                <a:gd name="T23" fmla="*/ 11 h 52"/>
                <a:gd name="T24" fmla="*/ 1 w 38"/>
                <a:gd name="T25" fmla="*/ 38 h 52"/>
                <a:gd name="T26" fmla="*/ 38 w 38"/>
                <a:gd name="T27" fmla="*/ 17 h 52"/>
                <a:gd name="T28" fmla="*/ 1 w 38"/>
                <a:gd name="T29" fmla="*/ 43 h 52"/>
                <a:gd name="T30" fmla="*/ 38 w 38"/>
                <a:gd name="T31" fmla="*/ 22 h 52"/>
                <a:gd name="T32" fmla="*/ 3 w 38"/>
                <a:gd name="T33" fmla="*/ 52 h 52"/>
                <a:gd name="T34" fmla="*/ 38 w 38"/>
                <a:gd name="T35" fmla="*/ 31 h 52"/>
                <a:gd name="T36" fmla="*/ 15 w 38"/>
                <a:gd name="T37" fmla="*/ 51 h 52"/>
                <a:gd name="T38" fmla="*/ 38 w 38"/>
                <a:gd name="T39" fmla="*/ 38 h 52"/>
                <a:gd name="T40" fmla="*/ 22 w 38"/>
                <a:gd name="T41" fmla="*/ 51 h 52"/>
                <a:gd name="T42" fmla="*/ 38 w 38"/>
                <a:gd name="T43" fmla="*/ 42 h 52"/>
                <a:gd name="T44" fmla="*/ 34 w 38"/>
                <a:gd name="T45" fmla="*/ 51 h 52"/>
                <a:gd name="T46" fmla="*/ 38 w 38"/>
                <a:gd name="T47" fmla="*/ 49 h 52"/>
                <a:gd name="T48" fmla="*/ 34 w 38"/>
                <a:gd name="T49" fmla="*/ 51 h 52"/>
                <a:gd name="T50" fmla="*/ 38 w 38"/>
                <a:gd name="T51" fmla="*/ 49 h 52"/>
                <a:gd name="T52" fmla="*/ 38 w 38"/>
                <a:gd name="T53" fmla="*/ 51 h 52"/>
                <a:gd name="T54" fmla="*/ 38 w 38"/>
                <a:gd name="T5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" h="52">
                  <a:moveTo>
                    <a:pt x="4" y="1"/>
                  </a:moveTo>
                  <a:cubicBezTo>
                    <a:pt x="4" y="1"/>
                    <a:pt x="4" y="0"/>
                    <a:pt x="4" y="0"/>
                  </a:cubicBezTo>
                  <a:cubicBezTo>
                    <a:pt x="4" y="1"/>
                    <a:pt x="4" y="3"/>
                    <a:pt x="4" y="3"/>
                  </a:cubicBezTo>
                  <a:cubicBezTo>
                    <a:pt x="4" y="3"/>
                    <a:pt x="9" y="0"/>
                    <a:pt x="9" y="0"/>
                  </a:cubicBezTo>
                  <a:cubicBezTo>
                    <a:pt x="9" y="1"/>
                    <a:pt x="3" y="11"/>
                    <a:pt x="3" y="11"/>
                  </a:cubicBezTo>
                  <a:cubicBezTo>
                    <a:pt x="4" y="11"/>
                    <a:pt x="22" y="0"/>
                    <a:pt x="22" y="0"/>
                  </a:cubicBezTo>
                  <a:cubicBezTo>
                    <a:pt x="23" y="0"/>
                    <a:pt x="3" y="15"/>
                    <a:pt x="3" y="15"/>
                  </a:cubicBezTo>
                  <a:cubicBezTo>
                    <a:pt x="3" y="15"/>
                    <a:pt x="28" y="0"/>
                    <a:pt x="29" y="0"/>
                  </a:cubicBezTo>
                  <a:cubicBezTo>
                    <a:pt x="29" y="1"/>
                    <a:pt x="2" y="25"/>
                    <a:pt x="2" y="26"/>
                  </a:cubicBezTo>
                  <a:cubicBezTo>
                    <a:pt x="3" y="26"/>
                    <a:pt x="37" y="5"/>
                    <a:pt x="37" y="5"/>
                  </a:cubicBezTo>
                  <a:cubicBezTo>
                    <a:pt x="38" y="6"/>
                    <a:pt x="2" y="31"/>
                    <a:pt x="2" y="31"/>
                  </a:cubicBezTo>
                  <a:cubicBezTo>
                    <a:pt x="2" y="32"/>
                    <a:pt x="37" y="10"/>
                    <a:pt x="37" y="11"/>
                  </a:cubicBezTo>
                  <a:cubicBezTo>
                    <a:pt x="38" y="11"/>
                    <a:pt x="1" y="37"/>
                    <a:pt x="1" y="38"/>
                  </a:cubicBezTo>
                  <a:cubicBezTo>
                    <a:pt x="1" y="38"/>
                    <a:pt x="37" y="17"/>
                    <a:pt x="38" y="17"/>
                  </a:cubicBezTo>
                  <a:cubicBezTo>
                    <a:pt x="38" y="17"/>
                    <a:pt x="0" y="42"/>
                    <a:pt x="1" y="43"/>
                  </a:cubicBezTo>
                  <a:cubicBezTo>
                    <a:pt x="1" y="43"/>
                    <a:pt x="37" y="21"/>
                    <a:pt x="38" y="22"/>
                  </a:cubicBezTo>
                  <a:cubicBezTo>
                    <a:pt x="38" y="22"/>
                    <a:pt x="3" y="51"/>
                    <a:pt x="3" y="52"/>
                  </a:cubicBezTo>
                  <a:cubicBezTo>
                    <a:pt x="3" y="52"/>
                    <a:pt x="38" y="31"/>
                    <a:pt x="38" y="31"/>
                  </a:cubicBezTo>
                  <a:cubicBezTo>
                    <a:pt x="38" y="32"/>
                    <a:pt x="15" y="51"/>
                    <a:pt x="15" y="51"/>
                  </a:cubicBezTo>
                  <a:cubicBezTo>
                    <a:pt x="15" y="52"/>
                    <a:pt x="38" y="38"/>
                    <a:pt x="38" y="38"/>
                  </a:cubicBezTo>
                  <a:cubicBezTo>
                    <a:pt x="38" y="38"/>
                    <a:pt x="22" y="51"/>
                    <a:pt x="22" y="51"/>
                  </a:cubicBezTo>
                  <a:cubicBezTo>
                    <a:pt x="22" y="51"/>
                    <a:pt x="38" y="42"/>
                    <a:pt x="38" y="42"/>
                  </a:cubicBezTo>
                  <a:cubicBezTo>
                    <a:pt x="38" y="42"/>
                    <a:pt x="34" y="51"/>
                    <a:pt x="34" y="51"/>
                  </a:cubicBezTo>
                  <a:cubicBezTo>
                    <a:pt x="34" y="51"/>
                    <a:pt x="38" y="49"/>
                    <a:pt x="38" y="49"/>
                  </a:cubicBezTo>
                  <a:cubicBezTo>
                    <a:pt x="38" y="49"/>
                    <a:pt x="34" y="51"/>
                    <a:pt x="34" y="51"/>
                  </a:cubicBezTo>
                  <a:cubicBezTo>
                    <a:pt x="34" y="51"/>
                    <a:pt x="38" y="49"/>
                    <a:pt x="38" y="49"/>
                  </a:cubicBezTo>
                  <a:cubicBezTo>
                    <a:pt x="38" y="49"/>
                    <a:pt x="38" y="51"/>
                    <a:pt x="38" y="51"/>
                  </a:cubicBezTo>
                  <a:cubicBezTo>
                    <a:pt x="38" y="51"/>
                    <a:pt x="38" y="51"/>
                    <a:pt x="38" y="51"/>
                  </a:cubicBezTo>
                </a:path>
              </a:pathLst>
            </a:custGeom>
            <a:noFill/>
            <a:ln w="3175" cap="rnd">
              <a:solidFill>
                <a:srgbClr val="D2362A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chenying0907 6"/>
            <p:cNvSpPr/>
            <p:nvPr/>
          </p:nvSpPr>
          <p:spPr bwMode="auto">
            <a:xfrm>
              <a:off x="3204528" y="4585335"/>
              <a:ext cx="177800" cy="155575"/>
            </a:xfrm>
            <a:custGeom>
              <a:avLst/>
              <a:gdLst>
                <a:gd name="T0" fmla="*/ 0 w 59"/>
                <a:gd name="T1" fmla="*/ 1 h 52"/>
                <a:gd name="T2" fmla="*/ 0 w 59"/>
                <a:gd name="T3" fmla="*/ 1 h 52"/>
                <a:gd name="T4" fmla="*/ 0 w 59"/>
                <a:gd name="T5" fmla="*/ 4 h 52"/>
                <a:gd name="T6" fmla="*/ 4 w 59"/>
                <a:gd name="T7" fmla="*/ 1 h 52"/>
                <a:gd name="T8" fmla="*/ 0 w 59"/>
                <a:gd name="T9" fmla="*/ 11 h 52"/>
                <a:gd name="T10" fmla="*/ 18 w 59"/>
                <a:gd name="T11" fmla="*/ 1 h 52"/>
                <a:gd name="T12" fmla="*/ 0 w 59"/>
                <a:gd name="T13" fmla="*/ 15 h 52"/>
                <a:gd name="T14" fmla="*/ 24 w 59"/>
                <a:gd name="T15" fmla="*/ 1 h 52"/>
                <a:gd name="T16" fmla="*/ 0 w 59"/>
                <a:gd name="T17" fmla="*/ 25 h 52"/>
                <a:gd name="T18" fmla="*/ 43 w 59"/>
                <a:gd name="T19" fmla="*/ 1 h 52"/>
                <a:gd name="T20" fmla="*/ 0 w 59"/>
                <a:gd name="T21" fmla="*/ 31 h 52"/>
                <a:gd name="T22" fmla="*/ 52 w 59"/>
                <a:gd name="T23" fmla="*/ 0 h 52"/>
                <a:gd name="T24" fmla="*/ 0 w 59"/>
                <a:gd name="T25" fmla="*/ 36 h 52"/>
                <a:gd name="T26" fmla="*/ 54 w 59"/>
                <a:gd name="T27" fmla="*/ 5 h 52"/>
                <a:gd name="T28" fmla="*/ 0 w 59"/>
                <a:gd name="T29" fmla="*/ 41 h 52"/>
                <a:gd name="T30" fmla="*/ 54 w 59"/>
                <a:gd name="T31" fmla="*/ 10 h 52"/>
                <a:gd name="T32" fmla="*/ 0 w 59"/>
                <a:gd name="T33" fmla="*/ 51 h 52"/>
                <a:gd name="T34" fmla="*/ 55 w 59"/>
                <a:gd name="T35" fmla="*/ 19 h 52"/>
                <a:gd name="T36" fmla="*/ 11 w 59"/>
                <a:gd name="T37" fmla="*/ 52 h 52"/>
                <a:gd name="T38" fmla="*/ 56 w 59"/>
                <a:gd name="T39" fmla="*/ 26 h 52"/>
                <a:gd name="T40" fmla="*/ 17 w 59"/>
                <a:gd name="T41" fmla="*/ 52 h 52"/>
                <a:gd name="T42" fmla="*/ 56 w 59"/>
                <a:gd name="T43" fmla="*/ 29 h 52"/>
                <a:gd name="T44" fmla="*/ 30 w 59"/>
                <a:gd name="T45" fmla="*/ 52 h 52"/>
                <a:gd name="T46" fmla="*/ 57 w 59"/>
                <a:gd name="T47" fmla="*/ 36 h 52"/>
                <a:gd name="T48" fmla="*/ 30 w 59"/>
                <a:gd name="T49" fmla="*/ 52 h 52"/>
                <a:gd name="T50" fmla="*/ 57 w 59"/>
                <a:gd name="T51" fmla="*/ 36 h 52"/>
                <a:gd name="T52" fmla="*/ 38 w 59"/>
                <a:gd name="T53" fmla="*/ 52 h 52"/>
                <a:gd name="T54" fmla="*/ 58 w 59"/>
                <a:gd name="T55" fmla="*/ 40 h 52"/>
                <a:gd name="T56" fmla="*/ 52 w 59"/>
                <a:gd name="T57" fmla="*/ 51 h 52"/>
                <a:gd name="T58" fmla="*/ 59 w 59"/>
                <a:gd name="T59" fmla="*/ 48 h 52"/>
                <a:gd name="T60" fmla="*/ 59 w 59"/>
                <a:gd name="T61" fmla="*/ 51 h 52"/>
                <a:gd name="T62" fmla="*/ 59 w 59"/>
                <a:gd name="T63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" h="52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4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4" y="1"/>
                    <a:pt x="0" y="11"/>
                    <a:pt x="0" y="11"/>
                  </a:cubicBezTo>
                  <a:cubicBezTo>
                    <a:pt x="0" y="12"/>
                    <a:pt x="18" y="1"/>
                    <a:pt x="18" y="1"/>
                  </a:cubicBezTo>
                  <a:cubicBezTo>
                    <a:pt x="18" y="1"/>
                    <a:pt x="0" y="15"/>
                    <a:pt x="0" y="15"/>
                  </a:cubicBezTo>
                  <a:cubicBezTo>
                    <a:pt x="0" y="15"/>
                    <a:pt x="24" y="0"/>
                    <a:pt x="24" y="1"/>
                  </a:cubicBezTo>
                  <a:cubicBezTo>
                    <a:pt x="24" y="1"/>
                    <a:pt x="0" y="25"/>
                    <a:pt x="0" y="25"/>
                  </a:cubicBezTo>
                  <a:cubicBezTo>
                    <a:pt x="0" y="25"/>
                    <a:pt x="42" y="0"/>
                    <a:pt x="43" y="1"/>
                  </a:cubicBezTo>
                  <a:cubicBezTo>
                    <a:pt x="43" y="1"/>
                    <a:pt x="0" y="30"/>
                    <a:pt x="0" y="31"/>
                  </a:cubicBezTo>
                  <a:cubicBezTo>
                    <a:pt x="0" y="31"/>
                    <a:pt x="52" y="0"/>
                    <a:pt x="52" y="0"/>
                  </a:cubicBezTo>
                  <a:cubicBezTo>
                    <a:pt x="53" y="1"/>
                    <a:pt x="0" y="36"/>
                    <a:pt x="0" y="36"/>
                  </a:cubicBezTo>
                  <a:cubicBezTo>
                    <a:pt x="1" y="37"/>
                    <a:pt x="54" y="5"/>
                    <a:pt x="54" y="5"/>
                  </a:cubicBezTo>
                  <a:cubicBezTo>
                    <a:pt x="54" y="6"/>
                    <a:pt x="0" y="40"/>
                    <a:pt x="0" y="41"/>
                  </a:cubicBezTo>
                  <a:cubicBezTo>
                    <a:pt x="1" y="42"/>
                    <a:pt x="54" y="10"/>
                    <a:pt x="54" y="10"/>
                  </a:cubicBezTo>
                  <a:cubicBezTo>
                    <a:pt x="55" y="11"/>
                    <a:pt x="0" y="50"/>
                    <a:pt x="0" y="51"/>
                  </a:cubicBezTo>
                  <a:cubicBezTo>
                    <a:pt x="1" y="51"/>
                    <a:pt x="55" y="19"/>
                    <a:pt x="55" y="19"/>
                  </a:cubicBezTo>
                  <a:cubicBezTo>
                    <a:pt x="56" y="20"/>
                    <a:pt x="10" y="51"/>
                    <a:pt x="11" y="52"/>
                  </a:cubicBezTo>
                  <a:cubicBezTo>
                    <a:pt x="11" y="52"/>
                    <a:pt x="55" y="25"/>
                    <a:pt x="56" y="26"/>
                  </a:cubicBezTo>
                  <a:cubicBezTo>
                    <a:pt x="56" y="26"/>
                    <a:pt x="17" y="51"/>
                    <a:pt x="17" y="52"/>
                  </a:cubicBezTo>
                  <a:cubicBezTo>
                    <a:pt x="17" y="52"/>
                    <a:pt x="56" y="29"/>
                    <a:pt x="56" y="29"/>
                  </a:cubicBezTo>
                  <a:cubicBezTo>
                    <a:pt x="56" y="30"/>
                    <a:pt x="30" y="52"/>
                    <a:pt x="30" y="52"/>
                  </a:cubicBezTo>
                  <a:cubicBezTo>
                    <a:pt x="30" y="52"/>
                    <a:pt x="57" y="36"/>
                    <a:pt x="57" y="36"/>
                  </a:cubicBezTo>
                  <a:cubicBezTo>
                    <a:pt x="57" y="36"/>
                    <a:pt x="30" y="51"/>
                    <a:pt x="30" y="52"/>
                  </a:cubicBezTo>
                  <a:cubicBezTo>
                    <a:pt x="30" y="52"/>
                    <a:pt x="57" y="36"/>
                    <a:pt x="57" y="36"/>
                  </a:cubicBezTo>
                  <a:cubicBezTo>
                    <a:pt x="57" y="36"/>
                    <a:pt x="38" y="51"/>
                    <a:pt x="38" y="52"/>
                  </a:cubicBezTo>
                  <a:cubicBezTo>
                    <a:pt x="38" y="52"/>
                    <a:pt x="58" y="40"/>
                    <a:pt x="58" y="40"/>
                  </a:cubicBezTo>
                  <a:cubicBezTo>
                    <a:pt x="58" y="40"/>
                    <a:pt x="52" y="51"/>
                    <a:pt x="52" y="51"/>
                  </a:cubicBezTo>
                  <a:cubicBezTo>
                    <a:pt x="53" y="51"/>
                    <a:pt x="59" y="48"/>
                    <a:pt x="59" y="48"/>
                  </a:cubicBezTo>
                  <a:cubicBezTo>
                    <a:pt x="59" y="48"/>
                    <a:pt x="59" y="51"/>
                    <a:pt x="59" y="51"/>
                  </a:cubicBezTo>
                  <a:cubicBezTo>
                    <a:pt x="59" y="51"/>
                    <a:pt x="59" y="51"/>
                    <a:pt x="59" y="51"/>
                  </a:cubicBezTo>
                </a:path>
              </a:pathLst>
            </a:custGeom>
            <a:noFill/>
            <a:ln w="3175" cap="rnd">
              <a:solidFill>
                <a:srgbClr val="D2362A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49" name="组合 148"/>
            <p:cNvGrpSpPr/>
            <p:nvPr/>
          </p:nvGrpSpPr>
          <p:grpSpPr>
            <a:xfrm>
              <a:off x="3217661" y="4586288"/>
              <a:ext cx="474663" cy="157162"/>
              <a:chOff x="3201988" y="4586288"/>
              <a:chExt cx="474663" cy="157162"/>
            </a:xfrm>
          </p:grpSpPr>
          <p:sp>
            <p:nvSpPr>
              <p:cNvPr id="166" name="chenying0907 7"/>
              <p:cNvSpPr/>
              <p:nvPr/>
            </p:nvSpPr>
            <p:spPr bwMode="auto">
              <a:xfrm>
                <a:off x="3562351" y="4586288"/>
                <a:ext cx="114300" cy="153988"/>
              </a:xfrm>
              <a:custGeom>
                <a:avLst/>
                <a:gdLst>
                  <a:gd name="T0" fmla="*/ 4 w 38"/>
                  <a:gd name="T1" fmla="*/ 1 h 52"/>
                  <a:gd name="T2" fmla="*/ 4 w 38"/>
                  <a:gd name="T3" fmla="*/ 0 h 52"/>
                  <a:gd name="T4" fmla="*/ 4 w 38"/>
                  <a:gd name="T5" fmla="*/ 3 h 52"/>
                  <a:gd name="T6" fmla="*/ 9 w 38"/>
                  <a:gd name="T7" fmla="*/ 0 h 52"/>
                  <a:gd name="T8" fmla="*/ 3 w 38"/>
                  <a:gd name="T9" fmla="*/ 11 h 52"/>
                  <a:gd name="T10" fmla="*/ 22 w 38"/>
                  <a:gd name="T11" fmla="*/ 0 h 52"/>
                  <a:gd name="T12" fmla="*/ 3 w 38"/>
                  <a:gd name="T13" fmla="*/ 15 h 52"/>
                  <a:gd name="T14" fmla="*/ 29 w 38"/>
                  <a:gd name="T15" fmla="*/ 0 h 52"/>
                  <a:gd name="T16" fmla="*/ 2 w 38"/>
                  <a:gd name="T17" fmla="*/ 26 h 52"/>
                  <a:gd name="T18" fmla="*/ 37 w 38"/>
                  <a:gd name="T19" fmla="*/ 5 h 52"/>
                  <a:gd name="T20" fmla="*/ 2 w 38"/>
                  <a:gd name="T21" fmla="*/ 31 h 52"/>
                  <a:gd name="T22" fmla="*/ 37 w 38"/>
                  <a:gd name="T23" fmla="*/ 11 h 52"/>
                  <a:gd name="T24" fmla="*/ 1 w 38"/>
                  <a:gd name="T25" fmla="*/ 38 h 52"/>
                  <a:gd name="T26" fmla="*/ 38 w 38"/>
                  <a:gd name="T27" fmla="*/ 17 h 52"/>
                  <a:gd name="T28" fmla="*/ 1 w 38"/>
                  <a:gd name="T29" fmla="*/ 43 h 52"/>
                  <a:gd name="T30" fmla="*/ 38 w 38"/>
                  <a:gd name="T31" fmla="*/ 22 h 52"/>
                  <a:gd name="T32" fmla="*/ 3 w 38"/>
                  <a:gd name="T33" fmla="*/ 52 h 52"/>
                  <a:gd name="T34" fmla="*/ 38 w 38"/>
                  <a:gd name="T35" fmla="*/ 31 h 52"/>
                  <a:gd name="T36" fmla="*/ 15 w 38"/>
                  <a:gd name="T37" fmla="*/ 51 h 52"/>
                  <a:gd name="T38" fmla="*/ 38 w 38"/>
                  <a:gd name="T39" fmla="*/ 38 h 52"/>
                  <a:gd name="T40" fmla="*/ 22 w 38"/>
                  <a:gd name="T41" fmla="*/ 51 h 52"/>
                  <a:gd name="T42" fmla="*/ 38 w 38"/>
                  <a:gd name="T43" fmla="*/ 42 h 52"/>
                  <a:gd name="T44" fmla="*/ 34 w 38"/>
                  <a:gd name="T45" fmla="*/ 51 h 52"/>
                  <a:gd name="T46" fmla="*/ 38 w 38"/>
                  <a:gd name="T47" fmla="*/ 49 h 52"/>
                  <a:gd name="T48" fmla="*/ 34 w 38"/>
                  <a:gd name="T49" fmla="*/ 51 h 52"/>
                  <a:gd name="T50" fmla="*/ 38 w 38"/>
                  <a:gd name="T51" fmla="*/ 49 h 52"/>
                  <a:gd name="T52" fmla="*/ 38 w 38"/>
                  <a:gd name="T53" fmla="*/ 51 h 52"/>
                  <a:gd name="T54" fmla="*/ 38 w 38"/>
                  <a:gd name="T5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8" h="52">
                    <a:moveTo>
                      <a:pt x="4" y="1"/>
                    </a:moveTo>
                    <a:cubicBezTo>
                      <a:pt x="4" y="1"/>
                      <a:pt x="4" y="0"/>
                      <a:pt x="4" y="0"/>
                    </a:cubicBezTo>
                    <a:cubicBezTo>
                      <a:pt x="4" y="1"/>
                      <a:pt x="4" y="3"/>
                      <a:pt x="4" y="3"/>
                    </a:cubicBezTo>
                    <a:cubicBezTo>
                      <a:pt x="4" y="3"/>
                      <a:pt x="9" y="0"/>
                      <a:pt x="9" y="0"/>
                    </a:cubicBezTo>
                    <a:cubicBezTo>
                      <a:pt x="9" y="1"/>
                      <a:pt x="3" y="11"/>
                      <a:pt x="3" y="11"/>
                    </a:cubicBezTo>
                    <a:cubicBezTo>
                      <a:pt x="4" y="11"/>
                      <a:pt x="22" y="0"/>
                      <a:pt x="22" y="0"/>
                    </a:cubicBezTo>
                    <a:cubicBezTo>
                      <a:pt x="23" y="0"/>
                      <a:pt x="3" y="15"/>
                      <a:pt x="3" y="15"/>
                    </a:cubicBezTo>
                    <a:cubicBezTo>
                      <a:pt x="3" y="15"/>
                      <a:pt x="28" y="0"/>
                      <a:pt x="29" y="0"/>
                    </a:cubicBezTo>
                    <a:cubicBezTo>
                      <a:pt x="29" y="1"/>
                      <a:pt x="2" y="25"/>
                      <a:pt x="2" y="26"/>
                    </a:cubicBezTo>
                    <a:cubicBezTo>
                      <a:pt x="3" y="26"/>
                      <a:pt x="37" y="5"/>
                      <a:pt x="37" y="5"/>
                    </a:cubicBezTo>
                    <a:cubicBezTo>
                      <a:pt x="38" y="6"/>
                      <a:pt x="2" y="31"/>
                      <a:pt x="2" y="31"/>
                    </a:cubicBezTo>
                    <a:cubicBezTo>
                      <a:pt x="2" y="32"/>
                      <a:pt x="37" y="10"/>
                      <a:pt x="37" y="11"/>
                    </a:cubicBezTo>
                    <a:cubicBezTo>
                      <a:pt x="38" y="11"/>
                      <a:pt x="1" y="37"/>
                      <a:pt x="1" y="38"/>
                    </a:cubicBezTo>
                    <a:cubicBezTo>
                      <a:pt x="1" y="38"/>
                      <a:pt x="37" y="17"/>
                      <a:pt x="38" y="17"/>
                    </a:cubicBezTo>
                    <a:cubicBezTo>
                      <a:pt x="38" y="17"/>
                      <a:pt x="0" y="42"/>
                      <a:pt x="1" y="43"/>
                    </a:cubicBezTo>
                    <a:cubicBezTo>
                      <a:pt x="1" y="43"/>
                      <a:pt x="37" y="21"/>
                      <a:pt x="38" y="22"/>
                    </a:cubicBezTo>
                    <a:cubicBezTo>
                      <a:pt x="38" y="22"/>
                      <a:pt x="3" y="51"/>
                      <a:pt x="3" y="52"/>
                    </a:cubicBezTo>
                    <a:cubicBezTo>
                      <a:pt x="3" y="52"/>
                      <a:pt x="38" y="31"/>
                      <a:pt x="38" y="31"/>
                    </a:cubicBezTo>
                    <a:cubicBezTo>
                      <a:pt x="38" y="32"/>
                      <a:pt x="15" y="51"/>
                      <a:pt x="15" y="51"/>
                    </a:cubicBezTo>
                    <a:cubicBezTo>
                      <a:pt x="15" y="52"/>
                      <a:pt x="38" y="38"/>
                      <a:pt x="38" y="38"/>
                    </a:cubicBezTo>
                    <a:cubicBezTo>
                      <a:pt x="38" y="38"/>
                      <a:pt x="22" y="51"/>
                      <a:pt x="22" y="51"/>
                    </a:cubicBezTo>
                    <a:cubicBezTo>
                      <a:pt x="22" y="51"/>
                      <a:pt x="38" y="42"/>
                      <a:pt x="38" y="42"/>
                    </a:cubicBezTo>
                    <a:cubicBezTo>
                      <a:pt x="38" y="42"/>
                      <a:pt x="34" y="51"/>
                      <a:pt x="34" y="51"/>
                    </a:cubicBezTo>
                    <a:cubicBezTo>
                      <a:pt x="34" y="51"/>
                      <a:pt x="38" y="49"/>
                      <a:pt x="38" y="49"/>
                    </a:cubicBezTo>
                    <a:cubicBezTo>
                      <a:pt x="38" y="49"/>
                      <a:pt x="34" y="51"/>
                      <a:pt x="34" y="51"/>
                    </a:cubicBezTo>
                    <a:cubicBezTo>
                      <a:pt x="34" y="51"/>
                      <a:pt x="38" y="49"/>
                      <a:pt x="38" y="49"/>
                    </a:cubicBezTo>
                    <a:cubicBezTo>
                      <a:pt x="38" y="49"/>
                      <a:pt x="38" y="51"/>
                      <a:pt x="38" y="51"/>
                    </a:cubicBezTo>
                    <a:cubicBezTo>
                      <a:pt x="38" y="51"/>
                      <a:pt x="38" y="51"/>
                      <a:pt x="38" y="51"/>
                    </a:cubicBezTo>
                  </a:path>
                </a:pathLst>
              </a:custGeom>
              <a:noFill/>
              <a:ln w="3175" cap="rnd">
                <a:solidFill>
                  <a:schemeClr val="accent2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chenying0907 8"/>
              <p:cNvSpPr/>
              <p:nvPr/>
            </p:nvSpPr>
            <p:spPr bwMode="auto">
              <a:xfrm>
                <a:off x="3201988" y="4587875"/>
                <a:ext cx="177800" cy="155575"/>
              </a:xfrm>
              <a:custGeom>
                <a:avLst/>
                <a:gdLst>
                  <a:gd name="T0" fmla="*/ 0 w 59"/>
                  <a:gd name="T1" fmla="*/ 1 h 52"/>
                  <a:gd name="T2" fmla="*/ 0 w 59"/>
                  <a:gd name="T3" fmla="*/ 1 h 52"/>
                  <a:gd name="T4" fmla="*/ 0 w 59"/>
                  <a:gd name="T5" fmla="*/ 4 h 52"/>
                  <a:gd name="T6" fmla="*/ 4 w 59"/>
                  <a:gd name="T7" fmla="*/ 1 h 52"/>
                  <a:gd name="T8" fmla="*/ 0 w 59"/>
                  <a:gd name="T9" fmla="*/ 11 h 52"/>
                  <a:gd name="T10" fmla="*/ 18 w 59"/>
                  <a:gd name="T11" fmla="*/ 1 h 52"/>
                  <a:gd name="T12" fmla="*/ 0 w 59"/>
                  <a:gd name="T13" fmla="*/ 15 h 52"/>
                  <a:gd name="T14" fmla="*/ 24 w 59"/>
                  <a:gd name="T15" fmla="*/ 1 h 52"/>
                  <a:gd name="T16" fmla="*/ 0 w 59"/>
                  <a:gd name="T17" fmla="*/ 25 h 52"/>
                  <a:gd name="T18" fmla="*/ 43 w 59"/>
                  <a:gd name="T19" fmla="*/ 1 h 52"/>
                  <a:gd name="T20" fmla="*/ 0 w 59"/>
                  <a:gd name="T21" fmla="*/ 31 h 52"/>
                  <a:gd name="T22" fmla="*/ 52 w 59"/>
                  <a:gd name="T23" fmla="*/ 0 h 52"/>
                  <a:gd name="T24" fmla="*/ 0 w 59"/>
                  <a:gd name="T25" fmla="*/ 36 h 52"/>
                  <a:gd name="T26" fmla="*/ 54 w 59"/>
                  <a:gd name="T27" fmla="*/ 5 h 52"/>
                  <a:gd name="T28" fmla="*/ 0 w 59"/>
                  <a:gd name="T29" fmla="*/ 41 h 52"/>
                  <a:gd name="T30" fmla="*/ 54 w 59"/>
                  <a:gd name="T31" fmla="*/ 10 h 52"/>
                  <a:gd name="T32" fmla="*/ 0 w 59"/>
                  <a:gd name="T33" fmla="*/ 51 h 52"/>
                  <a:gd name="T34" fmla="*/ 55 w 59"/>
                  <a:gd name="T35" fmla="*/ 19 h 52"/>
                  <a:gd name="T36" fmla="*/ 11 w 59"/>
                  <a:gd name="T37" fmla="*/ 52 h 52"/>
                  <a:gd name="T38" fmla="*/ 56 w 59"/>
                  <a:gd name="T39" fmla="*/ 26 h 52"/>
                  <a:gd name="T40" fmla="*/ 17 w 59"/>
                  <a:gd name="T41" fmla="*/ 52 h 52"/>
                  <a:gd name="T42" fmla="*/ 56 w 59"/>
                  <a:gd name="T43" fmla="*/ 29 h 52"/>
                  <a:gd name="T44" fmla="*/ 30 w 59"/>
                  <a:gd name="T45" fmla="*/ 52 h 52"/>
                  <a:gd name="T46" fmla="*/ 57 w 59"/>
                  <a:gd name="T47" fmla="*/ 36 h 52"/>
                  <a:gd name="T48" fmla="*/ 30 w 59"/>
                  <a:gd name="T49" fmla="*/ 52 h 52"/>
                  <a:gd name="T50" fmla="*/ 57 w 59"/>
                  <a:gd name="T51" fmla="*/ 36 h 52"/>
                  <a:gd name="T52" fmla="*/ 38 w 59"/>
                  <a:gd name="T53" fmla="*/ 52 h 52"/>
                  <a:gd name="T54" fmla="*/ 58 w 59"/>
                  <a:gd name="T55" fmla="*/ 40 h 52"/>
                  <a:gd name="T56" fmla="*/ 52 w 59"/>
                  <a:gd name="T57" fmla="*/ 51 h 52"/>
                  <a:gd name="T58" fmla="*/ 59 w 59"/>
                  <a:gd name="T59" fmla="*/ 48 h 52"/>
                  <a:gd name="T60" fmla="*/ 59 w 59"/>
                  <a:gd name="T61" fmla="*/ 51 h 52"/>
                  <a:gd name="T62" fmla="*/ 59 w 59"/>
                  <a:gd name="T63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9" h="5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4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4" y="1"/>
                      <a:pt x="0" y="11"/>
                      <a:pt x="0" y="11"/>
                    </a:cubicBezTo>
                    <a:cubicBezTo>
                      <a:pt x="0" y="12"/>
                      <a:pt x="18" y="1"/>
                      <a:pt x="18" y="1"/>
                    </a:cubicBezTo>
                    <a:cubicBezTo>
                      <a:pt x="18" y="1"/>
                      <a:pt x="0" y="15"/>
                      <a:pt x="0" y="15"/>
                    </a:cubicBezTo>
                    <a:cubicBezTo>
                      <a:pt x="0" y="15"/>
                      <a:pt x="24" y="0"/>
                      <a:pt x="24" y="1"/>
                    </a:cubicBezTo>
                    <a:cubicBezTo>
                      <a:pt x="24" y="1"/>
                      <a:pt x="0" y="25"/>
                      <a:pt x="0" y="25"/>
                    </a:cubicBezTo>
                    <a:cubicBezTo>
                      <a:pt x="0" y="25"/>
                      <a:pt x="42" y="0"/>
                      <a:pt x="43" y="1"/>
                    </a:cubicBezTo>
                    <a:cubicBezTo>
                      <a:pt x="43" y="1"/>
                      <a:pt x="0" y="30"/>
                      <a:pt x="0" y="31"/>
                    </a:cubicBezTo>
                    <a:cubicBezTo>
                      <a:pt x="0" y="31"/>
                      <a:pt x="52" y="0"/>
                      <a:pt x="52" y="0"/>
                    </a:cubicBezTo>
                    <a:cubicBezTo>
                      <a:pt x="53" y="1"/>
                      <a:pt x="0" y="36"/>
                      <a:pt x="0" y="36"/>
                    </a:cubicBezTo>
                    <a:cubicBezTo>
                      <a:pt x="1" y="37"/>
                      <a:pt x="54" y="5"/>
                      <a:pt x="54" y="5"/>
                    </a:cubicBezTo>
                    <a:cubicBezTo>
                      <a:pt x="54" y="6"/>
                      <a:pt x="0" y="40"/>
                      <a:pt x="0" y="41"/>
                    </a:cubicBezTo>
                    <a:cubicBezTo>
                      <a:pt x="1" y="42"/>
                      <a:pt x="54" y="10"/>
                      <a:pt x="54" y="10"/>
                    </a:cubicBezTo>
                    <a:cubicBezTo>
                      <a:pt x="55" y="11"/>
                      <a:pt x="0" y="50"/>
                      <a:pt x="0" y="51"/>
                    </a:cubicBezTo>
                    <a:cubicBezTo>
                      <a:pt x="1" y="51"/>
                      <a:pt x="55" y="19"/>
                      <a:pt x="55" y="19"/>
                    </a:cubicBezTo>
                    <a:cubicBezTo>
                      <a:pt x="56" y="20"/>
                      <a:pt x="10" y="51"/>
                      <a:pt x="11" y="52"/>
                    </a:cubicBezTo>
                    <a:cubicBezTo>
                      <a:pt x="11" y="52"/>
                      <a:pt x="55" y="25"/>
                      <a:pt x="56" y="26"/>
                    </a:cubicBezTo>
                    <a:cubicBezTo>
                      <a:pt x="56" y="26"/>
                      <a:pt x="17" y="51"/>
                      <a:pt x="17" y="52"/>
                    </a:cubicBezTo>
                    <a:cubicBezTo>
                      <a:pt x="17" y="52"/>
                      <a:pt x="56" y="29"/>
                      <a:pt x="56" y="29"/>
                    </a:cubicBezTo>
                    <a:cubicBezTo>
                      <a:pt x="56" y="30"/>
                      <a:pt x="30" y="52"/>
                      <a:pt x="30" y="52"/>
                    </a:cubicBezTo>
                    <a:cubicBezTo>
                      <a:pt x="30" y="52"/>
                      <a:pt x="57" y="36"/>
                      <a:pt x="57" y="36"/>
                    </a:cubicBezTo>
                    <a:cubicBezTo>
                      <a:pt x="57" y="36"/>
                      <a:pt x="30" y="51"/>
                      <a:pt x="30" y="52"/>
                    </a:cubicBezTo>
                    <a:cubicBezTo>
                      <a:pt x="30" y="52"/>
                      <a:pt x="57" y="36"/>
                      <a:pt x="57" y="36"/>
                    </a:cubicBezTo>
                    <a:cubicBezTo>
                      <a:pt x="57" y="36"/>
                      <a:pt x="38" y="51"/>
                      <a:pt x="38" y="52"/>
                    </a:cubicBezTo>
                    <a:cubicBezTo>
                      <a:pt x="38" y="52"/>
                      <a:pt x="58" y="40"/>
                      <a:pt x="58" y="40"/>
                    </a:cubicBezTo>
                    <a:cubicBezTo>
                      <a:pt x="58" y="40"/>
                      <a:pt x="52" y="51"/>
                      <a:pt x="52" y="51"/>
                    </a:cubicBezTo>
                    <a:cubicBezTo>
                      <a:pt x="53" y="51"/>
                      <a:pt x="59" y="48"/>
                      <a:pt x="59" y="48"/>
                    </a:cubicBezTo>
                    <a:cubicBezTo>
                      <a:pt x="59" y="48"/>
                      <a:pt x="59" y="51"/>
                      <a:pt x="59" y="51"/>
                    </a:cubicBezTo>
                    <a:cubicBezTo>
                      <a:pt x="59" y="51"/>
                      <a:pt x="59" y="51"/>
                      <a:pt x="59" y="51"/>
                    </a:cubicBezTo>
                  </a:path>
                </a:pathLst>
              </a:custGeom>
              <a:noFill/>
              <a:ln w="3175" cap="rnd">
                <a:solidFill>
                  <a:schemeClr val="accent2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50" name="chenying0907 9"/>
            <p:cNvSpPr/>
            <p:nvPr/>
          </p:nvSpPr>
          <p:spPr bwMode="auto">
            <a:xfrm>
              <a:off x="3478213" y="3617913"/>
              <a:ext cx="473075" cy="1050925"/>
            </a:xfrm>
            <a:custGeom>
              <a:avLst/>
              <a:gdLst>
                <a:gd name="T0" fmla="*/ 2 w 158"/>
                <a:gd name="T1" fmla="*/ 95 h 353"/>
                <a:gd name="T2" fmla="*/ 156 w 158"/>
                <a:gd name="T3" fmla="*/ 7 h 353"/>
                <a:gd name="T4" fmla="*/ 9 w 158"/>
                <a:gd name="T5" fmla="*/ 110 h 353"/>
                <a:gd name="T6" fmla="*/ 157 w 158"/>
                <a:gd name="T7" fmla="*/ 35 h 353"/>
                <a:gd name="T8" fmla="*/ 15 w 158"/>
                <a:gd name="T9" fmla="*/ 123 h 353"/>
                <a:gd name="T10" fmla="*/ 157 w 158"/>
                <a:gd name="T11" fmla="*/ 43 h 353"/>
                <a:gd name="T12" fmla="*/ 19 w 158"/>
                <a:gd name="T13" fmla="*/ 137 h 353"/>
                <a:gd name="T14" fmla="*/ 156 w 158"/>
                <a:gd name="T15" fmla="*/ 60 h 353"/>
                <a:gd name="T16" fmla="*/ 23 w 158"/>
                <a:gd name="T17" fmla="*/ 150 h 353"/>
                <a:gd name="T18" fmla="*/ 156 w 158"/>
                <a:gd name="T19" fmla="*/ 74 h 353"/>
                <a:gd name="T20" fmla="*/ 26 w 158"/>
                <a:gd name="T21" fmla="*/ 161 h 353"/>
                <a:gd name="T22" fmla="*/ 154 w 158"/>
                <a:gd name="T23" fmla="*/ 97 h 353"/>
                <a:gd name="T24" fmla="*/ 30 w 158"/>
                <a:gd name="T25" fmla="*/ 182 h 353"/>
                <a:gd name="T26" fmla="*/ 153 w 158"/>
                <a:gd name="T27" fmla="*/ 115 h 353"/>
                <a:gd name="T28" fmla="*/ 32 w 158"/>
                <a:gd name="T29" fmla="*/ 194 h 353"/>
                <a:gd name="T30" fmla="*/ 151 w 158"/>
                <a:gd name="T31" fmla="*/ 131 h 353"/>
                <a:gd name="T32" fmla="*/ 34 w 158"/>
                <a:gd name="T33" fmla="*/ 206 h 353"/>
                <a:gd name="T34" fmla="*/ 149 w 158"/>
                <a:gd name="T35" fmla="*/ 145 h 353"/>
                <a:gd name="T36" fmla="*/ 35 w 158"/>
                <a:gd name="T37" fmla="*/ 220 h 353"/>
                <a:gd name="T38" fmla="*/ 146 w 158"/>
                <a:gd name="T39" fmla="*/ 163 h 353"/>
                <a:gd name="T40" fmla="*/ 36 w 158"/>
                <a:gd name="T41" fmla="*/ 231 h 353"/>
                <a:gd name="T42" fmla="*/ 146 w 158"/>
                <a:gd name="T43" fmla="*/ 168 h 353"/>
                <a:gd name="T44" fmla="*/ 37 w 158"/>
                <a:gd name="T45" fmla="*/ 238 h 353"/>
                <a:gd name="T46" fmla="*/ 143 w 158"/>
                <a:gd name="T47" fmla="*/ 184 h 353"/>
                <a:gd name="T48" fmla="*/ 38 w 158"/>
                <a:gd name="T49" fmla="*/ 251 h 353"/>
                <a:gd name="T50" fmla="*/ 140 w 158"/>
                <a:gd name="T51" fmla="*/ 199 h 353"/>
                <a:gd name="T52" fmla="*/ 39 w 158"/>
                <a:gd name="T53" fmla="*/ 272 h 353"/>
                <a:gd name="T54" fmla="*/ 134 w 158"/>
                <a:gd name="T55" fmla="*/ 225 h 353"/>
                <a:gd name="T56" fmla="*/ 39 w 158"/>
                <a:gd name="T57" fmla="*/ 295 h 353"/>
                <a:gd name="T58" fmla="*/ 128 w 158"/>
                <a:gd name="T59" fmla="*/ 248 h 353"/>
                <a:gd name="T60" fmla="*/ 39 w 158"/>
                <a:gd name="T61" fmla="*/ 308 h 353"/>
                <a:gd name="T62" fmla="*/ 124 w 158"/>
                <a:gd name="T63" fmla="*/ 260 h 353"/>
                <a:gd name="T64" fmla="*/ 39 w 158"/>
                <a:gd name="T65" fmla="*/ 312 h 353"/>
                <a:gd name="T66" fmla="*/ 121 w 158"/>
                <a:gd name="T67" fmla="*/ 272 h 353"/>
                <a:gd name="T68" fmla="*/ 38 w 158"/>
                <a:gd name="T69" fmla="*/ 335 h 353"/>
                <a:gd name="T70" fmla="*/ 114 w 158"/>
                <a:gd name="T71" fmla="*/ 291 h 353"/>
                <a:gd name="T72" fmla="*/ 41 w 158"/>
                <a:gd name="T73" fmla="*/ 343 h 353"/>
                <a:gd name="T74" fmla="*/ 105 w 158"/>
                <a:gd name="T75" fmla="*/ 316 h 353"/>
                <a:gd name="T76" fmla="*/ 66 w 158"/>
                <a:gd name="T77" fmla="*/ 348 h 353"/>
                <a:gd name="T78" fmla="*/ 98 w 158"/>
                <a:gd name="T79" fmla="*/ 333 h 353"/>
                <a:gd name="T80" fmla="*/ 78 w 158"/>
                <a:gd name="T81" fmla="*/ 351 h 353"/>
                <a:gd name="T82" fmla="*/ 92 w 158"/>
                <a:gd name="T83" fmla="*/ 347 h 353"/>
                <a:gd name="T84" fmla="*/ 89 w 158"/>
                <a:gd name="T85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58" h="353">
                  <a:moveTo>
                    <a:pt x="0" y="91"/>
                  </a:moveTo>
                  <a:cubicBezTo>
                    <a:pt x="1" y="93"/>
                    <a:pt x="155" y="0"/>
                    <a:pt x="156" y="1"/>
                  </a:cubicBezTo>
                  <a:cubicBezTo>
                    <a:pt x="157" y="2"/>
                    <a:pt x="1" y="93"/>
                    <a:pt x="2" y="95"/>
                  </a:cubicBezTo>
                  <a:cubicBezTo>
                    <a:pt x="2" y="96"/>
                    <a:pt x="155" y="3"/>
                    <a:pt x="156" y="6"/>
                  </a:cubicBezTo>
                  <a:cubicBezTo>
                    <a:pt x="157" y="7"/>
                    <a:pt x="1" y="94"/>
                    <a:pt x="2" y="96"/>
                  </a:cubicBezTo>
                  <a:cubicBezTo>
                    <a:pt x="3" y="98"/>
                    <a:pt x="155" y="5"/>
                    <a:pt x="156" y="7"/>
                  </a:cubicBezTo>
                  <a:cubicBezTo>
                    <a:pt x="158" y="9"/>
                    <a:pt x="6" y="102"/>
                    <a:pt x="6" y="103"/>
                  </a:cubicBezTo>
                  <a:cubicBezTo>
                    <a:pt x="7" y="104"/>
                    <a:pt x="156" y="15"/>
                    <a:pt x="157" y="16"/>
                  </a:cubicBezTo>
                  <a:cubicBezTo>
                    <a:pt x="158" y="18"/>
                    <a:pt x="9" y="109"/>
                    <a:pt x="9" y="110"/>
                  </a:cubicBezTo>
                  <a:cubicBezTo>
                    <a:pt x="10" y="111"/>
                    <a:pt x="156" y="24"/>
                    <a:pt x="157" y="25"/>
                  </a:cubicBezTo>
                  <a:cubicBezTo>
                    <a:pt x="157" y="26"/>
                    <a:pt x="12" y="116"/>
                    <a:pt x="13" y="118"/>
                  </a:cubicBezTo>
                  <a:cubicBezTo>
                    <a:pt x="13" y="119"/>
                    <a:pt x="156" y="34"/>
                    <a:pt x="157" y="35"/>
                  </a:cubicBezTo>
                  <a:cubicBezTo>
                    <a:pt x="158" y="37"/>
                    <a:pt x="13" y="121"/>
                    <a:pt x="14" y="122"/>
                  </a:cubicBezTo>
                  <a:cubicBezTo>
                    <a:pt x="15" y="124"/>
                    <a:pt x="156" y="39"/>
                    <a:pt x="157" y="40"/>
                  </a:cubicBezTo>
                  <a:cubicBezTo>
                    <a:pt x="157" y="42"/>
                    <a:pt x="14" y="122"/>
                    <a:pt x="15" y="123"/>
                  </a:cubicBezTo>
                  <a:cubicBezTo>
                    <a:pt x="16" y="125"/>
                    <a:pt x="156" y="39"/>
                    <a:pt x="157" y="41"/>
                  </a:cubicBezTo>
                  <a:cubicBezTo>
                    <a:pt x="157" y="42"/>
                    <a:pt x="14" y="123"/>
                    <a:pt x="15" y="125"/>
                  </a:cubicBezTo>
                  <a:cubicBezTo>
                    <a:pt x="16" y="126"/>
                    <a:pt x="156" y="41"/>
                    <a:pt x="157" y="43"/>
                  </a:cubicBezTo>
                  <a:cubicBezTo>
                    <a:pt x="158" y="45"/>
                    <a:pt x="17" y="131"/>
                    <a:pt x="18" y="133"/>
                  </a:cubicBezTo>
                  <a:cubicBezTo>
                    <a:pt x="19" y="135"/>
                    <a:pt x="156" y="51"/>
                    <a:pt x="156" y="53"/>
                  </a:cubicBezTo>
                  <a:cubicBezTo>
                    <a:pt x="158" y="55"/>
                    <a:pt x="18" y="135"/>
                    <a:pt x="19" y="137"/>
                  </a:cubicBezTo>
                  <a:cubicBezTo>
                    <a:pt x="20" y="138"/>
                    <a:pt x="156" y="56"/>
                    <a:pt x="156" y="57"/>
                  </a:cubicBezTo>
                  <a:cubicBezTo>
                    <a:pt x="157" y="59"/>
                    <a:pt x="19" y="138"/>
                    <a:pt x="20" y="139"/>
                  </a:cubicBezTo>
                  <a:cubicBezTo>
                    <a:pt x="21" y="140"/>
                    <a:pt x="155" y="58"/>
                    <a:pt x="156" y="60"/>
                  </a:cubicBezTo>
                  <a:cubicBezTo>
                    <a:pt x="157" y="61"/>
                    <a:pt x="22" y="147"/>
                    <a:pt x="22" y="148"/>
                  </a:cubicBezTo>
                  <a:cubicBezTo>
                    <a:pt x="23" y="149"/>
                    <a:pt x="155" y="70"/>
                    <a:pt x="156" y="70"/>
                  </a:cubicBezTo>
                  <a:cubicBezTo>
                    <a:pt x="157" y="72"/>
                    <a:pt x="22" y="148"/>
                    <a:pt x="23" y="150"/>
                  </a:cubicBezTo>
                  <a:cubicBezTo>
                    <a:pt x="23" y="151"/>
                    <a:pt x="155" y="72"/>
                    <a:pt x="156" y="73"/>
                  </a:cubicBezTo>
                  <a:cubicBezTo>
                    <a:pt x="157" y="75"/>
                    <a:pt x="22" y="149"/>
                    <a:pt x="23" y="150"/>
                  </a:cubicBezTo>
                  <a:cubicBezTo>
                    <a:pt x="24" y="152"/>
                    <a:pt x="155" y="72"/>
                    <a:pt x="156" y="74"/>
                  </a:cubicBezTo>
                  <a:cubicBezTo>
                    <a:pt x="156" y="74"/>
                    <a:pt x="23" y="153"/>
                    <a:pt x="24" y="154"/>
                  </a:cubicBezTo>
                  <a:cubicBezTo>
                    <a:pt x="25" y="155"/>
                    <a:pt x="155" y="77"/>
                    <a:pt x="155" y="78"/>
                  </a:cubicBezTo>
                  <a:cubicBezTo>
                    <a:pt x="156" y="80"/>
                    <a:pt x="24" y="159"/>
                    <a:pt x="26" y="161"/>
                  </a:cubicBezTo>
                  <a:cubicBezTo>
                    <a:pt x="26" y="162"/>
                    <a:pt x="154" y="85"/>
                    <a:pt x="155" y="87"/>
                  </a:cubicBezTo>
                  <a:cubicBezTo>
                    <a:pt x="156" y="88"/>
                    <a:pt x="27" y="169"/>
                    <a:pt x="28" y="170"/>
                  </a:cubicBezTo>
                  <a:cubicBezTo>
                    <a:pt x="28" y="171"/>
                    <a:pt x="153" y="96"/>
                    <a:pt x="154" y="97"/>
                  </a:cubicBezTo>
                  <a:cubicBezTo>
                    <a:pt x="155" y="99"/>
                    <a:pt x="28" y="173"/>
                    <a:pt x="28" y="174"/>
                  </a:cubicBezTo>
                  <a:cubicBezTo>
                    <a:pt x="29" y="175"/>
                    <a:pt x="154" y="100"/>
                    <a:pt x="154" y="101"/>
                  </a:cubicBezTo>
                  <a:cubicBezTo>
                    <a:pt x="155" y="103"/>
                    <a:pt x="29" y="181"/>
                    <a:pt x="30" y="182"/>
                  </a:cubicBezTo>
                  <a:cubicBezTo>
                    <a:pt x="30" y="183"/>
                    <a:pt x="152" y="110"/>
                    <a:pt x="153" y="111"/>
                  </a:cubicBezTo>
                  <a:cubicBezTo>
                    <a:pt x="154" y="113"/>
                    <a:pt x="29" y="184"/>
                    <a:pt x="30" y="185"/>
                  </a:cubicBezTo>
                  <a:cubicBezTo>
                    <a:pt x="31" y="186"/>
                    <a:pt x="152" y="113"/>
                    <a:pt x="153" y="115"/>
                  </a:cubicBezTo>
                  <a:cubicBezTo>
                    <a:pt x="153" y="116"/>
                    <a:pt x="31" y="193"/>
                    <a:pt x="32" y="193"/>
                  </a:cubicBezTo>
                  <a:cubicBezTo>
                    <a:pt x="32" y="194"/>
                    <a:pt x="151" y="124"/>
                    <a:pt x="152" y="124"/>
                  </a:cubicBezTo>
                  <a:cubicBezTo>
                    <a:pt x="152" y="126"/>
                    <a:pt x="31" y="192"/>
                    <a:pt x="32" y="194"/>
                  </a:cubicBezTo>
                  <a:cubicBezTo>
                    <a:pt x="32" y="195"/>
                    <a:pt x="150" y="123"/>
                    <a:pt x="152" y="124"/>
                  </a:cubicBezTo>
                  <a:cubicBezTo>
                    <a:pt x="152" y="126"/>
                    <a:pt x="32" y="198"/>
                    <a:pt x="33" y="199"/>
                  </a:cubicBezTo>
                  <a:cubicBezTo>
                    <a:pt x="33" y="200"/>
                    <a:pt x="150" y="130"/>
                    <a:pt x="151" y="131"/>
                  </a:cubicBezTo>
                  <a:cubicBezTo>
                    <a:pt x="152" y="132"/>
                    <a:pt x="33" y="203"/>
                    <a:pt x="33" y="204"/>
                  </a:cubicBezTo>
                  <a:cubicBezTo>
                    <a:pt x="34" y="205"/>
                    <a:pt x="150" y="135"/>
                    <a:pt x="150" y="136"/>
                  </a:cubicBezTo>
                  <a:cubicBezTo>
                    <a:pt x="151" y="137"/>
                    <a:pt x="33" y="205"/>
                    <a:pt x="34" y="206"/>
                  </a:cubicBezTo>
                  <a:cubicBezTo>
                    <a:pt x="34" y="207"/>
                    <a:pt x="150" y="138"/>
                    <a:pt x="150" y="139"/>
                  </a:cubicBezTo>
                  <a:cubicBezTo>
                    <a:pt x="150" y="139"/>
                    <a:pt x="34" y="211"/>
                    <a:pt x="34" y="212"/>
                  </a:cubicBezTo>
                  <a:cubicBezTo>
                    <a:pt x="35" y="212"/>
                    <a:pt x="148" y="144"/>
                    <a:pt x="149" y="145"/>
                  </a:cubicBezTo>
                  <a:cubicBezTo>
                    <a:pt x="150" y="147"/>
                    <a:pt x="35" y="219"/>
                    <a:pt x="35" y="220"/>
                  </a:cubicBezTo>
                  <a:cubicBezTo>
                    <a:pt x="36" y="221"/>
                    <a:pt x="147" y="154"/>
                    <a:pt x="148" y="155"/>
                  </a:cubicBezTo>
                  <a:cubicBezTo>
                    <a:pt x="148" y="156"/>
                    <a:pt x="35" y="219"/>
                    <a:pt x="35" y="220"/>
                  </a:cubicBezTo>
                  <a:cubicBezTo>
                    <a:pt x="36" y="221"/>
                    <a:pt x="147" y="154"/>
                    <a:pt x="148" y="155"/>
                  </a:cubicBezTo>
                  <a:cubicBezTo>
                    <a:pt x="148" y="156"/>
                    <a:pt x="35" y="225"/>
                    <a:pt x="36" y="227"/>
                  </a:cubicBezTo>
                  <a:cubicBezTo>
                    <a:pt x="37" y="228"/>
                    <a:pt x="146" y="162"/>
                    <a:pt x="146" y="163"/>
                  </a:cubicBezTo>
                  <a:cubicBezTo>
                    <a:pt x="147" y="164"/>
                    <a:pt x="35" y="227"/>
                    <a:pt x="36" y="228"/>
                  </a:cubicBezTo>
                  <a:cubicBezTo>
                    <a:pt x="37" y="229"/>
                    <a:pt x="146" y="164"/>
                    <a:pt x="146" y="164"/>
                  </a:cubicBezTo>
                  <a:cubicBezTo>
                    <a:pt x="147" y="166"/>
                    <a:pt x="36" y="230"/>
                    <a:pt x="36" y="231"/>
                  </a:cubicBezTo>
                  <a:cubicBezTo>
                    <a:pt x="37" y="232"/>
                    <a:pt x="145" y="167"/>
                    <a:pt x="146" y="168"/>
                  </a:cubicBezTo>
                  <a:cubicBezTo>
                    <a:pt x="146" y="169"/>
                    <a:pt x="36" y="230"/>
                    <a:pt x="36" y="231"/>
                  </a:cubicBezTo>
                  <a:cubicBezTo>
                    <a:pt x="37" y="233"/>
                    <a:pt x="145" y="167"/>
                    <a:pt x="146" y="168"/>
                  </a:cubicBezTo>
                  <a:cubicBezTo>
                    <a:pt x="146" y="170"/>
                    <a:pt x="36" y="234"/>
                    <a:pt x="37" y="235"/>
                  </a:cubicBezTo>
                  <a:cubicBezTo>
                    <a:pt x="37" y="236"/>
                    <a:pt x="144" y="172"/>
                    <a:pt x="145" y="173"/>
                  </a:cubicBezTo>
                  <a:cubicBezTo>
                    <a:pt x="145" y="174"/>
                    <a:pt x="36" y="237"/>
                    <a:pt x="37" y="238"/>
                  </a:cubicBezTo>
                  <a:cubicBezTo>
                    <a:pt x="37" y="238"/>
                    <a:pt x="144" y="175"/>
                    <a:pt x="144" y="176"/>
                  </a:cubicBezTo>
                  <a:cubicBezTo>
                    <a:pt x="145" y="177"/>
                    <a:pt x="37" y="244"/>
                    <a:pt x="37" y="245"/>
                  </a:cubicBezTo>
                  <a:cubicBezTo>
                    <a:pt x="38" y="246"/>
                    <a:pt x="142" y="183"/>
                    <a:pt x="143" y="184"/>
                  </a:cubicBezTo>
                  <a:cubicBezTo>
                    <a:pt x="144" y="186"/>
                    <a:pt x="37" y="246"/>
                    <a:pt x="38" y="247"/>
                  </a:cubicBezTo>
                  <a:cubicBezTo>
                    <a:pt x="38" y="248"/>
                    <a:pt x="142" y="185"/>
                    <a:pt x="142" y="186"/>
                  </a:cubicBezTo>
                  <a:cubicBezTo>
                    <a:pt x="143" y="187"/>
                    <a:pt x="37" y="250"/>
                    <a:pt x="38" y="251"/>
                  </a:cubicBezTo>
                  <a:cubicBezTo>
                    <a:pt x="39" y="252"/>
                    <a:pt x="141" y="190"/>
                    <a:pt x="141" y="191"/>
                  </a:cubicBezTo>
                  <a:cubicBezTo>
                    <a:pt x="142" y="192"/>
                    <a:pt x="38" y="256"/>
                    <a:pt x="38" y="258"/>
                  </a:cubicBezTo>
                  <a:cubicBezTo>
                    <a:pt x="39" y="259"/>
                    <a:pt x="139" y="198"/>
                    <a:pt x="140" y="199"/>
                  </a:cubicBezTo>
                  <a:cubicBezTo>
                    <a:pt x="140" y="201"/>
                    <a:pt x="38" y="263"/>
                    <a:pt x="39" y="264"/>
                  </a:cubicBezTo>
                  <a:cubicBezTo>
                    <a:pt x="39" y="265"/>
                    <a:pt x="138" y="206"/>
                    <a:pt x="138" y="207"/>
                  </a:cubicBezTo>
                  <a:cubicBezTo>
                    <a:pt x="139" y="208"/>
                    <a:pt x="38" y="271"/>
                    <a:pt x="39" y="272"/>
                  </a:cubicBezTo>
                  <a:cubicBezTo>
                    <a:pt x="39" y="273"/>
                    <a:pt x="136" y="214"/>
                    <a:pt x="136" y="215"/>
                  </a:cubicBezTo>
                  <a:cubicBezTo>
                    <a:pt x="137" y="216"/>
                    <a:pt x="39" y="279"/>
                    <a:pt x="39" y="280"/>
                  </a:cubicBezTo>
                  <a:cubicBezTo>
                    <a:pt x="39" y="281"/>
                    <a:pt x="133" y="224"/>
                    <a:pt x="134" y="225"/>
                  </a:cubicBezTo>
                  <a:cubicBezTo>
                    <a:pt x="134" y="226"/>
                    <a:pt x="39" y="284"/>
                    <a:pt x="39" y="285"/>
                  </a:cubicBezTo>
                  <a:cubicBezTo>
                    <a:pt x="40" y="286"/>
                    <a:pt x="132" y="230"/>
                    <a:pt x="132" y="231"/>
                  </a:cubicBezTo>
                  <a:cubicBezTo>
                    <a:pt x="133" y="232"/>
                    <a:pt x="39" y="293"/>
                    <a:pt x="39" y="295"/>
                  </a:cubicBezTo>
                  <a:cubicBezTo>
                    <a:pt x="40" y="295"/>
                    <a:pt x="129" y="242"/>
                    <a:pt x="129" y="242"/>
                  </a:cubicBezTo>
                  <a:cubicBezTo>
                    <a:pt x="130" y="244"/>
                    <a:pt x="39" y="298"/>
                    <a:pt x="39" y="299"/>
                  </a:cubicBezTo>
                  <a:cubicBezTo>
                    <a:pt x="40" y="300"/>
                    <a:pt x="127" y="247"/>
                    <a:pt x="128" y="248"/>
                  </a:cubicBezTo>
                  <a:cubicBezTo>
                    <a:pt x="129" y="248"/>
                    <a:pt x="38" y="301"/>
                    <a:pt x="39" y="302"/>
                  </a:cubicBezTo>
                  <a:cubicBezTo>
                    <a:pt x="39" y="303"/>
                    <a:pt x="126" y="250"/>
                    <a:pt x="127" y="251"/>
                  </a:cubicBezTo>
                  <a:cubicBezTo>
                    <a:pt x="128" y="252"/>
                    <a:pt x="39" y="307"/>
                    <a:pt x="39" y="308"/>
                  </a:cubicBezTo>
                  <a:cubicBezTo>
                    <a:pt x="39" y="308"/>
                    <a:pt x="125" y="258"/>
                    <a:pt x="125" y="258"/>
                  </a:cubicBezTo>
                  <a:cubicBezTo>
                    <a:pt x="126" y="259"/>
                    <a:pt x="38" y="308"/>
                    <a:pt x="39" y="309"/>
                  </a:cubicBezTo>
                  <a:cubicBezTo>
                    <a:pt x="40" y="310"/>
                    <a:pt x="124" y="259"/>
                    <a:pt x="124" y="260"/>
                  </a:cubicBezTo>
                  <a:cubicBezTo>
                    <a:pt x="125" y="261"/>
                    <a:pt x="39" y="311"/>
                    <a:pt x="39" y="312"/>
                  </a:cubicBezTo>
                  <a:cubicBezTo>
                    <a:pt x="39" y="312"/>
                    <a:pt x="123" y="262"/>
                    <a:pt x="124" y="263"/>
                  </a:cubicBezTo>
                  <a:cubicBezTo>
                    <a:pt x="124" y="264"/>
                    <a:pt x="38" y="311"/>
                    <a:pt x="39" y="312"/>
                  </a:cubicBezTo>
                  <a:cubicBezTo>
                    <a:pt x="40" y="313"/>
                    <a:pt x="123" y="263"/>
                    <a:pt x="123" y="263"/>
                  </a:cubicBezTo>
                  <a:cubicBezTo>
                    <a:pt x="124" y="264"/>
                    <a:pt x="38" y="318"/>
                    <a:pt x="39" y="319"/>
                  </a:cubicBezTo>
                  <a:cubicBezTo>
                    <a:pt x="39" y="320"/>
                    <a:pt x="120" y="271"/>
                    <a:pt x="121" y="272"/>
                  </a:cubicBezTo>
                  <a:cubicBezTo>
                    <a:pt x="121" y="273"/>
                    <a:pt x="38" y="324"/>
                    <a:pt x="38" y="325"/>
                  </a:cubicBezTo>
                  <a:cubicBezTo>
                    <a:pt x="39" y="326"/>
                    <a:pt x="118" y="278"/>
                    <a:pt x="118" y="279"/>
                  </a:cubicBezTo>
                  <a:cubicBezTo>
                    <a:pt x="119" y="279"/>
                    <a:pt x="38" y="334"/>
                    <a:pt x="38" y="335"/>
                  </a:cubicBezTo>
                  <a:cubicBezTo>
                    <a:pt x="39" y="336"/>
                    <a:pt x="114" y="290"/>
                    <a:pt x="115" y="291"/>
                  </a:cubicBezTo>
                  <a:cubicBezTo>
                    <a:pt x="115" y="291"/>
                    <a:pt x="38" y="334"/>
                    <a:pt x="38" y="335"/>
                  </a:cubicBezTo>
                  <a:cubicBezTo>
                    <a:pt x="38" y="336"/>
                    <a:pt x="114" y="290"/>
                    <a:pt x="114" y="291"/>
                  </a:cubicBezTo>
                  <a:cubicBezTo>
                    <a:pt x="115" y="292"/>
                    <a:pt x="37" y="342"/>
                    <a:pt x="38" y="343"/>
                  </a:cubicBezTo>
                  <a:cubicBezTo>
                    <a:pt x="38" y="344"/>
                    <a:pt x="110" y="300"/>
                    <a:pt x="111" y="301"/>
                  </a:cubicBezTo>
                  <a:cubicBezTo>
                    <a:pt x="111" y="302"/>
                    <a:pt x="41" y="343"/>
                    <a:pt x="41" y="343"/>
                  </a:cubicBezTo>
                  <a:cubicBezTo>
                    <a:pt x="41" y="344"/>
                    <a:pt x="109" y="303"/>
                    <a:pt x="110" y="304"/>
                  </a:cubicBezTo>
                  <a:cubicBezTo>
                    <a:pt x="110" y="304"/>
                    <a:pt x="54" y="345"/>
                    <a:pt x="55" y="345"/>
                  </a:cubicBezTo>
                  <a:cubicBezTo>
                    <a:pt x="55" y="346"/>
                    <a:pt x="104" y="316"/>
                    <a:pt x="105" y="316"/>
                  </a:cubicBezTo>
                  <a:cubicBezTo>
                    <a:pt x="105" y="317"/>
                    <a:pt x="56" y="345"/>
                    <a:pt x="56" y="346"/>
                  </a:cubicBezTo>
                  <a:cubicBezTo>
                    <a:pt x="56" y="346"/>
                    <a:pt x="104" y="317"/>
                    <a:pt x="104" y="318"/>
                  </a:cubicBezTo>
                  <a:cubicBezTo>
                    <a:pt x="104" y="318"/>
                    <a:pt x="66" y="347"/>
                    <a:pt x="66" y="348"/>
                  </a:cubicBezTo>
                  <a:cubicBezTo>
                    <a:pt x="67" y="348"/>
                    <a:pt x="100" y="328"/>
                    <a:pt x="100" y="328"/>
                  </a:cubicBezTo>
                  <a:cubicBezTo>
                    <a:pt x="100" y="328"/>
                    <a:pt x="70" y="348"/>
                    <a:pt x="70" y="349"/>
                  </a:cubicBezTo>
                  <a:cubicBezTo>
                    <a:pt x="71" y="349"/>
                    <a:pt x="98" y="332"/>
                    <a:pt x="98" y="333"/>
                  </a:cubicBezTo>
                  <a:cubicBezTo>
                    <a:pt x="98" y="333"/>
                    <a:pt x="78" y="350"/>
                    <a:pt x="78" y="350"/>
                  </a:cubicBezTo>
                  <a:cubicBezTo>
                    <a:pt x="78" y="351"/>
                    <a:pt x="94" y="341"/>
                    <a:pt x="94" y="341"/>
                  </a:cubicBezTo>
                  <a:cubicBezTo>
                    <a:pt x="94" y="341"/>
                    <a:pt x="78" y="350"/>
                    <a:pt x="78" y="351"/>
                  </a:cubicBezTo>
                  <a:cubicBezTo>
                    <a:pt x="78" y="351"/>
                    <a:pt x="94" y="341"/>
                    <a:pt x="94" y="342"/>
                  </a:cubicBezTo>
                  <a:cubicBezTo>
                    <a:pt x="94" y="342"/>
                    <a:pt x="83" y="352"/>
                    <a:pt x="83" y="352"/>
                  </a:cubicBezTo>
                  <a:cubicBezTo>
                    <a:pt x="83" y="352"/>
                    <a:pt x="92" y="347"/>
                    <a:pt x="92" y="347"/>
                  </a:cubicBezTo>
                  <a:cubicBezTo>
                    <a:pt x="92" y="347"/>
                    <a:pt x="83" y="352"/>
                    <a:pt x="83" y="352"/>
                  </a:cubicBezTo>
                  <a:cubicBezTo>
                    <a:pt x="83" y="352"/>
                    <a:pt x="91" y="347"/>
                    <a:pt x="91" y="347"/>
                  </a:cubicBezTo>
                  <a:cubicBezTo>
                    <a:pt x="92" y="347"/>
                    <a:pt x="89" y="353"/>
                    <a:pt x="89" y="353"/>
                  </a:cubicBezTo>
                  <a:cubicBezTo>
                    <a:pt x="89" y="353"/>
                    <a:pt x="89" y="353"/>
                    <a:pt x="89" y="353"/>
                  </a:cubicBezTo>
                </a:path>
              </a:pathLst>
            </a:custGeom>
            <a:noFill/>
            <a:ln w="3175" cap="rnd">
              <a:solidFill>
                <a:srgbClr val="5BC0C2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51" name="组合 150"/>
            <p:cNvGrpSpPr/>
            <p:nvPr/>
          </p:nvGrpSpPr>
          <p:grpSpPr>
            <a:xfrm>
              <a:off x="2927351" y="2924175"/>
              <a:ext cx="1023938" cy="1754188"/>
              <a:chOff x="2927351" y="2924175"/>
              <a:chExt cx="1023938" cy="1754188"/>
            </a:xfrm>
          </p:grpSpPr>
          <p:sp>
            <p:nvSpPr>
              <p:cNvPr id="164" name="chenying0907 10"/>
              <p:cNvSpPr/>
              <p:nvPr/>
            </p:nvSpPr>
            <p:spPr bwMode="auto">
              <a:xfrm>
                <a:off x="3346451" y="2941638"/>
                <a:ext cx="581025" cy="646113"/>
              </a:xfrm>
              <a:custGeom>
                <a:avLst/>
                <a:gdLst>
                  <a:gd name="T0" fmla="*/ 144 w 194"/>
                  <a:gd name="T1" fmla="*/ 1 h 217"/>
                  <a:gd name="T2" fmla="*/ 148 w 194"/>
                  <a:gd name="T3" fmla="*/ 2 h 217"/>
                  <a:gd name="T4" fmla="*/ 149 w 194"/>
                  <a:gd name="T5" fmla="*/ 2 h 217"/>
                  <a:gd name="T6" fmla="*/ 160 w 194"/>
                  <a:gd name="T7" fmla="*/ 3 h 217"/>
                  <a:gd name="T8" fmla="*/ 162 w 194"/>
                  <a:gd name="T9" fmla="*/ 3 h 217"/>
                  <a:gd name="T10" fmla="*/ 163 w 194"/>
                  <a:gd name="T11" fmla="*/ 7 h 217"/>
                  <a:gd name="T12" fmla="*/ 164 w 194"/>
                  <a:gd name="T13" fmla="*/ 10 h 217"/>
                  <a:gd name="T14" fmla="*/ 166 w 194"/>
                  <a:gd name="T15" fmla="*/ 18 h 217"/>
                  <a:gd name="T16" fmla="*/ 169 w 194"/>
                  <a:gd name="T17" fmla="*/ 26 h 217"/>
                  <a:gd name="T18" fmla="*/ 170 w 194"/>
                  <a:gd name="T19" fmla="*/ 30 h 217"/>
                  <a:gd name="T20" fmla="*/ 171 w 194"/>
                  <a:gd name="T21" fmla="*/ 35 h 217"/>
                  <a:gd name="T22" fmla="*/ 172 w 194"/>
                  <a:gd name="T23" fmla="*/ 37 h 217"/>
                  <a:gd name="T24" fmla="*/ 173 w 194"/>
                  <a:gd name="T25" fmla="*/ 43 h 217"/>
                  <a:gd name="T26" fmla="*/ 174 w 194"/>
                  <a:gd name="T27" fmla="*/ 48 h 217"/>
                  <a:gd name="T28" fmla="*/ 174 w 194"/>
                  <a:gd name="T29" fmla="*/ 48 h 217"/>
                  <a:gd name="T30" fmla="*/ 177 w 194"/>
                  <a:gd name="T31" fmla="*/ 57 h 217"/>
                  <a:gd name="T32" fmla="*/ 177 w 194"/>
                  <a:gd name="T33" fmla="*/ 60 h 217"/>
                  <a:gd name="T34" fmla="*/ 179 w 194"/>
                  <a:gd name="T35" fmla="*/ 66 h 217"/>
                  <a:gd name="T36" fmla="*/ 180 w 194"/>
                  <a:gd name="T37" fmla="*/ 72 h 217"/>
                  <a:gd name="T38" fmla="*/ 182 w 194"/>
                  <a:gd name="T39" fmla="*/ 80 h 217"/>
                  <a:gd name="T40" fmla="*/ 183 w 194"/>
                  <a:gd name="T41" fmla="*/ 85 h 217"/>
                  <a:gd name="T42" fmla="*/ 184 w 194"/>
                  <a:gd name="T43" fmla="*/ 90 h 217"/>
                  <a:gd name="T44" fmla="*/ 184 w 194"/>
                  <a:gd name="T45" fmla="*/ 91 h 217"/>
                  <a:gd name="T46" fmla="*/ 185 w 194"/>
                  <a:gd name="T47" fmla="*/ 99 h 217"/>
                  <a:gd name="T48" fmla="*/ 187 w 194"/>
                  <a:gd name="T49" fmla="*/ 108 h 217"/>
                  <a:gd name="T50" fmla="*/ 188 w 194"/>
                  <a:gd name="T51" fmla="*/ 113 h 217"/>
                  <a:gd name="T52" fmla="*/ 188 w 194"/>
                  <a:gd name="T53" fmla="*/ 116 h 217"/>
                  <a:gd name="T54" fmla="*/ 189 w 194"/>
                  <a:gd name="T55" fmla="*/ 120 h 217"/>
                  <a:gd name="T56" fmla="*/ 190 w 194"/>
                  <a:gd name="T57" fmla="*/ 123 h 217"/>
                  <a:gd name="T58" fmla="*/ 191 w 194"/>
                  <a:gd name="T59" fmla="*/ 133 h 217"/>
                  <a:gd name="T60" fmla="*/ 192 w 194"/>
                  <a:gd name="T61" fmla="*/ 139 h 217"/>
                  <a:gd name="T62" fmla="*/ 193 w 194"/>
                  <a:gd name="T63" fmla="*/ 145 h 217"/>
                  <a:gd name="T64" fmla="*/ 193 w 194"/>
                  <a:gd name="T65" fmla="*/ 145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4" h="217">
                    <a:moveTo>
                      <a:pt x="0" y="85"/>
                    </a:moveTo>
                    <a:cubicBezTo>
                      <a:pt x="0" y="86"/>
                      <a:pt x="144" y="0"/>
                      <a:pt x="144" y="1"/>
                    </a:cubicBezTo>
                    <a:cubicBezTo>
                      <a:pt x="145" y="2"/>
                      <a:pt x="8" y="81"/>
                      <a:pt x="9" y="82"/>
                    </a:cubicBezTo>
                    <a:cubicBezTo>
                      <a:pt x="10" y="83"/>
                      <a:pt x="147" y="0"/>
                      <a:pt x="148" y="2"/>
                    </a:cubicBezTo>
                    <a:cubicBezTo>
                      <a:pt x="149" y="3"/>
                      <a:pt x="9" y="80"/>
                      <a:pt x="10" y="81"/>
                    </a:cubicBezTo>
                    <a:cubicBezTo>
                      <a:pt x="11" y="83"/>
                      <a:pt x="148" y="0"/>
                      <a:pt x="149" y="2"/>
                    </a:cubicBezTo>
                    <a:cubicBezTo>
                      <a:pt x="149" y="3"/>
                      <a:pt x="27" y="77"/>
                      <a:pt x="28" y="79"/>
                    </a:cubicBezTo>
                    <a:cubicBezTo>
                      <a:pt x="29" y="81"/>
                      <a:pt x="159" y="1"/>
                      <a:pt x="160" y="3"/>
                    </a:cubicBezTo>
                    <a:cubicBezTo>
                      <a:pt x="161" y="5"/>
                      <a:pt x="30" y="78"/>
                      <a:pt x="31" y="79"/>
                    </a:cubicBezTo>
                    <a:cubicBezTo>
                      <a:pt x="31" y="80"/>
                      <a:pt x="161" y="2"/>
                      <a:pt x="162" y="3"/>
                    </a:cubicBezTo>
                    <a:cubicBezTo>
                      <a:pt x="162" y="4"/>
                      <a:pt x="37" y="78"/>
                      <a:pt x="38" y="79"/>
                    </a:cubicBezTo>
                    <a:cubicBezTo>
                      <a:pt x="39" y="80"/>
                      <a:pt x="163" y="6"/>
                      <a:pt x="163" y="7"/>
                    </a:cubicBezTo>
                    <a:cubicBezTo>
                      <a:pt x="164" y="8"/>
                      <a:pt x="43" y="79"/>
                      <a:pt x="44" y="80"/>
                    </a:cubicBezTo>
                    <a:cubicBezTo>
                      <a:pt x="44" y="81"/>
                      <a:pt x="164" y="10"/>
                      <a:pt x="164" y="10"/>
                    </a:cubicBezTo>
                    <a:cubicBezTo>
                      <a:pt x="165" y="12"/>
                      <a:pt x="53" y="82"/>
                      <a:pt x="54" y="83"/>
                    </a:cubicBezTo>
                    <a:cubicBezTo>
                      <a:pt x="54" y="84"/>
                      <a:pt x="166" y="17"/>
                      <a:pt x="166" y="18"/>
                    </a:cubicBezTo>
                    <a:cubicBezTo>
                      <a:pt x="167" y="18"/>
                      <a:pt x="63" y="86"/>
                      <a:pt x="64" y="87"/>
                    </a:cubicBezTo>
                    <a:cubicBezTo>
                      <a:pt x="64" y="88"/>
                      <a:pt x="168" y="26"/>
                      <a:pt x="169" y="26"/>
                    </a:cubicBezTo>
                    <a:cubicBezTo>
                      <a:pt x="170" y="28"/>
                      <a:pt x="67" y="88"/>
                      <a:pt x="68" y="89"/>
                    </a:cubicBezTo>
                    <a:cubicBezTo>
                      <a:pt x="69" y="91"/>
                      <a:pt x="169" y="29"/>
                      <a:pt x="170" y="30"/>
                    </a:cubicBezTo>
                    <a:cubicBezTo>
                      <a:pt x="170" y="31"/>
                      <a:pt x="72" y="91"/>
                      <a:pt x="72" y="92"/>
                    </a:cubicBezTo>
                    <a:cubicBezTo>
                      <a:pt x="73" y="93"/>
                      <a:pt x="170" y="33"/>
                      <a:pt x="171" y="35"/>
                    </a:cubicBezTo>
                    <a:cubicBezTo>
                      <a:pt x="171" y="35"/>
                      <a:pt x="74" y="92"/>
                      <a:pt x="74" y="94"/>
                    </a:cubicBezTo>
                    <a:cubicBezTo>
                      <a:pt x="75" y="95"/>
                      <a:pt x="171" y="37"/>
                      <a:pt x="172" y="37"/>
                    </a:cubicBezTo>
                    <a:cubicBezTo>
                      <a:pt x="172" y="39"/>
                      <a:pt x="78" y="96"/>
                      <a:pt x="79" y="97"/>
                    </a:cubicBezTo>
                    <a:cubicBezTo>
                      <a:pt x="80" y="98"/>
                      <a:pt x="172" y="42"/>
                      <a:pt x="173" y="43"/>
                    </a:cubicBezTo>
                    <a:cubicBezTo>
                      <a:pt x="174" y="44"/>
                      <a:pt x="82" y="100"/>
                      <a:pt x="83" y="101"/>
                    </a:cubicBezTo>
                    <a:cubicBezTo>
                      <a:pt x="83" y="101"/>
                      <a:pt x="174" y="47"/>
                      <a:pt x="174" y="48"/>
                    </a:cubicBezTo>
                    <a:cubicBezTo>
                      <a:pt x="175" y="48"/>
                      <a:pt x="82" y="100"/>
                      <a:pt x="83" y="101"/>
                    </a:cubicBezTo>
                    <a:cubicBezTo>
                      <a:pt x="83" y="102"/>
                      <a:pt x="174" y="47"/>
                      <a:pt x="174" y="48"/>
                    </a:cubicBezTo>
                    <a:cubicBezTo>
                      <a:pt x="175" y="50"/>
                      <a:pt x="88" y="106"/>
                      <a:pt x="89" y="107"/>
                    </a:cubicBezTo>
                    <a:cubicBezTo>
                      <a:pt x="90" y="109"/>
                      <a:pt x="176" y="56"/>
                      <a:pt x="177" y="57"/>
                    </a:cubicBezTo>
                    <a:cubicBezTo>
                      <a:pt x="177" y="57"/>
                      <a:pt x="90" y="109"/>
                      <a:pt x="91" y="110"/>
                    </a:cubicBezTo>
                    <a:cubicBezTo>
                      <a:pt x="91" y="111"/>
                      <a:pt x="177" y="60"/>
                      <a:pt x="177" y="60"/>
                    </a:cubicBezTo>
                    <a:cubicBezTo>
                      <a:pt x="178" y="61"/>
                      <a:pt x="94" y="114"/>
                      <a:pt x="94" y="115"/>
                    </a:cubicBezTo>
                    <a:cubicBezTo>
                      <a:pt x="95" y="116"/>
                      <a:pt x="178" y="66"/>
                      <a:pt x="179" y="66"/>
                    </a:cubicBezTo>
                    <a:cubicBezTo>
                      <a:pt x="179" y="67"/>
                      <a:pt x="96" y="119"/>
                      <a:pt x="97" y="120"/>
                    </a:cubicBezTo>
                    <a:cubicBezTo>
                      <a:pt x="97" y="120"/>
                      <a:pt x="179" y="71"/>
                      <a:pt x="180" y="72"/>
                    </a:cubicBezTo>
                    <a:cubicBezTo>
                      <a:pt x="180" y="72"/>
                      <a:pt x="100" y="126"/>
                      <a:pt x="100" y="127"/>
                    </a:cubicBezTo>
                    <a:cubicBezTo>
                      <a:pt x="101" y="128"/>
                      <a:pt x="181" y="79"/>
                      <a:pt x="182" y="80"/>
                    </a:cubicBezTo>
                    <a:cubicBezTo>
                      <a:pt x="182" y="81"/>
                      <a:pt x="101" y="131"/>
                      <a:pt x="102" y="132"/>
                    </a:cubicBezTo>
                    <a:cubicBezTo>
                      <a:pt x="102" y="133"/>
                      <a:pt x="182" y="84"/>
                      <a:pt x="183" y="85"/>
                    </a:cubicBezTo>
                    <a:cubicBezTo>
                      <a:pt x="183" y="86"/>
                      <a:pt x="103" y="136"/>
                      <a:pt x="103" y="136"/>
                    </a:cubicBezTo>
                    <a:cubicBezTo>
                      <a:pt x="103" y="137"/>
                      <a:pt x="183" y="89"/>
                      <a:pt x="184" y="90"/>
                    </a:cubicBezTo>
                    <a:cubicBezTo>
                      <a:pt x="184" y="91"/>
                      <a:pt x="103" y="136"/>
                      <a:pt x="103" y="137"/>
                    </a:cubicBezTo>
                    <a:cubicBezTo>
                      <a:pt x="104" y="138"/>
                      <a:pt x="183" y="90"/>
                      <a:pt x="184" y="91"/>
                    </a:cubicBezTo>
                    <a:cubicBezTo>
                      <a:pt x="184" y="91"/>
                      <a:pt x="104" y="144"/>
                      <a:pt x="105" y="145"/>
                    </a:cubicBezTo>
                    <a:cubicBezTo>
                      <a:pt x="105" y="146"/>
                      <a:pt x="185" y="98"/>
                      <a:pt x="185" y="99"/>
                    </a:cubicBezTo>
                    <a:cubicBezTo>
                      <a:pt x="186" y="99"/>
                      <a:pt x="104" y="154"/>
                      <a:pt x="105" y="155"/>
                    </a:cubicBezTo>
                    <a:cubicBezTo>
                      <a:pt x="106" y="156"/>
                      <a:pt x="187" y="107"/>
                      <a:pt x="187" y="108"/>
                    </a:cubicBezTo>
                    <a:cubicBezTo>
                      <a:pt x="187" y="108"/>
                      <a:pt x="104" y="160"/>
                      <a:pt x="105" y="161"/>
                    </a:cubicBezTo>
                    <a:cubicBezTo>
                      <a:pt x="105" y="162"/>
                      <a:pt x="187" y="112"/>
                      <a:pt x="188" y="113"/>
                    </a:cubicBezTo>
                    <a:cubicBezTo>
                      <a:pt x="188" y="113"/>
                      <a:pt x="104" y="164"/>
                      <a:pt x="104" y="165"/>
                    </a:cubicBezTo>
                    <a:cubicBezTo>
                      <a:pt x="105" y="165"/>
                      <a:pt x="188" y="115"/>
                      <a:pt x="188" y="116"/>
                    </a:cubicBezTo>
                    <a:cubicBezTo>
                      <a:pt x="189" y="117"/>
                      <a:pt x="102" y="169"/>
                      <a:pt x="103" y="170"/>
                    </a:cubicBezTo>
                    <a:cubicBezTo>
                      <a:pt x="103" y="171"/>
                      <a:pt x="189" y="119"/>
                      <a:pt x="189" y="120"/>
                    </a:cubicBezTo>
                    <a:cubicBezTo>
                      <a:pt x="190" y="121"/>
                      <a:pt x="101" y="173"/>
                      <a:pt x="102" y="174"/>
                    </a:cubicBezTo>
                    <a:cubicBezTo>
                      <a:pt x="102" y="175"/>
                      <a:pt x="189" y="122"/>
                      <a:pt x="190" y="123"/>
                    </a:cubicBezTo>
                    <a:cubicBezTo>
                      <a:pt x="190" y="125"/>
                      <a:pt x="96" y="186"/>
                      <a:pt x="96" y="187"/>
                    </a:cubicBezTo>
                    <a:cubicBezTo>
                      <a:pt x="97" y="189"/>
                      <a:pt x="191" y="132"/>
                      <a:pt x="191" y="133"/>
                    </a:cubicBezTo>
                    <a:cubicBezTo>
                      <a:pt x="192" y="134"/>
                      <a:pt x="90" y="197"/>
                      <a:pt x="90" y="198"/>
                    </a:cubicBezTo>
                    <a:cubicBezTo>
                      <a:pt x="91" y="199"/>
                      <a:pt x="191" y="137"/>
                      <a:pt x="192" y="139"/>
                    </a:cubicBezTo>
                    <a:cubicBezTo>
                      <a:pt x="193" y="140"/>
                      <a:pt x="70" y="214"/>
                      <a:pt x="71" y="215"/>
                    </a:cubicBezTo>
                    <a:cubicBezTo>
                      <a:pt x="72" y="217"/>
                      <a:pt x="192" y="143"/>
                      <a:pt x="193" y="145"/>
                    </a:cubicBezTo>
                    <a:cubicBezTo>
                      <a:pt x="194" y="146"/>
                      <a:pt x="70" y="215"/>
                      <a:pt x="70" y="216"/>
                    </a:cubicBezTo>
                    <a:cubicBezTo>
                      <a:pt x="71" y="217"/>
                      <a:pt x="192" y="144"/>
                      <a:pt x="193" y="145"/>
                    </a:cubicBezTo>
                  </a:path>
                </a:pathLst>
              </a:custGeom>
              <a:noFill/>
              <a:ln w="3175" cap="rnd">
                <a:solidFill>
                  <a:schemeClr val="accent3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chenying0907 11"/>
              <p:cNvSpPr/>
              <p:nvPr/>
            </p:nvSpPr>
            <p:spPr bwMode="auto">
              <a:xfrm>
                <a:off x="2927351" y="2924175"/>
                <a:ext cx="1023938" cy="1754188"/>
              </a:xfrm>
              <a:custGeom>
                <a:avLst/>
                <a:gdLst>
                  <a:gd name="T0" fmla="*/ 34 w 342"/>
                  <a:gd name="T1" fmla="*/ 8 h 589"/>
                  <a:gd name="T2" fmla="*/ 63 w 342"/>
                  <a:gd name="T3" fmla="*/ 7 h 589"/>
                  <a:gd name="T4" fmla="*/ 93 w 342"/>
                  <a:gd name="T5" fmla="*/ 5 h 589"/>
                  <a:gd name="T6" fmla="*/ 108 w 342"/>
                  <a:gd name="T7" fmla="*/ 4 h 589"/>
                  <a:gd name="T8" fmla="*/ 141 w 342"/>
                  <a:gd name="T9" fmla="*/ 3 h 589"/>
                  <a:gd name="T10" fmla="*/ 158 w 342"/>
                  <a:gd name="T11" fmla="*/ 2 h 589"/>
                  <a:gd name="T12" fmla="*/ 178 w 342"/>
                  <a:gd name="T13" fmla="*/ 2 h 589"/>
                  <a:gd name="T14" fmla="*/ 187 w 342"/>
                  <a:gd name="T15" fmla="*/ 2 h 589"/>
                  <a:gd name="T16" fmla="*/ 209 w 342"/>
                  <a:gd name="T17" fmla="*/ 2 h 589"/>
                  <a:gd name="T18" fmla="*/ 239 w 342"/>
                  <a:gd name="T19" fmla="*/ 3 h 589"/>
                  <a:gd name="T20" fmla="*/ 253 w 342"/>
                  <a:gd name="T21" fmla="*/ 4 h 589"/>
                  <a:gd name="T22" fmla="*/ 259 w 342"/>
                  <a:gd name="T23" fmla="*/ 5 h 589"/>
                  <a:gd name="T24" fmla="*/ 278 w 342"/>
                  <a:gd name="T25" fmla="*/ 7 h 589"/>
                  <a:gd name="T26" fmla="*/ 281 w 342"/>
                  <a:gd name="T27" fmla="*/ 7 h 589"/>
                  <a:gd name="T28" fmla="*/ 107 w 342"/>
                  <a:gd name="T29" fmla="*/ 117 h 589"/>
                  <a:gd name="T30" fmla="*/ 99 w 342"/>
                  <a:gd name="T31" fmla="*/ 133 h 589"/>
                  <a:gd name="T32" fmla="*/ 96 w 342"/>
                  <a:gd name="T33" fmla="*/ 140 h 589"/>
                  <a:gd name="T34" fmla="*/ 94 w 342"/>
                  <a:gd name="T35" fmla="*/ 153 h 589"/>
                  <a:gd name="T36" fmla="*/ 94 w 342"/>
                  <a:gd name="T37" fmla="*/ 156 h 589"/>
                  <a:gd name="T38" fmla="*/ 94 w 342"/>
                  <a:gd name="T39" fmla="*/ 164 h 589"/>
                  <a:gd name="T40" fmla="*/ 96 w 342"/>
                  <a:gd name="T41" fmla="*/ 175 h 589"/>
                  <a:gd name="T42" fmla="*/ 100 w 342"/>
                  <a:gd name="T43" fmla="*/ 188 h 589"/>
                  <a:gd name="T44" fmla="*/ 107 w 342"/>
                  <a:gd name="T45" fmla="*/ 200 h 589"/>
                  <a:gd name="T46" fmla="*/ 116 w 342"/>
                  <a:gd name="T47" fmla="*/ 211 h 589"/>
                  <a:gd name="T48" fmla="*/ 121 w 342"/>
                  <a:gd name="T49" fmla="*/ 216 h 589"/>
                  <a:gd name="T50" fmla="*/ 134 w 342"/>
                  <a:gd name="T51" fmla="*/ 224 h 589"/>
                  <a:gd name="T52" fmla="*/ 154 w 342"/>
                  <a:gd name="T53" fmla="*/ 232 h 589"/>
                  <a:gd name="T54" fmla="*/ 179 w 342"/>
                  <a:gd name="T55" fmla="*/ 233 h 589"/>
                  <a:gd name="T56" fmla="*/ 333 w 342"/>
                  <a:gd name="T57" fmla="*/ 152 h 589"/>
                  <a:gd name="T58" fmla="*/ 335 w 342"/>
                  <a:gd name="T59" fmla="*/ 165 h 589"/>
                  <a:gd name="T60" fmla="*/ 335 w 342"/>
                  <a:gd name="T61" fmla="*/ 169 h 589"/>
                  <a:gd name="T62" fmla="*/ 336 w 342"/>
                  <a:gd name="T63" fmla="*/ 175 h 589"/>
                  <a:gd name="T64" fmla="*/ 337 w 342"/>
                  <a:gd name="T65" fmla="*/ 184 h 589"/>
                  <a:gd name="T66" fmla="*/ 337 w 342"/>
                  <a:gd name="T67" fmla="*/ 189 h 589"/>
                  <a:gd name="T68" fmla="*/ 339 w 342"/>
                  <a:gd name="T69" fmla="*/ 206 h 589"/>
                  <a:gd name="T70" fmla="*/ 340 w 342"/>
                  <a:gd name="T71" fmla="*/ 217 h 589"/>
                  <a:gd name="T72" fmla="*/ 340 w 342"/>
                  <a:gd name="T73" fmla="*/ 229 h 589"/>
                  <a:gd name="T74" fmla="*/ 179 w 342"/>
                  <a:gd name="T75" fmla="*/ 333 h 589"/>
                  <a:gd name="T76" fmla="*/ 176 w 342"/>
                  <a:gd name="T77" fmla="*/ 341 h 589"/>
                  <a:gd name="T78" fmla="*/ 172 w 342"/>
                  <a:gd name="T79" fmla="*/ 350 h 589"/>
                  <a:gd name="T80" fmla="*/ 170 w 342"/>
                  <a:gd name="T81" fmla="*/ 358 h 589"/>
                  <a:gd name="T82" fmla="*/ 166 w 342"/>
                  <a:gd name="T83" fmla="*/ 370 h 589"/>
                  <a:gd name="T84" fmla="*/ 163 w 342"/>
                  <a:gd name="T85" fmla="*/ 382 h 589"/>
                  <a:gd name="T86" fmla="*/ 159 w 342"/>
                  <a:gd name="T87" fmla="*/ 400 h 589"/>
                  <a:gd name="T88" fmla="*/ 158 w 342"/>
                  <a:gd name="T89" fmla="*/ 407 h 589"/>
                  <a:gd name="T90" fmla="*/ 156 w 342"/>
                  <a:gd name="T91" fmla="*/ 416 h 589"/>
                  <a:gd name="T92" fmla="*/ 155 w 342"/>
                  <a:gd name="T93" fmla="*/ 427 h 589"/>
                  <a:gd name="T94" fmla="*/ 153 w 342"/>
                  <a:gd name="T95" fmla="*/ 443 h 589"/>
                  <a:gd name="T96" fmla="*/ 152 w 342"/>
                  <a:gd name="T97" fmla="*/ 451 h 589"/>
                  <a:gd name="T98" fmla="*/ 151 w 342"/>
                  <a:gd name="T99" fmla="*/ 462 h 589"/>
                  <a:gd name="T100" fmla="*/ 151 w 342"/>
                  <a:gd name="T101" fmla="*/ 470 h 589"/>
                  <a:gd name="T102" fmla="*/ 150 w 342"/>
                  <a:gd name="T103" fmla="*/ 482 h 589"/>
                  <a:gd name="T104" fmla="*/ 150 w 342"/>
                  <a:gd name="T105" fmla="*/ 489 h 589"/>
                  <a:gd name="T106" fmla="*/ 150 w 342"/>
                  <a:gd name="T107" fmla="*/ 501 h 589"/>
                  <a:gd name="T108" fmla="*/ 150 w 342"/>
                  <a:gd name="T109" fmla="*/ 517 h 589"/>
                  <a:gd name="T110" fmla="*/ 150 w 342"/>
                  <a:gd name="T111" fmla="*/ 528 h 589"/>
                  <a:gd name="T112" fmla="*/ 150 w 342"/>
                  <a:gd name="T113" fmla="*/ 539 h 589"/>
                  <a:gd name="T114" fmla="*/ 151 w 342"/>
                  <a:gd name="T115" fmla="*/ 554 h 589"/>
                  <a:gd name="T116" fmla="*/ 152 w 342"/>
                  <a:gd name="T117" fmla="*/ 560 h 589"/>
                  <a:gd name="T118" fmla="*/ 153 w 342"/>
                  <a:gd name="T119" fmla="*/ 574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42" h="589">
                    <a:moveTo>
                      <a:pt x="34" y="8"/>
                    </a:moveTo>
                    <a:cubicBezTo>
                      <a:pt x="34" y="8"/>
                      <a:pt x="34" y="8"/>
                      <a:pt x="34" y="8"/>
                    </a:cubicBezTo>
                    <a:cubicBezTo>
                      <a:pt x="34" y="8"/>
                      <a:pt x="34" y="9"/>
                      <a:pt x="34" y="9"/>
                    </a:cubicBezTo>
                    <a:cubicBezTo>
                      <a:pt x="34" y="9"/>
                      <a:pt x="34" y="8"/>
                      <a:pt x="34" y="8"/>
                    </a:cubicBezTo>
                    <a:cubicBezTo>
                      <a:pt x="34" y="9"/>
                      <a:pt x="31" y="20"/>
                      <a:pt x="31" y="20"/>
                    </a:cubicBezTo>
                    <a:cubicBezTo>
                      <a:pt x="31" y="20"/>
                      <a:pt x="51" y="8"/>
                      <a:pt x="51" y="9"/>
                    </a:cubicBezTo>
                    <a:cubicBezTo>
                      <a:pt x="51" y="9"/>
                      <a:pt x="29" y="26"/>
                      <a:pt x="29" y="27"/>
                    </a:cubicBezTo>
                    <a:cubicBezTo>
                      <a:pt x="29" y="27"/>
                      <a:pt x="63" y="7"/>
                      <a:pt x="63" y="7"/>
                    </a:cubicBezTo>
                    <a:cubicBezTo>
                      <a:pt x="63" y="8"/>
                      <a:pt x="28" y="32"/>
                      <a:pt x="28" y="32"/>
                    </a:cubicBezTo>
                    <a:cubicBezTo>
                      <a:pt x="28" y="33"/>
                      <a:pt x="72" y="6"/>
                      <a:pt x="73" y="7"/>
                    </a:cubicBezTo>
                    <a:cubicBezTo>
                      <a:pt x="73" y="7"/>
                      <a:pt x="25" y="44"/>
                      <a:pt x="25" y="44"/>
                    </a:cubicBezTo>
                    <a:cubicBezTo>
                      <a:pt x="25" y="45"/>
                      <a:pt x="92" y="5"/>
                      <a:pt x="93" y="5"/>
                    </a:cubicBezTo>
                    <a:cubicBezTo>
                      <a:pt x="93" y="6"/>
                      <a:pt x="24" y="46"/>
                      <a:pt x="24" y="46"/>
                    </a:cubicBezTo>
                    <a:cubicBezTo>
                      <a:pt x="25" y="47"/>
                      <a:pt x="96" y="4"/>
                      <a:pt x="96" y="5"/>
                    </a:cubicBezTo>
                    <a:cubicBezTo>
                      <a:pt x="97" y="6"/>
                      <a:pt x="22" y="53"/>
                      <a:pt x="23" y="54"/>
                    </a:cubicBezTo>
                    <a:cubicBezTo>
                      <a:pt x="24" y="55"/>
                      <a:pt x="108" y="3"/>
                      <a:pt x="108" y="4"/>
                    </a:cubicBezTo>
                    <a:cubicBezTo>
                      <a:pt x="109" y="5"/>
                      <a:pt x="20" y="61"/>
                      <a:pt x="21" y="62"/>
                    </a:cubicBezTo>
                    <a:cubicBezTo>
                      <a:pt x="22" y="64"/>
                      <a:pt x="122" y="2"/>
                      <a:pt x="123" y="3"/>
                    </a:cubicBezTo>
                    <a:cubicBezTo>
                      <a:pt x="123" y="4"/>
                      <a:pt x="18" y="72"/>
                      <a:pt x="19" y="74"/>
                    </a:cubicBezTo>
                    <a:cubicBezTo>
                      <a:pt x="20" y="75"/>
                      <a:pt x="140" y="1"/>
                      <a:pt x="141" y="3"/>
                    </a:cubicBezTo>
                    <a:cubicBezTo>
                      <a:pt x="142" y="4"/>
                      <a:pt x="16" y="78"/>
                      <a:pt x="17" y="80"/>
                    </a:cubicBezTo>
                    <a:cubicBezTo>
                      <a:pt x="18" y="81"/>
                      <a:pt x="151" y="1"/>
                      <a:pt x="152" y="2"/>
                    </a:cubicBezTo>
                    <a:cubicBezTo>
                      <a:pt x="153" y="4"/>
                      <a:pt x="16" y="82"/>
                      <a:pt x="17" y="84"/>
                    </a:cubicBezTo>
                    <a:cubicBezTo>
                      <a:pt x="17" y="85"/>
                      <a:pt x="157" y="1"/>
                      <a:pt x="158" y="2"/>
                    </a:cubicBezTo>
                    <a:cubicBezTo>
                      <a:pt x="159" y="3"/>
                      <a:pt x="15" y="85"/>
                      <a:pt x="16" y="86"/>
                    </a:cubicBezTo>
                    <a:cubicBezTo>
                      <a:pt x="17" y="88"/>
                      <a:pt x="160" y="0"/>
                      <a:pt x="161" y="2"/>
                    </a:cubicBezTo>
                    <a:cubicBezTo>
                      <a:pt x="162" y="4"/>
                      <a:pt x="13" y="95"/>
                      <a:pt x="14" y="96"/>
                    </a:cubicBezTo>
                    <a:cubicBezTo>
                      <a:pt x="15" y="97"/>
                      <a:pt x="176" y="0"/>
                      <a:pt x="178" y="2"/>
                    </a:cubicBezTo>
                    <a:cubicBezTo>
                      <a:pt x="178" y="3"/>
                      <a:pt x="13" y="95"/>
                      <a:pt x="14" y="97"/>
                    </a:cubicBezTo>
                    <a:cubicBezTo>
                      <a:pt x="16" y="99"/>
                      <a:pt x="178" y="1"/>
                      <a:pt x="178" y="2"/>
                    </a:cubicBezTo>
                    <a:cubicBezTo>
                      <a:pt x="180" y="4"/>
                      <a:pt x="12" y="100"/>
                      <a:pt x="13" y="103"/>
                    </a:cubicBezTo>
                    <a:cubicBezTo>
                      <a:pt x="14" y="104"/>
                      <a:pt x="186" y="0"/>
                      <a:pt x="187" y="2"/>
                    </a:cubicBezTo>
                    <a:cubicBezTo>
                      <a:pt x="188" y="4"/>
                      <a:pt x="10" y="111"/>
                      <a:pt x="12" y="113"/>
                    </a:cubicBezTo>
                    <a:cubicBezTo>
                      <a:pt x="12" y="115"/>
                      <a:pt x="203" y="0"/>
                      <a:pt x="204" y="2"/>
                    </a:cubicBezTo>
                    <a:cubicBezTo>
                      <a:pt x="204" y="3"/>
                      <a:pt x="10" y="115"/>
                      <a:pt x="11" y="117"/>
                    </a:cubicBezTo>
                    <a:cubicBezTo>
                      <a:pt x="12" y="118"/>
                      <a:pt x="209" y="1"/>
                      <a:pt x="209" y="2"/>
                    </a:cubicBezTo>
                    <a:cubicBezTo>
                      <a:pt x="211" y="5"/>
                      <a:pt x="8" y="124"/>
                      <a:pt x="10" y="126"/>
                    </a:cubicBezTo>
                    <a:cubicBezTo>
                      <a:pt x="11" y="129"/>
                      <a:pt x="222" y="1"/>
                      <a:pt x="223" y="3"/>
                    </a:cubicBezTo>
                    <a:cubicBezTo>
                      <a:pt x="225" y="6"/>
                      <a:pt x="7" y="135"/>
                      <a:pt x="8" y="137"/>
                    </a:cubicBezTo>
                    <a:cubicBezTo>
                      <a:pt x="10" y="140"/>
                      <a:pt x="238" y="2"/>
                      <a:pt x="239" y="3"/>
                    </a:cubicBezTo>
                    <a:cubicBezTo>
                      <a:pt x="240" y="6"/>
                      <a:pt x="6" y="144"/>
                      <a:pt x="7" y="146"/>
                    </a:cubicBezTo>
                    <a:cubicBezTo>
                      <a:pt x="9" y="149"/>
                      <a:pt x="250" y="2"/>
                      <a:pt x="252" y="4"/>
                    </a:cubicBezTo>
                    <a:cubicBezTo>
                      <a:pt x="254" y="8"/>
                      <a:pt x="6" y="145"/>
                      <a:pt x="7" y="147"/>
                    </a:cubicBezTo>
                    <a:cubicBezTo>
                      <a:pt x="8" y="148"/>
                      <a:pt x="251" y="1"/>
                      <a:pt x="253" y="4"/>
                    </a:cubicBezTo>
                    <a:cubicBezTo>
                      <a:pt x="255" y="7"/>
                      <a:pt x="5" y="145"/>
                      <a:pt x="7" y="149"/>
                    </a:cubicBezTo>
                    <a:cubicBezTo>
                      <a:pt x="8" y="151"/>
                      <a:pt x="255" y="2"/>
                      <a:pt x="256" y="5"/>
                    </a:cubicBezTo>
                    <a:cubicBezTo>
                      <a:pt x="258" y="7"/>
                      <a:pt x="6" y="149"/>
                      <a:pt x="7" y="150"/>
                    </a:cubicBezTo>
                    <a:cubicBezTo>
                      <a:pt x="8" y="153"/>
                      <a:pt x="257" y="2"/>
                      <a:pt x="259" y="5"/>
                    </a:cubicBezTo>
                    <a:cubicBezTo>
                      <a:pt x="260" y="8"/>
                      <a:pt x="5" y="154"/>
                      <a:pt x="6" y="155"/>
                    </a:cubicBezTo>
                    <a:cubicBezTo>
                      <a:pt x="7" y="157"/>
                      <a:pt x="265" y="4"/>
                      <a:pt x="266" y="5"/>
                    </a:cubicBezTo>
                    <a:cubicBezTo>
                      <a:pt x="268" y="9"/>
                      <a:pt x="4" y="162"/>
                      <a:pt x="5" y="164"/>
                    </a:cubicBezTo>
                    <a:cubicBezTo>
                      <a:pt x="7" y="168"/>
                      <a:pt x="276" y="3"/>
                      <a:pt x="278" y="7"/>
                    </a:cubicBezTo>
                    <a:cubicBezTo>
                      <a:pt x="280" y="10"/>
                      <a:pt x="3" y="163"/>
                      <a:pt x="5" y="166"/>
                    </a:cubicBezTo>
                    <a:cubicBezTo>
                      <a:pt x="6" y="167"/>
                      <a:pt x="279" y="4"/>
                      <a:pt x="280" y="7"/>
                    </a:cubicBezTo>
                    <a:cubicBezTo>
                      <a:pt x="282" y="10"/>
                      <a:pt x="4" y="165"/>
                      <a:pt x="5" y="167"/>
                    </a:cubicBezTo>
                    <a:cubicBezTo>
                      <a:pt x="7" y="171"/>
                      <a:pt x="280" y="5"/>
                      <a:pt x="281" y="7"/>
                    </a:cubicBezTo>
                    <a:cubicBezTo>
                      <a:pt x="283" y="11"/>
                      <a:pt x="2" y="170"/>
                      <a:pt x="4" y="173"/>
                    </a:cubicBezTo>
                    <a:cubicBezTo>
                      <a:pt x="5" y="174"/>
                      <a:pt x="112" y="110"/>
                      <a:pt x="112" y="111"/>
                    </a:cubicBezTo>
                    <a:cubicBezTo>
                      <a:pt x="113" y="113"/>
                      <a:pt x="4" y="176"/>
                      <a:pt x="4" y="177"/>
                    </a:cubicBezTo>
                    <a:cubicBezTo>
                      <a:pt x="5" y="178"/>
                      <a:pt x="107" y="116"/>
                      <a:pt x="107" y="117"/>
                    </a:cubicBezTo>
                    <a:cubicBezTo>
                      <a:pt x="108" y="118"/>
                      <a:pt x="3" y="177"/>
                      <a:pt x="4" y="178"/>
                    </a:cubicBezTo>
                    <a:cubicBezTo>
                      <a:pt x="5" y="179"/>
                      <a:pt x="106" y="118"/>
                      <a:pt x="106" y="118"/>
                    </a:cubicBezTo>
                    <a:cubicBezTo>
                      <a:pt x="107" y="120"/>
                      <a:pt x="3" y="187"/>
                      <a:pt x="3" y="188"/>
                    </a:cubicBezTo>
                    <a:cubicBezTo>
                      <a:pt x="3" y="189"/>
                      <a:pt x="99" y="132"/>
                      <a:pt x="99" y="133"/>
                    </a:cubicBezTo>
                    <a:cubicBezTo>
                      <a:pt x="100" y="134"/>
                      <a:pt x="2" y="190"/>
                      <a:pt x="3" y="191"/>
                    </a:cubicBezTo>
                    <a:cubicBezTo>
                      <a:pt x="3" y="192"/>
                      <a:pt x="97" y="135"/>
                      <a:pt x="97" y="136"/>
                    </a:cubicBezTo>
                    <a:cubicBezTo>
                      <a:pt x="98" y="137"/>
                      <a:pt x="2" y="193"/>
                      <a:pt x="2" y="195"/>
                    </a:cubicBezTo>
                    <a:cubicBezTo>
                      <a:pt x="3" y="196"/>
                      <a:pt x="96" y="140"/>
                      <a:pt x="96" y="140"/>
                    </a:cubicBezTo>
                    <a:cubicBezTo>
                      <a:pt x="97" y="141"/>
                      <a:pt x="2" y="203"/>
                      <a:pt x="2" y="204"/>
                    </a:cubicBezTo>
                    <a:cubicBezTo>
                      <a:pt x="2" y="204"/>
                      <a:pt x="94" y="149"/>
                      <a:pt x="94" y="150"/>
                    </a:cubicBezTo>
                    <a:cubicBezTo>
                      <a:pt x="95" y="151"/>
                      <a:pt x="1" y="205"/>
                      <a:pt x="2" y="206"/>
                    </a:cubicBezTo>
                    <a:cubicBezTo>
                      <a:pt x="2" y="207"/>
                      <a:pt x="94" y="152"/>
                      <a:pt x="94" y="153"/>
                    </a:cubicBezTo>
                    <a:cubicBezTo>
                      <a:pt x="95" y="153"/>
                      <a:pt x="1" y="207"/>
                      <a:pt x="2" y="208"/>
                    </a:cubicBezTo>
                    <a:cubicBezTo>
                      <a:pt x="2" y="209"/>
                      <a:pt x="94" y="153"/>
                      <a:pt x="94" y="154"/>
                    </a:cubicBezTo>
                    <a:cubicBezTo>
                      <a:pt x="95" y="155"/>
                      <a:pt x="1" y="208"/>
                      <a:pt x="2" y="209"/>
                    </a:cubicBezTo>
                    <a:cubicBezTo>
                      <a:pt x="2" y="210"/>
                      <a:pt x="94" y="156"/>
                      <a:pt x="94" y="156"/>
                    </a:cubicBezTo>
                    <a:cubicBezTo>
                      <a:pt x="95" y="157"/>
                      <a:pt x="1" y="213"/>
                      <a:pt x="2" y="214"/>
                    </a:cubicBezTo>
                    <a:cubicBezTo>
                      <a:pt x="2" y="215"/>
                      <a:pt x="93" y="160"/>
                      <a:pt x="94" y="161"/>
                    </a:cubicBezTo>
                    <a:cubicBezTo>
                      <a:pt x="94" y="161"/>
                      <a:pt x="1" y="217"/>
                      <a:pt x="1" y="217"/>
                    </a:cubicBezTo>
                    <a:cubicBezTo>
                      <a:pt x="2" y="218"/>
                      <a:pt x="94" y="163"/>
                      <a:pt x="94" y="164"/>
                    </a:cubicBezTo>
                    <a:cubicBezTo>
                      <a:pt x="95" y="165"/>
                      <a:pt x="1" y="221"/>
                      <a:pt x="1" y="222"/>
                    </a:cubicBezTo>
                    <a:cubicBezTo>
                      <a:pt x="2" y="223"/>
                      <a:pt x="94" y="167"/>
                      <a:pt x="95" y="168"/>
                    </a:cubicBezTo>
                    <a:cubicBezTo>
                      <a:pt x="95" y="169"/>
                      <a:pt x="0" y="228"/>
                      <a:pt x="1" y="229"/>
                    </a:cubicBezTo>
                    <a:cubicBezTo>
                      <a:pt x="2" y="231"/>
                      <a:pt x="95" y="174"/>
                      <a:pt x="96" y="175"/>
                    </a:cubicBezTo>
                    <a:cubicBezTo>
                      <a:pt x="96" y="176"/>
                      <a:pt x="1" y="238"/>
                      <a:pt x="1" y="239"/>
                    </a:cubicBezTo>
                    <a:cubicBezTo>
                      <a:pt x="1" y="239"/>
                      <a:pt x="98" y="182"/>
                      <a:pt x="98" y="183"/>
                    </a:cubicBezTo>
                    <a:cubicBezTo>
                      <a:pt x="99" y="184"/>
                      <a:pt x="1" y="245"/>
                      <a:pt x="1" y="245"/>
                    </a:cubicBezTo>
                    <a:cubicBezTo>
                      <a:pt x="1" y="246"/>
                      <a:pt x="100" y="187"/>
                      <a:pt x="100" y="188"/>
                    </a:cubicBezTo>
                    <a:cubicBezTo>
                      <a:pt x="101" y="189"/>
                      <a:pt x="0" y="252"/>
                      <a:pt x="1" y="254"/>
                    </a:cubicBezTo>
                    <a:cubicBezTo>
                      <a:pt x="1" y="254"/>
                      <a:pt x="103" y="194"/>
                      <a:pt x="103" y="194"/>
                    </a:cubicBezTo>
                    <a:cubicBezTo>
                      <a:pt x="104" y="195"/>
                      <a:pt x="0" y="260"/>
                      <a:pt x="1" y="261"/>
                    </a:cubicBezTo>
                    <a:cubicBezTo>
                      <a:pt x="2" y="262"/>
                      <a:pt x="106" y="199"/>
                      <a:pt x="107" y="200"/>
                    </a:cubicBezTo>
                    <a:cubicBezTo>
                      <a:pt x="107" y="201"/>
                      <a:pt x="1" y="270"/>
                      <a:pt x="1" y="270"/>
                    </a:cubicBezTo>
                    <a:cubicBezTo>
                      <a:pt x="2" y="272"/>
                      <a:pt x="111" y="206"/>
                      <a:pt x="112" y="207"/>
                    </a:cubicBezTo>
                    <a:cubicBezTo>
                      <a:pt x="112" y="208"/>
                      <a:pt x="1" y="276"/>
                      <a:pt x="2" y="277"/>
                    </a:cubicBezTo>
                    <a:cubicBezTo>
                      <a:pt x="2" y="278"/>
                      <a:pt x="115" y="210"/>
                      <a:pt x="116" y="211"/>
                    </a:cubicBezTo>
                    <a:cubicBezTo>
                      <a:pt x="117" y="212"/>
                      <a:pt x="1" y="278"/>
                      <a:pt x="2" y="279"/>
                    </a:cubicBezTo>
                    <a:cubicBezTo>
                      <a:pt x="2" y="280"/>
                      <a:pt x="117" y="211"/>
                      <a:pt x="117" y="212"/>
                    </a:cubicBezTo>
                    <a:cubicBezTo>
                      <a:pt x="118" y="213"/>
                      <a:pt x="1" y="283"/>
                      <a:pt x="2" y="284"/>
                    </a:cubicBezTo>
                    <a:cubicBezTo>
                      <a:pt x="3" y="285"/>
                      <a:pt x="120" y="214"/>
                      <a:pt x="121" y="216"/>
                    </a:cubicBezTo>
                    <a:cubicBezTo>
                      <a:pt x="121" y="217"/>
                      <a:pt x="1" y="289"/>
                      <a:pt x="2" y="291"/>
                    </a:cubicBezTo>
                    <a:cubicBezTo>
                      <a:pt x="3" y="292"/>
                      <a:pt x="125" y="218"/>
                      <a:pt x="126" y="219"/>
                    </a:cubicBezTo>
                    <a:cubicBezTo>
                      <a:pt x="126" y="220"/>
                      <a:pt x="2" y="299"/>
                      <a:pt x="3" y="300"/>
                    </a:cubicBezTo>
                    <a:cubicBezTo>
                      <a:pt x="4" y="302"/>
                      <a:pt x="133" y="223"/>
                      <a:pt x="134" y="224"/>
                    </a:cubicBezTo>
                    <a:cubicBezTo>
                      <a:pt x="135" y="226"/>
                      <a:pt x="2" y="308"/>
                      <a:pt x="4" y="310"/>
                    </a:cubicBezTo>
                    <a:cubicBezTo>
                      <a:pt x="5" y="312"/>
                      <a:pt x="143" y="228"/>
                      <a:pt x="144" y="229"/>
                    </a:cubicBezTo>
                    <a:cubicBezTo>
                      <a:pt x="145" y="231"/>
                      <a:pt x="3" y="316"/>
                      <a:pt x="4" y="318"/>
                    </a:cubicBezTo>
                    <a:cubicBezTo>
                      <a:pt x="5" y="319"/>
                      <a:pt x="153" y="230"/>
                      <a:pt x="154" y="232"/>
                    </a:cubicBezTo>
                    <a:cubicBezTo>
                      <a:pt x="154" y="232"/>
                      <a:pt x="4" y="323"/>
                      <a:pt x="5" y="325"/>
                    </a:cubicBezTo>
                    <a:cubicBezTo>
                      <a:pt x="6" y="327"/>
                      <a:pt x="164" y="232"/>
                      <a:pt x="165" y="233"/>
                    </a:cubicBezTo>
                    <a:cubicBezTo>
                      <a:pt x="166" y="235"/>
                      <a:pt x="5" y="332"/>
                      <a:pt x="6" y="333"/>
                    </a:cubicBezTo>
                    <a:cubicBezTo>
                      <a:pt x="6" y="334"/>
                      <a:pt x="178" y="231"/>
                      <a:pt x="179" y="233"/>
                    </a:cubicBezTo>
                    <a:cubicBezTo>
                      <a:pt x="180" y="235"/>
                      <a:pt x="4" y="332"/>
                      <a:pt x="6" y="334"/>
                    </a:cubicBezTo>
                    <a:cubicBezTo>
                      <a:pt x="7" y="336"/>
                      <a:pt x="182" y="231"/>
                      <a:pt x="183" y="232"/>
                    </a:cubicBezTo>
                    <a:cubicBezTo>
                      <a:pt x="184" y="233"/>
                      <a:pt x="6" y="339"/>
                      <a:pt x="6" y="340"/>
                    </a:cubicBezTo>
                    <a:cubicBezTo>
                      <a:pt x="9" y="345"/>
                      <a:pt x="331" y="148"/>
                      <a:pt x="333" y="152"/>
                    </a:cubicBezTo>
                    <a:cubicBezTo>
                      <a:pt x="334" y="153"/>
                      <a:pt x="6" y="347"/>
                      <a:pt x="7" y="349"/>
                    </a:cubicBezTo>
                    <a:cubicBezTo>
                      <a:pt x="8" y="351"/>
                      <a:pt x="333" y="159"/>
                      <a:pt x="334" y="161"/>
                    </a:cubicBezTo>
                    <a:cubicBezTo>
                      <a:pt x="336" y="164"/>
                      <a:pt x="7" y="352"/>
                      <a:pt x="8" y="354"/>
                    </a:cubicBezTo>
                    <a:cubicBezTo>
                      <a:pt x="9" y="356"/>
                      <a:pt x="332" y="161"/>
                      <a:pt x="335" y="165"/>
                    </a:cubicBezTo>
                    <a:cubicBezTo>
                      <a:pt x="336" y="168"/>
                      <a:pt x="7" y="353"/>
                      <a:pt x="8" y="356"/>
                    </a:cubicBezTo>
                    <a:cubicBezTo>
                      <a:pt x="10" y="359"/>
                      <a:pt x="333" y="163"/>
                      <a:pt x="335" y="167"/>
                    </a:cubicBezTo>
                    <a:cubicBezTo>
                      <a:pt x="336" y="169"/>
                      <a:pt x="7" y="354"/>
                      <a:pt x="9" y="358"/>
                    </a:cubicBezTo>
                    <a:cubicBezTo>
                      <a:pt x="11" y="362"/>
                      <a:pt x="333" y="165"/>
                      <a:pt x="335" y="169"/>
                    </a:cubicBezTo>
                    <a:cubicBezTo>
                      <a:pt x="337" y="172"/>
                      <a:pt x="7" y="357"/>
                      <a:pt x="9" y="360"/>
                    </a:cubicBezTo>
                    <a:cubicBezTo>
                      <a:pt x="12" y="365"/>
                      <a:pt x="333" y="167"/>
                      <a:pt x="336" y="171"/>
                    </a:cubicBezTo>
                    <a:cubicBezTo>
                      <a:pt x="337" y="173"/>
                      <a:pt x="7" y="359"/>
                      <a:pt x="9" y="363"/>
                    </a:cubicBezTo>
                    <a:cubicBezTo>
                      <a:pt x="11" y="366"/>
                      <a:pt x="334" y="171"/>
                      <a:pt x="336" y="175"/>
                    </a:cubicBezTo>
                    <a:cubicBezTo>
                      <a:pt x="337" y="177"/>
                      <a:pt x="8" y="366"/>
                      <a:pt x="10" y="370"/>
                    </a:cubicBezTo>
                    <a:cubicBezTo>
                      <a:pt x="13" y="374"/>
                      <a:pt x="335" y="179"/>
                      <a:pt x="337" y="181"/>
                    </a:cubicBezTo>
                    <a:cubicBezTo>
                      <a:pt x="339" y="185"/>
                      <a:pt x="8" y="368"/>
                      <a:pt x="11" y="372"/>
                    </a:cubicBezTo>
                    <a:cubicBezTo>
                      <a:pt x="13" y="375"/>
                      <a:pt x="335" y="180"/>
                      <a:pt x="337" y="184"/>
                    </a:cubicBezTo>
                    <a:cubicBezTo>
                      <a:pt x="338" y="186"/>
                      <a:pt x="8" y="369"/>
                      <a:pt x="11" y="373"/>
                    </a:cubicBezTo>
                    <a:cubicBezTo>
                      <a:pt x="13" y="376"/>
                      <a:pt x="336" y="183"/>
                      <a:pt x="337" y="185"/>
                    </a:cubicBezTo>
                    <a:cubicBezTo>
                      <a:pt x="338" y="187"/>
                      <a:pt x="10" y="374"/>
                      <a:pt x="11" y="377"/>
                    </a:cubicBezTo>
                    <a:cubicBezTo>
                      <a:pt x="13" y="379"/>
                      <a:pt x="335" y="184"/>
                      <a:pt x="337" y="189"/>
                    </a:cubicBezTo>
                    <a:cubicBezTo>
                      <a:pt x="339" y="192"/>
                      <a:pt x="10" y="381"/>
                      <a:pt x="13" y="385"/>
                    </a:cubicBezTo>
                    <a:cubicBezTo>
                      <a:pt x="15" y="390"/>
                      <a:pt x="336" y="194"/>
                      <a:pt x="338" y="197"/>
                    </a:cubicBezTo>
                    <a:cubicBezTo>
                      <a:pt x="340" y="201"/>
                      <a:pt x="13" y="392"/>
                      <a:pt x="14" y="394"/>
                    </a:cubicBezTo>
                    <a:cubicBezTo>
                      <a:pt x="16" y="397"/>
                      <a:pt x="337" y="203"/>
                      <a:pt x="339" y="206"/>
                    </a:cubicBezTo>
                    <a:cubicBezTo>
                      <a:pt x="342" y="211"/>
                      <a:pt x="13" y="397"/>
                      <a:pt x="16" y="401"/>
                    </a:cubicBezTo>
                    <a:cubicBezTo>
                      <a:pt x="18" y="405"/>
                      <a:pt x="337" y="210"/>
                      <a:pt x="339" y="214"/>
                    </a:cubicBezTo>
                    <a:cubicBezTo>
                      <a:pt x="342" y="218"/>
                      <a:pt x="14" y="400"/>
                      <a:pt x="16" y="404"/>
                    </a:cubicBezTo>
                    <a:cubicBezTo>
                      <a:pt x="18" y="407"/>
                      <a:pt x="338" y="215"/>
                      <a:pt x="340" y="217"/>
                    </a:cubicBezTo>
                    <a:cubicBezTo>
                      <a:pt x="342" y="221"/>
                      <a:pt x="14" y="402"/>
                      <a:pt x="17" y="406"/>
                    </a:cubicBezTo>
                    <a:cubicBezTo>
                      <a:pt x="19" y="411"/>
                      <a:pt x="337" y="215"/>
                      <a:pt x="340" y="220"/>
                    </a:cubicBezTo>
                    <a:cubicBezTo>
                      <a:pt x="341" y="221"/>
                      <a:pt x="16" y="411"/>
                      <a:pt x="18" y="414"/>
                    </a:cubicBezTo>
                    <a:cubicBezTo>
                      <a:pt x="20" y="417"/>
                      <a:pt x="338" y="226"/>
                      <a:pt x="340" y="229"/>
                    </a:cubicBezTo>
                    <a:cubicBezTo>
                      <a:pt x="342" y="233"/>
                      <a:pt x="18" y="418"/>
                      <a:pt x="20" y="420"/>
                    </a:cubicBezTo>
                    <a:cubicBezTo>
                      <a:pt x="20" y="422"/>
                      <a:pt x="181" y="324"/>
                      <a:pt x="183" y="326"/>
                    </a:cubicBezTo>
                    <a:cubicBezTo>
                      <a:pt x="184" y="328"/>
                      <a:pt x="19" y="423"/>
                      <a:pt x="20" y="424"/>
                    </a:cubicBezTo>
                    <a:cubicBezTo>
                      <a:pt x="21" y="426"/>
                      <a:pt x="179" y="331"/>
                      <a:pt x="179" y="333"/>
                    </a:cubicBezTo>
                    <a:cubicBezTo>
                      <a:pt x="181" y="334"/>
                      <a:pt x="20" y="427"/>
                      <a:pt x="21" y="430"/>
                    </a:cubicBezTo>
                    <a:cubicBezTo>
                      <a:pt x="23" y="432"/>
                      <a:pt x="175" y="339"/>
                      <a:pt x="176" y="341"/>
                    </a:cubicBezTo>
                    <a:cubicBezTo>
                      <a:pt x="176" y="342"/>
                      <a:pt x="21" y="429"/>
                      <a:pt x="22" y="430"/>
                    </a:cubicBezTo>
                    <a:cubicBezTo>
                      <a:pt x="23" y="432"/>
                      <a:pt x="175" y="340"/>
                      <a:pt x="176" y="341"/>
                    </a:cubicBezTo>
                    <a:cubicBezTo>
                      <a:pt x="177" y="343"/>
                      <a:pt x="22" y="433"/>
                      <a:pt x="22" y="434"/>
                    </a:cubicBezTo>
                    <a:cubicBezTo>
                      <a:pt x="23" y="435"/>
                      <a:pt x="172" y="344"/>
                      <a:pt x="174" y="346"/>
                    </a:cubicBezTo>
                    <a:cubicBezTo>
                      <a:pt x="174" y="347"/>
                      <a:pt x="22" y="434"/>
                      <a:pt x="23" y="436"/>
                    </a:cubicBezTo>
                    <a:cubicBezTo>
                      <a:pt x="23" y="437"/>
                      <a:pt x="171" y="348"/>
                      <a:pt x="172" y="350"/>
                    </a:cubicBezTo>
                    <a:cubicBezTo>
                      <a:pt x="173" y="352"/>
                      <a:pt x="23" y="440"/>
                      <a:pt x="24" y="441"/>
                    </a:cubicBezTo>
                    <a:cubicBezTo>
                      <a:pt x="25" y="443"/>
                      <a:pt x="169" y="355"/>
                      <a:pt x="170" y="357"/>
                    </a:cubicBezTo>
                    <a:cubicBezTo>
                      <a:pt x="171" y="359"/>
                      <a:pt x="23" y="440"/>
                      <a:pt x="24" y="441"/>
                    </a:cubicBezTo>
                    <a:cubicBezTo>
                      <a:pt x="25" y="443"/>
                      <a:pt x="168" y="356"/>
                      <a:pt x="170" y="358"/>
                    </a:cubicBezTo>
                    <a:cubicBezTo>
                      <a:pt x="171" y="359"/>
                      <a:pt x="25" y="445"/>
                      <a:pt x="26" y="447"/>
                    </a:cubicBezTo>
                    <a:cubicBezTo>
                      <a:pt x="27" y="449"/>
                      <a:pt x="166" y="364"/>
                      <a:pt x="167" y="366"/>
                    </a:cubicBezTo>
                    <a:cubicBezTo>
                      <a:pt x="167" y="366"/>
                      <a:pt x="26" y="450"/>
                      <a:pt x="27" y="451"/>
                    </a:cubicBezTo>
                    <a:cubicBezTo>
                      <a:pt x="27" y="452"/>
                      <a:pt x="165" y="369"/>
                      <a:pt x="166" y="370"/>
                    </a:cubicBezTo>
                    <a:cubicBezTo>
                      <a:pt x="167" y="372"/>
                      <a:pt x="27" y="452"/>
                      <a:pt x="28" y="454"/>
                    </a:cubicBezTo>
                    <a:cubicBezTo>
                      <a:pt x="29" y="456"/>
                      <a:pt x="164" y="375"/>
                      <a:pt x="164" y="375"/>
                    </a:cubicBezTo>
                    <a:cubicBezTo>
                      <a:pt x="165" y="377"/>
                      <a:pt x="28" y="458"/>
                      <a:pt x="29" y="459"/>
                    </a:cubicBezTo>
                    <a:cubicBezTo>
                      <a:pt x="30" y="461"/>
                      <a:pt x="162" y="380"/>
                      <a:pt x="163" y="382"/>
                    </a:cubicBezTo>
                    <a:cubicBezTo>
                      <a:pt x="164" y="383"/>
                      <a:pt x="30" y="463"/>
                      <a:pt x="30" y="465"/>
                    </a:cubicBezTo>
                    <a:cubicBezTo>
                      <a:pt x="31" y="466"/>
                      <a:pt x="160" y="388"/>
                      <a:pt x="161" y="389"/>
                    </a:cubicBezTo>
                    <a:cubicBezTo>
                      <a:pt x="162" y="390"/>
                      <a:pt x="32" y="471"/>
                      <a:pt x="33" y="473"/>
                    </a:cubicBezTo>
                    <a:cubicBezTo>
                      <a:pt x="33" y="474"/>
                      <a:pt x="158" y="398"/>
                      <a:pt x="159" y="400"/>
                    </a:cubicBezTo>
                    <a:cubicBezTo>
                      <a:pt x="160" y="401"/>
                      <a:pt x="33" y="474"/>
                      <a:pt x="33" y="474"/>
                    </a:cubicBezTo>
                    <a:cubicBezTo>
                      <a:pt x="34" y="475"/>
                      <a:pt x="158" y="401"/>
                      <a:pt x="159" y="402"/>
                    </a:cubicBezTo>
                    <a:cubicBezTo>
                      <a:pt x="160" y="404"/>
                      <a:pt x="33" y="477"/>
                      <a:pt x="34" y="478"/>
                    </a:cubicBezTo>
                    <a:cubicBezTo>
                      <a:pt x="34" y="479"/>
                      <a:pt x="157" y="405"/>
                      <a:pt x="158" y="407"/>
                    </a:cubicBezTo>
                    <a:cubicBezTo>
                      <a:pt x="158" y="408"/>
                      <a:pt x="35" y="483"/>
                      <a:pt x="36" y="484"/>
                    </a:cubicBezTo>
                    <a:cubicBezTo>
                      <a:pt x="37" y="486"/>
                      <a:pt x="155" y="413"/>
                      <a:pt x="156" y="415"/>
                    </a:cubicBezTo>
                    <a:cubicBezTo>
                      <a:pt x="157" y="416"/>
                      <a:pt x="36" y="484"/>
                      <a:pt x="36" y="485"/>
                    </a:cubicBezTo>
                    <a:cubicBezTo>
                      <a:pt x="37" y="486"/>
                      <a:pt x="156" y="415"/>
                      <a:pt x="156" y="416"/>
                    </a:cubicBezTo>
                    <a:cubicBezTo>
                      <a:pt x="157" y="418"/>
                      <a:pt x="38" y="491"/>
                      <a:pt x="38" y="491"/>
                    </a:cubicBezTo>
                    <a:cubicBezTo>
                      <a:pt x="39" y="492"/>
                      <a:pt x="154" y="422"/>
                      <a:pt x="155" y="424"/>
                    </a:cubicBezTo>
                    <a:cubicBezTo>
                      <a:pt x="156" y="425"/>
                      <a:pt x="39" y="493"/>
                      <a:pt x="39" y="494"/>
                    </a:cubicBezTo>
                    <a:cubicBezTo>
                      <a:pt x="40" y="495"/>
                      <a:pt x="154" y="427"/>
                      <a:pt x="155" y="427"/>
                    </a:cubicBezTo>
                    <a:cubicBezTo>
                      <a:pt x="155" y="428"/>
                      <a:pt x="40" y="496"/>
                      <a:pt x="41" y="498"/>
                    </a:cubicBezTo>
                    <a:cubicBezTo>
                      <a:pt x="42" y="500"/>
                      <a:pt x="153" y="431"/>
                      <a:pt x="154" y="432"/>
                    </a:cubicBezTo>
                    <a:cubicBezTo>
                      <a:pt x="155" y="433"/>
                      <a:pt x="43" y="505"/>
                      <a:pt x="43" y="506"/>
                    </a:cubicBezTo>
                    <a:cubicBezTo>
                      <a:pt x="44" y="507"/>
                      <a:pt x="152" y="442"/>
                      <a:pt x="153" y="443"/>
                    </a:cubicBezTo>
                    <a:cubicBezTo>
                      <a:pt x="153" y="443"/>
                      <a:pt x="43" y="506"/>
                      <a:pt x="44" y="507"/>
                    </a:cubicBezTo>
                    <a:cubicBezTo>
                      <a:pt x="44" y="508"/>
                      <a:pt x="152" y="443"/>
                      <a:pt x="153" y="444"/>
                    </a:cubicBezTo>
                    <a:cubicBezTo>
                      <a:pt x="154" y="445"/>
                      <a:pt x="45" y="512"/>
                      <a:pt x="46" y="513"/>
                    </a:cubicBezTo>
                    <a:cubicBezTo>
                      <a:pt x="46" y="513"/>
                      <a:pt x="152" y="451"/>
                      <a:pt x="152" y="451"/>
                    </a:cubicBezTo>
                    <a:cubicBezTo>
                      <a:pt x="153" y="452"/>
                      <a:pt x="45" y="512"/>
                      <a:pt x="46" y="513"/>
                    </a:cubicBezTo>
                    <a:cubicBezTo>
                      <a:pt x="46" y="514"/>
                      <a:pt x="152" y="451"/>
                      <a:pt x="152" y="451"/>
                    </a:cubicBezTo>
                    <a:cubicBezTo>
                      <a:pt x="153" y="453"/>
                      <a:pt x="48" y="519"/>
                      <a:pt x="49" y="521"/>
                    </a:cubicBezTo>
                    <a:cubicBezTo>
                      <a:pt x="49" y="522"/>
                      <a:pt x="151" y="460"/>
                      <a:pt x="151" y="462"/>
                    </a:cubicBezTo>
                    <a:cubicBezTo>
                      <a:pt x="152" y="462"/>
                      <a:pt x="50" y="524"/>
                      <a:pt x="50" y="525"/>
                    </a:cubicBezTo>
                    <a:cubicBezTo>
                      <a:pt x="51" y="526"/>
                      <a:pt x="150" y="466"/>
                      <a:pt x="151" y="467"/>
                    </a:cubicBezTo>
                    <a:cubicBezTo>
                      <a:pt x="152" y="468"/>
                      <a:pt x="51" y="527"/>
                      <a:pt x="51" y="528"/>
                    </a:cubicBezTo>
                    <a:cubicBezTo>
                      <a:pt x="52" y="528"/>
                      <a:pt x="150" y="469"/>
                      <a:pt x="151" y="470"/>
                    </a:cubicBezTo>
                    <a:cubicBezTo>
                      <a:pt x="151" y="471"/>
                      <a:pt x="52" y="529"/>
                      <a:pt x="52" y="530"/>
                    </a:cubicBezTo>
                    <a:cubicBezTo>
                      <a:pt x="53" y="531"/>
                      <a:pt x="150" y="473"/>
                      <a:pt x="151" y="473"/>
                    </a:cubicBezTo>
                    <a:cubicBezTo>
                      <a:pt x="151" y="474"/>
                      <a:pt x="55" y="536"/>
                      <a:pt x="55" y="537"/>
                    </a:cubicBezTo>
                    <a:cubicBezTo>
                      <a:pt x="55" y="538"/>
                      <a:pt x="150" y="482"/>
                      <a:pt x="150" y="482"/>
                    </a:cubicBezTo>
                    <a:cubicBezTo>
                      <a:pt x="151" y="483"/>
                      <a:pt x="55" y="537"/>
                      <a:pt x="55" y="537"/>
                    </a:cubicBezTo>
                    <a:cubicBezTo>
                      <a:pt x="56" y="538"/>
                      <a:pt x="150" y="481"/>
                      <a:pt x="150" y="482"/>
                    </a:cubicBezTo>
                    <a:cubicBezTo>
                      <a:pt x="151" y="483"/>
                      <a:pt x="57" y="542"/>
                      <a:pt x="57" y="542"/>
                    </a:cubicBezTo>
                    <a:cubicBezTo>
                      <a:pt x="58" y="544"/>
                      <a:pt x="149" y="488"/>
                      <a:pt x="150" y="489"/>
                    </a:cubicBezTo>
                    <a:cubicBezTo>
                      <a:pt x="151" y="490"/>
                      <a:pt x="59" y="547"/>
                      <a:pt x="59" y="548"/>
                    </a:cubicBezTo>
                    <a:cubicBezTo>
                      <a:pt x="60" y="549"/>
                      <a:pt x="149" y="495"/>
                      <a:pt x="150" y="495"/>
                    </a:cubicBezTo>
                    <a:cubicBezTo>
                      <a:pt x="150" y="496"/>
                      <a:pt x="61" y="551"/>
                      <a:pt x="61" y="552"/>
                    </a:cubicBezTo>
                    <a:cubicBezTo>
                      <a:pt x="62" y="553"/>
                      <a:pt x="149" y="500"/>
                      <a:pt x="150" y="501"/>
                    </a:cubicBezTo>
                    <a:cubicBezTo>
                      <a:pt x="151" y="502"/>
                      <a:pt x="64" y="558"/>
                      <a:pt x="64" y="560"/>
                    </a:cubicBezTo>
                    <a:cubicBezTo>
                      <a:pt x="65" y="560"/>
                      <a:pt x="149" y="509"/>
                      <a:pt x="150" y="510"/>
                    </a:cubicBezTo>
                    <a:cubicBezTo>
                      <a:pt x="150" y="511"/>
                      <a:pt x="67" y="564"/>
                      <a:pt x="67" y="565"/>
                    </a:cubicBezTo>
                    <a:cubicBezTo>
                      <a:pt x="67" y="566"/>
                      <a:pt x="149" y="517"/>
                      <a:pt x="150" y="517"/>
                    </a:cubicBezTo>
                    <a:cubicBezTo>
                      <a:pt x="150" y="518"/>
                      <a:pt x="68" y="567"/>
                      <a:pt x="68" y="568"/>
                    </a:cubicBezTo>
                    <a:cubicBezTo>
                      <a:pt x="69" y="569"/>
                      <a:pt x="149" y="520"/>
                      <a:pt x="150" y="521"/>
                    </a:cubicBezTo>
                    <a:cubicBezTo>
                      <a:pt x="150" y="522"/>
                      <a:pt x="71" y="573"/>
                      <a:pt x="71" y="574"/>
                    </a:cubicBezTo>
                    <a:cubicBezTo>
                      <a:pt x="72" y="575"/>
                      <a:pt x="150" y="527"/>
                      <a:pt x="150" y="528"/>
                    </a:cubicBezTo>
                    <a:cubicBezTo>
                      <a:pt x="151" y="529"/>
                      <a:pt x="73" y="578"/>
                      <a:pt x="74" y="579"/>
                    </a:cubicBezTo>
                    <a:cubicBezTo>
                      <a:pt x="74" y="580"/>
                      <a:pt x="150" y="534"/>
                      <a:pt x="150" y="535"/>
                    </a:cubicBezTo>
                    <a:cubicBezTo>
                      <a:pt x="151" y="536"/>
                      <a:pt x="75" y="581"/>
                      <a:pt x="75" y="582"/>
                    </a:cubicBezTo>
                    <a:cubicBezTo>
                      <a:pt x="76" y="583"/>
                      <a:pt x="150" y="537"/>
                      <a:pt x="150" y="539"/>
                    </a:cubicBezTo>
                    <a:cubicBezTo>
                      <a:pt x="151" y="539"/>
                      <a:pt x="78" y="587"/>
                      <a:pt x="78" y="588"/>
                    </a:cubicBezTo>
                    <a:cubicBezTo>
                      <a:pt x="78" y="589"/>
                      <a:pt x="150" y="545"/>
                      <a:pt x="151" y="546"/>
                    </a:cubicBezTo>
                    <a:cubicBezTo>
                      <a:pt x="151" y="546"/>
                      <a:pt x="104" y="581"/>
                      <a:pt x="104" y="582"/>
                    </a:cubicBezTo>
                    <a:cubicBezTo>
                      <a:pt x="104" y="582"/>
                      <a:pt x="151" y="554"/>
                      <a:pt x="151" y="554"/>
                    </a:cubicBezTo>
                    <a:cubicBezTo>
                      <a:pt x="152" y="555"/>
                      <a:pt x="112" y="580"/>
                      <a:pt x="112" y="580"/>
                    </a:cubicBezTo>
                    <a:cubicBezTo>
                      <a:pt x="113" y="580"/>
                      <a:pt x="151" y="557"/>
                      <a:pt x="152" y="557"/>
                    </a:cubicBezTo>
                    <a:cubicBezTo>
                      <a:pt x="152" y="558"/>
                      <a:pt x="120" y="578"/>
                      <a:pt x="120" y="578"/>
                    </a:cubicBezTo>
                    <a:cubicBezTo>
                      <a:pt x="120" y="579"/>
                      <a:pt x="152" y="560"/>
                      <a:pt x="152" y="560"/>
                    </a:cubicBezTo>
                    <a:cubicBezTo>
                      <a:pt x="152" y="560"/>
                      <a:pt x="136" y="576"/>
                      <a:pt x="136" y="576"/>
                    </a:cubicBezTo>
                    <a:cubicBezTo>
                      <a:pt x="136" y="576"/>
                      <a:pt x="152" y="566"/>
                      <a:pt x="152" y="566"/>
                    </a:cubicBezTo>
                    <a:cubicBezTo>
                      <a:pt x="152" y="567"/>
                      <a:pt x="153" y="574"/>
                      <a:pt x="153" y="574"/>
                    </a:cubicBezTo>
                    <a:cubicBezTo>
                      <a:pt x="153" y="574"/>
                      <a:pt x="153" y="574"/>
                      <a:pt x="153" y="574"/>
                    </a:cubicBezTo>
                  </a:path>
                </a:pathLst>
              </a:custGeom>
              <a:noFill/>
              <a:ln w="3175" cap="rnd">
                <a:solidFill>
                  <a:schemeClr val="accent3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52" name="chenying0907 12"/>
            <p:cNvSpPr/>
            <p:nvPr/>
          </p:nvSpPr>
          <p:spPr bwMode="auto">
            <a:xfrm>
              <a:off x="3265488" y="3230563"/>
              <a:ext cx="344488" cy="336550"/>
            </a:xfrm>
            <a:custGeom>
              <a:avLst/>
              <a:gdLst>
                <a:gd name="T0" fmla="*/ 25 w 115"/>
                <a:gd name="T1" fmla="*/ 11 h 113"/>
                <a:gd name="T2" fmla="*/ 33 w 115"/>
                <a:gd name="T3" fmla="*/ 6 h 113"/>
                <a:gd name="T4" fmla="*/ 7 w 115"/>
                <a:gd name="T5" fmla="*/ 31 h 113"/>
                <a:gd name="T6" fmla="*/ 60 w 115"/>
                <a:gd name="T7" fmla="*/ 0 h 113"/>
                <a:gd name="T8" fmla="*/ 4 w 115"/>
                <a:gd name="T9" fmla="*/ 38 h 113"/>
                <a:gd name="T10" fmla="*/ 68 w 115"/>
                <a:gd name="T11" fmla="*/ 1 h 113"/>
                <a:gd name="T12" fmla="*/ 2 w 115"/>
                <a:gd name="T13" fmla="*/ 49 h 113"/>
                <a:gd name="T14" fmla="*/ 79 w 115"/>
                <a:gd name="T15" fmla="*/ 4 h 113"/>
                <a:gd name="T16" fmla="*/ 1 w 115"/>
                <a:gd name="T17" fmla="*/ 51 h 113"/>
                <a:gd name="T18" fmla="*/ 81 w 115"/>
                <a:gd name="T19" fmla="*/ 5 h 113"/>
                <a:gd name="T20" fmla="*/ 1 w 115"/>
                <a:gd name="T21" fmla="*/ 56 h 113"/>
                <a:gd name="T22" fmla="*/ 85 w 115"/>
                <a:gd name="T23" fmla="*/ 7 h 113"/>
                <a:gd name="T24" fmla="*/ 2 w 115"/>
                <a:gd name="T25" fmla="*/ 65 h 113"/>
                <a:gd name="T26" fmla="*/ 93 w 115"/>
                <a:gd name="T27" fmla="*/ 12 h 113"/>
                <a:gd name="T28" fmla="*/ 4 w 115"/>
                <a:gd name="T29" fmla="*/ 74 h 113"/>
                <a:gd name="T30" fmla="*/ 100 w 115"/>
                <a:gd name="T31" fmla="*/ 18 h 113"/>
                <a:gd name="T32" fmla="*/ 5 w 115"/>
                <a:gd name="T33" fmla="*/ 78 h 113"/>
                <a:gd name="T34" fmla="*/ 103 w 115"/>
                <a:gd name="T35" fmla="*/ 22 h 113"/>
                <a:gd name="T36" fmla="*/ 9 w 115"/>
                <a:gd name="T37" fmla="*/ 84 h 113"/>
                <a:gd name="T38" fmla="*/ 107 w 115"/>
                <a:gd name="T39" fmla="*/ 28 h 113"/>
                <a:gd name="T40" fmla="*/ 12 w 115"/>
                <a:gd name="T41" fmla="*/ 89 h 113"/>
                <a:gd name="T42" fmla="*/ 109 w 115"/>
                <a:gd name="T43" fmla="*/ 32 h 113"/>
                <a:gd name="T44" fmla="*/ 14 w 115"/>
                <a:gd name="T45" fmla="*/ 92 h 113"/>
                <a:gd name="T46" fmla="*/ 111 w 115"/>
                <a:gd name="T47" fmla="*/ 36 h 113"/>
                <a:gd name="T48" fmla="*/ 19 w 115"/>
                <a:gd name="T49" fmla="*/ 97 h 113"/>
                <a:gd name="T50" fmla="*/ 113 w 115"/>
                <a:gd name="T51" fmla="*/ 43 h 113"/>
                <a:gd name="T52" fmla="*/ 26 w 115"/>
                <a:gd name="T53" fmla="*/ 103 h 113"/>
                <a:gd name="T54" fmla="*/ 114 w 115"/>
                <a:gd name="T55" fmla="*/ 52 h 113"/>
                <a:gd name="T56" fmla="*/ 29 w 115"/>
                <a:gd name="T57" fmla="*/ 104 h 113"/>
                <a:gd name="T58" fmla="*/ 115 w 115"/>
                <a:gd name="T59" fmla="*/ 55 h 113"/>
                <a:gd name="T60" fmla="*/ 37 w 115"/>
                <a:gd name="T61" fmla="*/ 108 h 113"/>
                <a:gd name="T62" fmla="*/ 114 w 115"/>
                <a:gd name="T63" fmla="*/ 63 h 113"/>
                <a:gd name="T64" fmla="*/ 42 w 115"/>
                <a:gd name="T65" fmla="*/ 110 h 113"/>
                <a:gd name="T66" fmla="*/ 113 w 115"/>
                <a:gd name="T67" fmla="*/ 69 h 113"/>
                <a:gd name="T68" fmla="*/ 43 w 115"/>
                <a:gd name="T69" fmla="*/ 110 h 113"/>
                <a:gd name="T70" fmla="*/ 113 w 115"/>
                <a:gd name="T71" fmla="*/ 69 h 113"/>
                <a:gd name="T72" fmla="*/ 47 w 115"/>
                <a:gd name="T73" fmla="*/ 111 h 113"/>
                <a:gd name="T74" fmla="*/ 112 w 115"/>
                <a:gd name="T75" fmla="*/ 74 h 113"/>
                <a:gd name="T76" fmla="*/ 55 w 115"/>
                <a:gd name="T77" fmla="*/ 112 h 113"/>
                <a:gd name="T78" fmla="*/ 109 w 115"/>
                <a:gd name="T79" fmla="*/ 81 h 113"/>
                <a:gd name="T80" fmla="*/ 64 w 115"/>
                <a:gd name="T81" fmla="*/ 111 h 113"/>
                <a:gd name="T82" fmla="*/ 104 w 115"/>
                <a:gd name="T83" fmla="*/ 89 h 113"/>
                <a:gd name="T84" fmla="*/ 83 w 115"/>
                <a:gd name="T85" fmla="*/ 106 h 113"/>
                <a:gd name="T86" fmla="*/ 91 w 115"/>
                <a:gd name="T87" fmla="*/ 10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5" h="113">
                  <a:moveTo>
                    <a:pt x="25" y="11"/>
                  </a:moveTo>
                  <a:cubicBezTo>
                    <a:pt x="25" y="11"/>
                    <a:pt x="33" y="6"/>
                    <a:pt x="33" y="6"/>
                  </a:cubicBezTo>
                  <a:cubicBezTo>
                    <a:pt x="33" y="6"/>
                    <a:pt x="7" y="31"/>
                    <a:pt x="7" y="31"/>
                  </a:cubicBezTo>
                  <a:cubicBezTo>
                    <a:pt x="7" y="32"/>
                    <a:pt x="60" y="0"/>
                    <a:pt x="60" y="0"/>
                  </a:cubicBezTo>
                  <a:cubicBezTo>
                    <a:pt x="61" y="1"/>
                    <a:pt x="4" y="37"/>
                    <a:pt x="4" y="38"/>
                  </a:cubicBezTo>
                  <a:cubicBezTo>
                    <a:pt x="4" y="38"/>
                    <a:pt x="67" y="0"/>
                    <a:pt x="68" y="1"/>
                  </a:cubicBezTo>
                  <a:cubicBezTo>
                    <a:pt x="68" y="2"/>
                    <a:pt x="1" y="48"/>
                    <a:pt x="2" y="49"/>
                  </a:cubicBezTo>
                  <a:cubicBezTo>
                    <a:pt x="2" y="50"/>
                    <a:pt x="79" y="4"/>
                    <a:pt x="79" y="4"/>
                  </a:cubicBezTo>
                  <a:cubicBezTo>
                    <a:pt x="80" y="5"/>
                    <a:pt x="1" y="51"/>
                    <a:pt x="1" y="51"/>
                  </a:cubicBezTo>
                  <a:cubicBezTo>
                    <a:pt x="2" y="52"/>
                    <a:pt x="81" y="4"/>
                    <a:pt x="81" y="5"/>
                  </a:cubicBezTo>
                  <a:cubicBezTo>
                    <a:pt x="82" y="6"/>
                    <a:pt x="0" y="55"/>
                    <a:pt x="1" y="56"/>
                  </a:cubicBezTo>
                  <a:cubicBezTo>
                    <a:pt x="2" y="57"/>
                    <a:pt x="85" y="6"/>
                    <a:pt x="85" y="7"/>
                  </a:cubicBezTo>
                  <a:cubicBezTo>
                    <a:pt x="86" y="8"/>
                    <a:pt x="1" y="64"/>
                    <a:pt x="2" y="65"/>
                  </a:cubicBezTo>
                  <a:cubicBezTo>
                    <a:pt x="2" y="66"/>
                    <a:pt x="92" y="11"/>
                    <a:pt x="93" y="12"/>
                  </a:cubicBezTo>
                  <a:cubicBezTo>
                    <a:pt x="94" y="13"/>
                    <a:pt x="3" y="73"/>
                    <a:pt x="4" y="74"/>
                  </a:cubicBezTo>
                  <a:cubicBezTo>
                    <a:pt x="4" y="74"/>
                    <a:pt x="99" y="17"/>
                    <a:pt x="100" y="18"/>
                  </a:cubicBezTo>
                  <a:cubicBezTo>
                    <a:pt x="100" y="20"/>
                    <a:pt x="5" y="77"/>
                    <a:pt x="5" y="78"/>
                  </a:cubicBezTo>
                  <a:cubicBezTo>
                    <a:pt x="6" y="79"/>
                    <a:pt x="102" y="21"/>
                    <a:pt x="103" y="22"/>
                  </a:cubicBezTo>
                  <a:cubicBezTo>
                    <a:pt x="103" y="23"/>
                    <a:pt x="8" y="83"/>
                    <a:pt x="9" y="84"/>
                  </a:cubicBezTo>
                  <a:cubicBezTo>
                    <a:pt x="9" y="85"/>
                    <a:pt x="106" y="26"/>
                    <a:pt x="107" y="28"/>
                  </a:cubicBezTo>
                  <a:cubicBezTo>
                    <a:pt x="107" y="29"/>
                    <a:pt x="11" y="88"/>
                    <a:pt x="12" y="89"/>
                  </a:cubicBezTo>
                  <a:cubicBezTo>
                    <a:pt x="12" y="89"/>
                    <a:pt x="109" y="32"/>
                    <a:pt x="109" y="32"/>
                  </a:cubicBezTo>
                  <a:cubicBezTo>
                    <a:pt x="110" y="34"/>
                    <a:pt x="14" y="91"/>
                    <a:pt x="14" y="92"/>
                  </a:cubicBezTo>
                  <a:cubicBezTo>
                    <a:pt x="15" y="93"/>
                    <a:pt x="110" y="35"/>
                    <a:pt x="111" y="36"/>
                  </a:cubicBezTo>
                  <a:cubicBezTo>
                    <a:pt x="111" y="37"/>
                    <a:pt x="19" y="97"/>
                    <a:pt x="19" y="97"/>
                  </a:cubicBezTo>
                  <a:cubicBezTo>
                    <a:pt x="20" y="98"/>
                    <a:pt x="113" y="42"/>
                    <a:pt x="113" y="43"/>
                  </a:cubicBezTo>
                  <a:cubicBezTo>
                    <a:pt x="114" y="44"/>
                    <a:pt x="26" y="102"/>
                    <a:pt x="26" y="103"/>
                  </a:cubicBezTo>
                  <a:cubicBezTo>
                    <a:pt x="27" y="103"/>
                    <a:pt x="114" y="51"/>
                    <a:pt x="114" y="52"/>
                  </a:cubicBezTo>
                  <a:cubicBezTo>
                    <a:pt x="115" y="52"/>
                    <a:pt x="29" y="104"/>
                    <a:pt x="29" y="104"/>
                  </a:cubicBezTo>
                  <a:cubicBezTo>
                    <a:pt x="30" y="105"/>
                    <a:pt x="114" y="54"/>
                    <a:pt x="115" y="55"/>
                  </a:cubicBezTo>
                  <a:cubicBezTo>
                    <a:pt x="115" y="56"/>
                    <a:pt x="36" y="107"/>
                    <a:pt x="37" y="108"/>
                  </a:cubicBezTo>
                  <a:cubicBezTo>
                    <a:pt x="37" y="109"/>
                    <a:pt x="114" y="62"/>
                    <a:pt x="114" y="63"/>
                  </a:cubicBezTo>
                  <a:cubicBezTo>
                    <a:pt x="115" y="64"/>
                    <a:pt x="42" y="109"/>
                    <a:pt x="42" y="110"/>
                  </a:cubicBezTo>
                  <a:cubicBezTo>
                    <a:pt x="43" y="110"/>
                    <a:pt x="113" y="68"/>
                    <a:pt x="113" y="69"/>
                  </a:cubicBezTo>
                  <a:cubicBezTo>
                    <a:pt x="114" y="70"/>
                    <a:pt x="42" y="109"/>
                    <a:pt x="43" y="110"/>
                  </a:cubicBezTo>
                  <a:cubicBezTo>
                    <a:pt x="43" y="111"/>
                    <a:pt x="113" y="68"/>
                    <a:pt x="113" y="69"/>
                  </a:cubicBezTo>
                  <a:cubicBezTo>
                    <a:pt x="113" y="70"/>
                    <a:pt x="47" y="111"/>
                    <a:pt x="47" y="111"/>
                  </a:cubicBezTo>
                  <a:cubicBezTo>
                    <a:pt x="47" y="112"/>
                    <a:pt x="111" y="73"/>
                    <a:pt x="112" y="74"/>
                  </a:cubicBezTo>
                  <a:cubicBezTo>
                    <a:pt x="112" y="74"/>
                    <a:pt x="55" y="111"/>
                    <a:pt x="55" y="112"/>
                  </a:cubicBezTo>
                  <a:cubicBezTo>
                    <a:pt x="56" y="113"/>
                    <a:pt x="108" y="80"/>
                    <a:pt x="109" y="81"/>
                  </a:cubicBezTo>
                  <a:cubicBezTo>
                    <a:pt x="109" y="81"/>
                    <a:pt x="64" y="111"/>
                    <a:pt x="64" y="111"/>
                  </a:cubicBezTo>
                  <a:cubicBezTo>
                    <a:pt x="65" y="112"/>
                    <a:pt x="104" y="88"/>
                    <a:pt x="104" y="89"/>
                  </a:cubicBezTo>
                  <a:cubicBezTo>
                    <a:pt x="104" y="89"/>
                    <a:pt x="83" y="106"/>
                    <a:pt x="83" y="106"/>
                  </a:cubicBezTo>
                  <a:cubicBezTo>
                    <a:pt x="83" y="106"/>
                    <a:pt x="91" y="101"/>
                    <a:pt x="91" y="101"/>
                  </a:cubicBezTo>
                </a:path>
              </a:pathLst>
            </a:custGeom>
            <a:noFill/>
            <a:ln w="3175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53" name="组合 152"/>
            <p:cNvGrpSpPr/>
            <p:nvPr/>
          </p:nvGrpSpPr>
          <p:grpSpPr>
            <a:xfrm>
              <a:off x="3194051" y="4733925"/>
              <a:ext cx="587375" cy="1120775"/>
              <a:chOff x="3194051" y="4733925"/>
              <a:chExt cx="587375" cy="1120775"/>
            </a:xfrm>
          </p:grpSpPr>
          <p:sp>
            <p:nvSpPr>
              <p:cNvPr id="162" name="chenying0907 13"/>
              <p:cNvSpPr/>
              <p:nvPr/>
            </p:nvSpPr>
            <p:spPr bwMode="auto">
              <a:xfrm>
                <a:off x="3463926" y="4733925"/>
                <a:ext cx="317500" cy="933450"/>
              </a:xfrm>
              <a:custGeom>
                <a:avLst/>
                <a:gdLst>
                  <a:gd name="T0" fmla="*/ 0 w 106"/>
                  <a:gd name="T1" fmla="*/ 1 h 313"/>
                  <a:gd name="T2" fmla="*/ 17 w 106"/>
                  <a:gd name="T3" fmla="*/ 1 h 313"/>
                  <a:gd name="T4" fmla="*/ 27 w 106"/>
                  <a:gd name="T5" fmla="*/ 1 h 313"/>
                  <a:gd name="T6" fmla="*/ 39 w 106"/>
                  <a:gd name="T7" fmla="*/ 1 h 313"/>
                  <a:gd name="T8" fmla="*/ 45 w 106"/>
                  <a:gd name="T9" fmla="*/ 1 h 313"/>
                  <a:gd name="T10" fmla="*/ 61 w 106"/>
                  <a:gd name="T11" fmla="*/ 1 h 313"/>
                  <a:gd name="T12" fmla="*/ 68 w 106"/>
                  <a:gd name="T13" fmla="*/ 1 h 313"/>
                  <a:gd name="T14" fmla="*/ 76 w 106"/>
                  <a:gd name="T15" fmla="*/ 5 h 313"/>
                  <a:gd name="T16" fmla="*/ 78 w 106"/>
                  <a:gd name="T17" fmla="*/ 8 h 313"/>
                  <a:gd name="T18" fmla="*/ 81 w 106"/>
                  <a:gd name="T19" fmla="*/ 13 h 313"/>
                  <a:gd name="T20" fmla="*/ 84 w 106"/>
                  <a:gd name="T21" fmla="*/ 19 h 313"/>
                  <a:gd name="T22" fmla="*/ 86 w 106"/>
                  <a:gd name="T23" fmla="*/ 21 h 313"/>
                  <a:gd name="T24" fmla="*/ 88 w 106"/>
                  <a:gd name="T25" fmla="*/ 26 h 313"/>
                  <a:gd name="T26" fmla="*/ 91 w 106"/>
                  <a:gd name="T27" fmla="*/ 32 h 313"/>
                  <a:gd name="T28" fmla="*/ 91 w 106"/>
                  <a:gd name="T29" fmla="*/ 33 h 313"/>
                  <a:gd name="T30" fmla="*/ 93 w 106"/>
                  <a:gd name="T31" fmla="*/ 38 h 313"/>
                  <a:gd name="T32" fmla="*/ 93 w 106"/>
                  <a:gd name="T33" fmla="*/ 38 h 313"/>
                  <a:gd name="T34" fmla="*/ 95 w 106"/>
                  <a:gd name="T35" fmla="*/ 44 h 313"/>
                  <a:gd name="T36" fmla="*/ 96 w 106"/>
                  <a:gd name="T37" fmla="*/ 46 h 313"/>
                  <a:gd name="T38" fmla="*/ 98 w 106"/>
                  <a:gd name="T39" fmla="*/ 54 h 313"/>
                  <a:gd name="T40" fmla="*/ 100 w 106"/>
                  <a:gd name="T41" fmla="*/ 58 h 313"/>
                  <a:gd name="T42" fmla="*/ 100 w 106"/>
                  <a:gd name="T43" fmla="*/ 60 h 313"/>
                  <a:gd name="T44" fmla="*/ 101 w 106"/>
                  <a:gd name="T45" fmla="*/ 66 h 313"/>
                  <a:gd name="T46" fmla="*/ 103 w 106"/>
                  <a:gd name="T47" fmla="*/ 72 h 313"/>
                  <a:gd name="T48" fmla="*/ 103 w 106"/>
                  <a:gd name="T49" fmla="*/ 73 h 313"/>
                  <a:gd name="T50" fmla="*/ 104 w 106"/>
                  <a:gd name="T51" fmla="*/ 79 h 313"/>
                  <a:gd name="T52" fmla="*/ 104 w 106"/>
                  <a:gd name="T53" fmla="*/ 86 h 313"/>
                  <a:gd name="T54" fmla="*/ 105 w 106"/>
                  <a:gd name="T55" fmla="*/ 87 h 313"/>
                  <a:gd name="T56" fmla="*/ 105 w 106"/>
                  <a:gd name="T57" fmla="*/ 95 h 313"/>
                  <a:gd name="T58" fmla="*/ 105 w 106"/>
                  <a:gd name="T59" fmla="*/ 99 h 313"/>
                  <a:gd name="T60" fmla="*/ 106 w 106"/>
                  <a:gd name="T61" fmla="*/ 106 h 313"/>
                  <a:gd name="T62" fmla="*/ 106 w 106"/>
                  <a:gd name="T63" fmla="*/ 111 h 313"/>
                  <a:gd name="T64" fmla="*/ 106 w 106"/>
                  <a:gd name="T65" fmla="*/ 121 h 313"/>
                  <a:gd name="T66" fmla="*/ 105 w 106"/>
                  <a:gd name="T67" fmla="*/ 129 h 313"/>
                  <a:gd name="T68" fmla="*/ 105 w 106"/>
                  <a:gd name="T69" fmla="*/ 137 h 313"/>
                  <a:gd name="T70" fmla="*/ 104 w 106"/>
                  <a:gd name="T71" fmla="*/ 140 h 313"/>
                  <a:gd name="T72" fmla="*/ 104 w 106"/>
                  <a:gd name="T73" fmla="*/ 143 h 313"/>
                  <a:gd name="T74" fmla="*/ 103 w 106"/>
                  <a:gd name="T75" fmla="*/ 151 h 313"/>
                  <a:gd name="T76" fmla="*/ 102 w 106"/>
                  <a:gd name="T77" fmla="*/ 156 h 313"/>
                  <a:gd name="T78" fmla="*/ 102 w 106"/>
                  <a:gd name="T79" fmla="*/ 161 h 313"/>
                  <a:gd name="T80" fmla="*/ 101 w 106"/>
                  <a:gd name="T81" fmla="*/ 163 h 313"/>
                  <a:gd name="T82" fmla="*/ 100 w 106"/>
                  <a:gd name="T83" fmla="*/ 168 h 313"/>
                  <a:gd name="T84" fmla="*/ 100 w 106"/>
                  <a:gd name="T85" fmla="*/ 171 h 313"/>
                  <a:gd name="T86" fmla="*/ 100 w 106"/>
                  <a:gd name="T87" fmla="*/ 172 h 313"/>
                  <a:gd name="T88" fmla="*/ 98 w 106"/>
                  <a:gd name="T89" fmla="*/ 180 h 313"/>
                  <a:gd name="T90" fmla="*/ 96 w 106"/>
                  <a:gd name="T91" fmla="*/ 187 h 313"/>
                  <a:gd name="T92" fmla="*/ 95 w 106"/>
                  <a:gd name="T93" fmla="*/ 193 h 313"/>
                  <a:gd name="T94" fmla="*/ 92 w 106"/>
                  <a:gd name="T95" fmla="*/ 202 h 313"/>
                  <a:gd name="T96" fmla="*/ 92 w 106"/>
                  <a:gd name="T97" fmla="*/ 205 h 313"/>
                  <a:gd name="T98" fmla="*/ 90 w 106"/>
                  <a:gd name="T99" fmla="*/ 211 h 313"/>
                  <a:gd name="T100" fmla="*/ 90 w 106"/>
                  <a:gd name="T101" fmla="*/ 211 h 313"/>
                  <a:gd name="T102" fmla="*/ 87 w 106"/>
                  <a:gd name="T103" fmla="*/ 220 h 313"/>
                  <a:gd name="T104" fmla="*/ 85 w 106"/>
                  <a:gd name="T105" fmla="*/ 225 h 313"/>
                  <a:gd name="T106" fmla="*/ 81 w 106"/>
                  <a:gd name="T107" fmla="*/ 235 h 313"/>
                  <a:gd name="T108" fmla="*/ 81 w 106"/>
                  <a:gd name="T109" fmla="*/ 237 h 313"/>
                  <a:gd name="T110" fmla="*/ 79 w 106"/>
                  <a:gd name="T111" fmla="*/ 241 h 313"/>
                  <a:gd name="T112" fmla="*/ 77 w 106"/>
                  <a:gd name="T113" fmla="*/ 246 h 313"/>
                  <a:gd name="T114" fmla="*/ 75 w 106"/>
                  <a:gd name="T115" fmla="*/ 251 h 313"/>
                  <a:gd name="T116" fmla="*/ 73 w 106"/>
                  <a:gd name="T117" fmla="*/ 256 h 313"/>
                  <a:gd name="T118" fmla="*/ 71 w 106"/>
                  <a:gd name="T119" fmla="*/ 261 h 313"/>
                  <a:gd name="T120" fmla="*/ 70 w 106"/>
                  <a:gd name="T121" fmla="*/ 264 h 313"/>
                  <a:gd name="T122" fmla="*/ 65 w 106"/>
                  <a:gd name="T123" fmla="*/ 274 h 313"/>
                  <a:gd name="T124" fmla="*/ 63 w 106"/>
                  <a:gd name="T125" fmla="*/ 279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" h="31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5" y="2"/>
                      <a:pt x="15" y="2"/>
                    </a:cubicBezTo>
                    <a:cubicBezTo>
                      <a:pt x="15" y="2"/>
                      <a:pt x="17" y="1"/>
                      <a:pt x="17" y="1"/>
                    </a:cubicBezTo>
                    <a:cubicBezTo>
                      <a:pt x="18" y="1"/>
                      <a:pt x="24" y="2"/>
                      <a:pt x="24" y="2"/>
                    </a:cubicBezTo>
                    <a:cubicBezTo>
                      <a:pt x="24" y="2"/>
                      <a:pt x="27" y="1"/>
                      <a:pt x="27" y="1"/>
                    </a:cubicBezTo>
                    <a:cubicBezTo>
                      <a:pt x="27" y="1"/>
                      <a:pt x="37" y="2"/>
                      <a:pt x="37" y="2"/>
                    </a:cubicBezTo>
                    <a:cubicBezTo>
                      <a:pt x="37" y="2"/>
                      <a:pt x="39" y="1"/>
                      <a:pt x="39" y="1"/>
                    </a:cubicBezTo>
                    <a:cubicBezTo>
                      <a:pt x="39" y="1"/>
                      <a:pt x="42" y="2"/>
                      <a:pt x="42" y="2"/>
                    </a:cubicBezTo>
                    <a:cubicBezTo>
                      <a:pt x="42" y="2"/>
                      <a:pt x="45" y="1"/>
                      <a:pt x="45" y="1"/>
                    </a:cubicBezTo>
                    <a:cubicBezTo>
                      <a:pt x="45" y="1"/>
                      <a:pt x="47" y="8"/>
                      <a:pt x="47" y="9"/>
                    </a:cubicBezTo>
                    <a:cubicBezTo>
                      <a:pt x="47" y="9"/>
                      <a:pt x="61" y="0"/>
                      <a:pt x="61" y="1"/>
                    </a:cubicBezTo>
                    <a:cubicBezTo>
                      <a:pt x="61" y="1"/>
                      <a:pt x="49" y="11"/>
                      <a:pt x="49" y="11"/>
                    </a:cubicBezTo>
                    <a:cubicBezTo>
                      <a:pt x="49" y="12"/>
                      <a:pt x="67" y="0"/>
                      <a:pt x="68" y="1"/>
                    </a:cubicBezTo>
                    <a:cubicBezTo>
                      <a:pt x="68" y="1"/>
                      <a:pt x="53" y="18"/>
                      <a:pt x="53" y="18"/>
                    </a:cubicBezTo>
                    <a:cubicBezTo>
                      <a:pt x="53" y="18"/>
                      <a:pt x="76" y="5"/>
                      <a:pt x="76" y="5"/>
                    </a:cubicBezTo>
                    <a:cubicBezTo>
                      <a:pt x="76" y="5"/>
                      <a:pt x="55" y="21"/>
                      <a:pt x="55" y="21"/>
                    </a:cubicBezTo>
                    <a:cubicBezTo>
                      <a:pt x="55" y="22"/>
                      <a:pt x="78" y="8"/>
                      <a:pt x="78" y="8"/>
                    </a:cubicBezTo>
                    <a:cubicBezTo>
                      <a:pt x="78" y="8"/>
                      <a:pt x="57" y="27"/>
                      <a:pt x="58" y="27"/>
                    </a:cubicBezTo>
                    <a:cubicBezTo>
                      <a:pt x="58" y="27"/>
                      <a:pt x="81" y="13"/>
                      <a:pt x="81" y="13"/>
                    </a:cubicBezTo>
                    <a:cubicBezTo>
                      <a:pt x="82" y="14"/>
                      <a:pt x="60" y="32"/>
                      <a:pt x="60" y="33"/>
                    </a:cubicBezTo>
                    <a:cubicBezTo>
                      <a:pt x="60" y="33"/>
                      <a:pt x="84" y="19"/>
                      <a:pt x="84" y="19"/>
                    </a:cubicBezTo>
                    <a:cubicBezTo>
                      <a:pt x="85" y="19"/>
                      <a:pt x="61" y="35"/>
                      <a:pt x="61" y="35"/>
                    </a:cubicBezTo>
                    <a:cubicBezTo>
                      <a:pt x="61" y="35"/>
                      <a:pt x="86" y="21"/>
                      <a:pt x="86" y="21"/>
                    </a:cubicBezTo>
                    <a:cubicBezTo>
                      <a:pt x="86" y="21"/>
                      <a:pt x="63" y="41"/>
                      <a:pt x="63" y="41"/>
                    </a:cubicBezTo>
                    <a:cubicBezTo>
                      <a:pt x="64" y="41"/>
                      <a:pt x="88" y="26"/>
                      <a:pt x="88" y="26"/>
                    </a:cubicBezTo>
                    <a:cubicBezTo>
                      <a:pt x="89" y="27"/>
                      <a:pt x="65" y="46"/>
                      <a:pt x="65" y="46"/>
                    </a:cubicBezTo>
                    <a:cubicBezTo>
                      <a:pt x="66" y="47"/>
                      <a:pt x="91" y="31"/>
                      <a:pt x="91" y="32"/>
                    </a:cubicBezTo>
                    <a:cubicBezTo>
                      <a:pt x="91" y="32"/>
                      <a:pt x="66" y="48"/>
                      <a:pt x="66" y="48"/>
                    </a:cubicBezTo>
                    <a:cubicBezTo>
                      <a:pt x="66" y="48"/>
                      <a:pt x="91" y="33"/>
                      <a:pt x="91" y="33"/>
                    </a:cubicBezTo>
                    <a:cubicBezTo>
                      <a:pt x="92" y="34"/>
                      <a:pt x="67" y="52"/>
                      <a:pt x="68" y="53"/>
                    </a:cubicBezTo>
                    <a:cubicBezTo>
                      <a:pt x="68" y="53"/>
                      <a:pt x="93" y="38"/>
                      <a:pt x="93" y="38"/>
                    </a:cubicBezTo>
                    <a:cubicBezTo>
                      <a:pt x="93" y="38"/>
                      <a:pt x="67" y="53"/>
                      <a:pt x="68" y="53"/>
                    </a:cubicBezTo>
                    <a:cubicBezTo>
                      <a:pt x="68" y="53"/>
                      <a:pt x="93" y="38"/>
                      <a:pt x="93" y="38"/>
                    </a:cubicBezTo>
                    <a:cubicBezTo>
                      <a:pt x="93" y="38"/>
                      <a:pt x="69" y="59"/>
                      <a:pt x="69" y="59"/>
                    </a:cubicBezTo>
                    <a:cubicBezTo>
                      <a:pt x="69" y="59"/>
                      <a:pt x="95" y="44"/>
                      <a:pt x="95" y="44"/>
                    </a:cubicBezTo>
                    <a:cubicBezTo>
                      <a:pt x="96" y="44"/>
                      <a:pt x="70" y="60"/>
                      <a:pt x="70" y="61"/>
                    </a:cubicBezTo>
                    <a:cubicBezTo>
                      <a:pt x="70" y="61"/>
                      <a:pt x="96" y="45"/>
                      <a:pt x="96" y="46"/>
                    </a:cubicBezTo>
                    <a:cubicBezTo>
                      <a:pt x="96" y="46"/>
                      <a:pt x="72" y="69"/>
                      <a:pt x="72" y="69"/>
                    </a:cubicBezTo>
                    <a:cubicBezTo>
                      <a:pt x="72" y="69"/>
                      <a:pt x="98" y="54"/>
                      <a:pt x="98" y="54"/>
                    </a:cubicBezTo>
                    <a:cubicBezTo>
                      <a:pt x="99" y="54"/>
                      <a:pt x="72" y="74"/>
                      <a:pt x="73" y="74"/>
                    </a:cubicBezTo>
                    <a:cubicBezTo>
                      <a:pt x="73" y="74"/>
                      <a:pt x="99" y="58"/>
                      <a:pt x="100" y="58"/>
                    </a:cubicBezTo>
                    <a:cubicBezTo>
                      <a:pt x="100" y="59"/>
                      <a:pt x="73" y="75"/>
                      <a:pt x="73" y="75"/>
                    </a:cubicBezTo>
                    <a:cubicBezTo>
                      <a:pt x="73" y="76"/>
                      <a:pt x="100" y="59"/>
                      <a:pt x="100" y="60"/>
                    </a:cubicBezTo>
                    <a:cubicBezTo>
                      <a:pt x="100" y="60"/>
                      <a:pt x="74" y="81"/>
                      <a:pt x="74" y="81"/>
                    </a:cubicBezTo>
                    <a:cubicBezTo>
                      <a:pt x="74" y="82"/>
                      <a:pt x="101" y="66"/>
                      <a:pt x="101" y="66"/>
                    </a:cubicBezTo>
                    <a:cubicBezTo>
                      <a:pt x="101" y="66"/>
                      <a:pt x="75" y="88"/>
                      <a:pt x="75" y="88"/>
                    </a:cubicBezTo>
                    <a:cubicBezTo>
                      <a:pt x="75" y="89"/>
                      <a:pt x="102" y="72"/>
                      <a:pt x="103" y="72"/>
                    </a:cubicBezTo>
                    <a:cubicBezTo>
                      <a:pt x="103" y="72"/>
                      <a:pt x="75" y="89"/>
                      <a:pt x="75" y="89"/>
                    </a:cubicBezTo>
                    <a:cubicBezTo>
                      <a:pt x="75" y="90"/>
                      <a:pt x="103" y="73"/>
                      <a:pt x="103" y="73"/>
                    </a:cubicBezTo>
                    <a:cubicBezTo>
                      <a:pt x="103" y="73"/>
                      <a:pt x="75" y="95"/>
                      <a:pt x="76" y="95"/>
                    </a:cubicBezTo>
                    <a:cubicBezTo>
                      <a:pt x="76" y="96"/>
                      <a:pt x="103" y="79"/>
                      <a:pt x="104" y="79"/>
                    </a:cubicBezTo>
                    <a:cubicBezTo>
                      <a:pt x="104" y="80"/>
                      <a:pt x="76" y="102"/>
                      <a:pt x="76" y="102"/>
                    </a:cubicBezTo>
                    <a:cubicBezTo>
                      <a:pt x="76" y="102"/>
                      <a:pt x="104" y="85"/>
                      <a:pt x="104" y="86"/>
                    </a:cubicBezTo>
                    <a:cubicBezTo>
                      <a:pt x="104" y="86"/>
                      <a:pt x="76" y="103"/>
                      <a:pt x="76" y="103"/>
                    </a:cubicBezTo>
                    <a:cubicBezTo>
                      <a:pt x="76" y="104"/>
                      <a:pt x="104" y="87"/>
                      <a:pt x="105" y="87"/>
                    </a:cubicBezTo>
                    <a:cubicBezTo>
                      <a:pt x="105" y="87"/>
                      <a:pt x="76" y="111"/>
                      <a:pt x="76" y="111"/>
                    </a:cubicBezTo>
                    <a:cubicBezTo>
                      <a:pt x="77" y="112"/>
                      <a:pt x="105" y="94"/>
                      <a:pt x="105" y="95"/>
                    </a:cubicBezTo>
                    <a:cubicBezTo>
                      <a:pt x="105" y="95"/>
                      <a:pt x="76" y="115"/>
                      <a:pt x="76" y="115"/>
                    </a:cubicBezTo>
                    <a:cubicBezTo>
                      <a:pt x="77" y="115"/>
                      <a:pt x="105" y="98"/>
                      <a:pt x="105" y="99"/>
                    </a:cubicBezTo>
                    <a:cubicBezTo>
                      <a:pt x="106" y="99"/>
                      <a:pt x="76" y="123"/>
                      <a:pt x="76" y="123"/>
                    </a:cubicBezTo>
                    <a:cubicBezTo>
                      <a:pt x="76" y="124"/>
                      <a:pt x="106" y="106"/>
                      <a:pt x="106" y="106"/>
                    </a:cubicBezTo>
                    <a:cubicBezTo>
                      <a:pt x="106" y="107"/>
                      <a:pt x="76" y="128"/>
                      <a:pt x="76" y="129"/>
                    </a:cubicBezTo>
                    <a:cubicBezTo>
                      <a:pt x="76" y="129"/>
                      <a:pt x="106" y="111"/>
                      <a:pt x="106" y="111"/>
                    </a:cubicBezTo>
                    <a:cubicBezTo>
                      <a:pt x="106" y="112"/>
                      <a:pt x="75" y="138"/>
                      <a:pt x="75" y="138"/>
                    </a:cubicBezTo>
                    <a:cubicBezTo>
                      <a:pt x="75" y="139"/>
                      <a:pt x="106" y="121"/>
                      <a:pt x="106" y="121"/>
                    </a:cubicBezTo>
                    <a:cubicBezTo>
                      <a:pt x="106" y="121"/>
                      <a:pt x="74" y="147"/>
                      <a:pt x="74" y="147"/>
                    </a:cubicBezTo>
                    <a:cubicBezTo>
                      <a:pt x="74" y="147"/>
                      <a:pt x="105" y="129"/>
                      <a:pt x="105" y="129"/>
                    </a:cubicBezTo>
                    <a:cubicBezTo>
                      <a:pt x="106" y="130"/>
                      <a:pt x="73" y="155"/>
                      <a:pt x="73" y="155"/>
                    </a:cubicBezTo>
                    <a:cubicBezTo>
                      <a:pt x="73" y="156"/>
                      <a:pt x="105" y="137"/>
                      <a:pt x="105" y="137"/>
                    </a:cubicBezTo>
                    <a:cubicBezTo>
                      <a:pt x="105" y="137"/>
                      <a:pt x="72" y="158"/>
                      <a:pt x="73" y="159"/>
                    </a:cubicBezTo>
                    <a:cubicBezTo>
                      <a:pt x="73" y="159"/>
                      <a:pt x="104" y="140"/>
                      <a:pt x="104" y="140"/>
                    </a:cubicBezTo>
                    <a:cubicBezTo>
                      <a:pt x="105" y="140"/>
                      <a:pt x="72" y="162"/>
                      <a:pt x="72" y="162"/>
                    </a:cubicBezTo>
                    <a:cubicBezTo>
                      <a:pt x="72" y="162"/>
                      <a:pt x="104" y="143"/>
                      <a:pt x="104" y="143"/>
                    </a:cubicBezTo>
                    <a:cubicBezTo>
                      <a:pt x="104" y="144"/>
                      <a:pt x="70" y="170"/>
                      <a:pt x="70" y="170"/>
                    </a:cubicBezTo>
                    <a:cubicBezTo>
                      <a:pt x="70" y="170"/>
                      <a:pt x="103" y="151"/>
                      <a:pt x="103" y="151"/>
                    </a:cubicBezTo>
                    <a:cubicBezTo>
                      <a:pt x="103" y="151"/>
                      <a:pt x="69" y="175"/>
                      <a:pt x="69" y="176"/>
                    </a:cubicBezTo>
                    <a:cubicBezTo>
                      <a:pt x="69" y="176"/>
                      <a:pt x="102" y="156"/>
                      <a:pt x="102" y="156"/>
                    </a:cubicBezTo>
                    <a:cubicBezTo>
                      <a:pt x="103" y="157"/>
                      <a:pt x="68" y="180"/>
                      <a:pt x="68" y="181"/>
                    </a:cubicBezTo>
                    <a:cubicBezTo>
                      <a:pt x="68" y="181"/>
                      <a:pt x="101" y="161"/>
                      <a:pt x="102" y="161"/>
                    </a:cubicBezTo>
                    <a:cubicBezTo>
                      <a:pt x="102" y="162"/>
                      <a:pt x="67" y="183"/>
                      <a:pt x="67" y="183"/>
                    </a:cubicBezTo>
                    <a:cubicBezTo>
                      <a:pt x="67" y="183"/>
                      <a:pt x="101" y="163"/>
                      <a:pt x="101" y="163"/>
                    </a:cubicBezTo>
                    <a:cubicBezTo>
                      <a:pt x="101" y="164"/>
                      <a:pt x="66" y="187"/>
                      <a:pt x="66" y="188"/>
                    </a:cubicBezTo>
                    <a:cubicBezTo>
                      <a:pt x="66" y="188"/>
                      <a:pt x="100" y="167"/>
                      <a:pt x="100" y="168"/>
                    </a:cubicBezTo>
                    <a:cubicBezTo>
                      <a:pt x="101" y="168"/>
                      <a:pt x="64" y="191"/>
                      <a:pt x="65" y="191"/>
                    </a:cubicBezTo>
                    <a:cubicBezTo>
                      <a:pt x="65" y="192"/>
                      <a:pt x="100" y="171"/>
                      <a:pt x="100" y="171"/>
                    </a:cubicBezTo>
                    <a:cubicBezTo>
                      <a:pt x="100" y="171"/>
                      <a:pt x="64" y="192"/>
                      <a:pt x="65" y="192"/>
                    </a:cubicBezTo>
                    <a:cubicBezTo>
                      <a:pt x="65" y="192"/>
                      <a:pt x="99" y="171"/>
                      <a:pt x="100" y="172"/>
                    </a:cubicBezTo>
                    <a:cubicBezTo>
                      <a:pt x="100" y="172"/>
                      <a:pt x="62" y="200"/>
                      <a:pt x="62" y="200"/>
                    </a:cubicBezTo>
                    <a:cubicBezTo>
                      <a:pt x="62" y="201"/>
                      <a:pt x="98" y="179"/>
                      <a:pt x="98" y="180"/>
                    </a:cubicBezTo>
                    <a:cubicBezTo>
                      <a:pt x="98" y="180"/>
                      <a:pt x="59" y="208"/>
                      <a:pt x="59" y="208"/>
                    </a:cubicBezTo>
                    <a:cubicBezTo>
                      <a:pt x="59" y="209"/>
                      <a:pt x="96" y="187"/>
                      <a:pt x="96" y="187"/>
                    </a:cubicBezTo>
                    <a:cubicBezTo>
                      <a:pt x="96" y="187"/>
                      <a:pt x="57" y="215"/>
                      <a:pt x="57" y="215"/>
                    </a:cubicBezTo>
                    <a:cubicBezTo>
                      <a:pt x="57" y="215"/>
                      <a:pt x="94" y="193"/>
                      <a:pt x="95" y="193"/>
                    </a:cubicBezTo>
                    <a:cubicBezTo>
                      <a:pt x="95" y="194"/>
                      <a:pt x="53" y="224"/>
                      <a:pt x="53" y="225"/>
                    </a:cubicBezTo>
                    <a:cubicBezTo>
                      <a:pt x="53" y="225"/>
                      <a:pt x="92" y="202"/>
                      <a:pt x="92" y="202"/>
                    </a:cubicBezTo>
                    <a:cubicBezTo>
                      <a:pt x="93" y="203"/>
                      <a:pt x="51" y="227"/>
                      <a:pt x="52" y="228"/>
                    </a:cubicBezTo>
                    <a:cubicBezTo>
                      <a:pt x="52" y="228"/>
                      <a:pt x="91" y="204"/>
                      <a:pt x="92" y="205"/>
                    </a:cubicBezTo>
                    <a:cubicBezTo>
                      <a:pt x="92" y="205"/>
                      <a:pt x="49" y="234"/>
                      <a:pt x="49" y="234"/>
                    </a:cubicBezTo>
                    <a:cubicBezTo>
                      <a:pt x="49" y="234"/>
                      <a:pt x="90" y="210"/>
                      <a:pt x="90" y="211"/>
                    </a:cubicBezTo>
                    <a:cubicBezTo>
                      <a:pt x="90" y="211"/>
                      <a:pt x="49" y="235"/>
                      <a:pt x="49" y="235"/>
                    </a:cubicBezTo>
                    <a:cubicBezTo>
                      <a:pt x="49" y="235"/>
                      <a:pt x="89" y="211"/>
                      <a:pt x="90" y="211"/>
                    </a:cubicBezTo>
                    <a:cubicBezTo>
                      <a:pt x="90" y="212"/>
                      <a:pt x="44" y="244"/>
                      <a:pt x="44" y="245"/>
                    </a:cubicBezTo>
                    <a:cubicBezTo>
                      <a:pt x="45" y="245"/>
                      <a:pt x="86" y="220"/>
                      <a:pt x="87" y="220"/>
                    </a:cubicBezTo>
                    <a:cubicBezTo>
                      <a:pt x="87" y="221"/>
                      <a:pt x="42" y="249"/>
                      <a:pt x="42" y="250"/>
                    </a:cubicBezTo>
                    <a:cubicBezTo>
                      <a:pt x="42" y="250"/>
                      <a:pt x="85" y="224"/>
                      <a:pt x="85" y="225"/>
                    </a:cubicBezTo>
                    <a:cubicBezTo>
                      <a:pt x="85" y="225"/>
                      <a:pt x="36" y="261"/>
                      <a:pt x="36" y="261"/>
                    </a:cubicBezTo>
                    <a:cubicBezTo>
                      <a:pt x="36" y="262"/>
                      <a:pt x="81" y="235"/>
                      <a:pt x="81" y="235"/>
                    </a:cubicBezTo>
                    <a:cubicBezTo>
                      <a:pt x="82" y="236"/>
                      <a:pt x="35" y="263"/>
                      <a:pt x="35" y="263"/>
                    </a:cubicBezTo>
                    <a:cubicBezTo>
                      <a:pt x="36" y="263"/>
                      <a:pt x="81" y="236"/>
                      <a:pt x="81" y="237"/>
                    </a:cubicBezTo>
                    <a:cubicBezTo>
                      <a:pt x="81" y="237"/>
                      <a:pt x="33" y="267"/>
                      <a:pt x="33" y="267"/>
                    </a:cubicBezTo>
                    <a:cubicBezTo>
                      <a:pt x="33" y="268"/>
                      <a:pt x="79" y="240"/>
                      <a:pt x="79" y="241"/>
                    </a:cubicBezTo>
                    <a:cubicBezTo>
                      <a:pt x="80" y="241"/>
                      <a:pt x="29" y="273"/>
                      <a:pt x="30" y="273"/>
                    </a:cubicBezTo>
                    <a:cubicBezTo>
                      <a:pt x="30" y="274"/>
                      <a:pt x="77" y="245"/>
                      <a:pt x="77" y="246"/>
                    </a:cubicBezTo>
                    <a:cubicBezTo>
                      <a:pt x="78" y="246"/>
                      <a:pt x="26" y="279"/>
                      <a:pt x="26" y="279"/>
                    </a:cubicBezTo>
                    <a:cubicBezTo>
                      <a:pt x="26" y="279"/>
                      <a:pt x="75" y="250"/>
                      <a:pt x="75" y="251"/>
                    </a:cubicBezTo>
                    <a:cubicBezTo>
                      <a:pt x="76" y="251"/>
                      <a:pt x="23" y="285"/>
                      <a:pt x="23" y="285"/>
                    </a:cubicBezTo>
                    <a:cubicBezTo>
                      <a:pt x="23" y="286"/>
                      <a:pt x="73" y="256"/>
                      <a:pt x="73" y="256"/>
                    </a:cubicBezTo>
                    <a:cubicBezTo>
                      <a:pt x="73" y="257"/>
                      <a:pt x="20" y="290"/>
                      <a:pt x="20" y="290"/>
                    </a:cubicBezTo>
                    <a:cubicBezTo>
                      <a:pt x="20" y="291"/>
                      <a:pt x="71" y="260"/>
                      <a:pt x="71" y="261"/>
                    </a:cubicBezTo>
                    <a:cubicBezTo>
                      <a:pt x="72" y="261"/>
                      <a:pt x="17" y="294"/>
                      <a:pt x="17" y="294"/>
                    </a:cubicBezTo>
                    <a:cubicBezTo>
                      <a:pt x="18" y="295"/>
                      <a:pt x="69" y="263"/>
                      <a:pt x="70" y="264"/>
                    </a:cubicBezTo>
                    <a:cubicBezTo>
                      <a:pt x="70" y="265"/>
                      <a:pt x="10" y="306"/>
                      <a:pt x="10" y="306"/>
                    </a:cubicBezTo>
                    <a:cubicBezTo>
                      <a:pt x="10" y="307"/>
                      <a:pt x="65" y="274"/>
                      <a:pt x="65" y="274"/>
                    </a:cubicBezTo>
                    <a:cubicBezTo>
                      <a:pt x="66" y="275"/>
                      <a:pt x="6" y="312"/>
                      <a:pt x="6" y="312"/>
                    </a:cubicBezTo>
                    <a:cubicBezTo>
                      <a:pt x="6" y="313"/>
                      <a:pt x="62" y="279"/>
                      <a:pt x="63" y="279"/>
                    </a:cubicBezTo>
                  </a:path>
                </a:pathLst>
              </a:custGeom>
              <a:noFill/>
              <a:ln w="3175" cap="rnd">
                <a:solidFill>
                  <a:schemeClr val="accent4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chenying0907 14"/>
              <p:cNvSpPr/>
              <p:nvPr/>
            </p:nvSpPr>
            <p:spPr bwMode="auto">
              <a:xfrm>
                <a:off x="3194051" y="4733925"/>
                <a:ext cx="455613" cy="1120775"/>
              </a:xfrm>
              <a:custGeom>
                <a:avLst/>
                <a:gdLst>
                  <a:gd name="T0" fmla="*/ 24 w 152"/>
                  <a:gd name="T1" fmla="*/ 14 h 376"/>
                  <a:gd name="T2" fmla="*/ 55 w 152"/>
                  <a:gd name="T3" fmla="*/ 1 h 376"/>
                  <a:gd name="T4" fmla="*/ 13 w 152"/>
                  <a:gd name="T5" fmla="*/ 37 h 376"/>
                  <a:gd name="T6" fmla="*/ 45 w 152"/>
                  <a:gd name="T7" fmla="*/ 22 h 376"/>
                  <a:gd name="T8" fmla="*/ 8 w 152"/>
                  <a:gd name="T9" fmla="*/ 52 h 376"/>
                  <a:gd name="T10" fmla="*/ 38 w 152"/>
                  <a:gd name="T11" fmla="*/ 37 h 376"/>
                  <a:gd name="T12" fmla="*/ 4 w 152"/>
                  <a:gd name="T13" fmla="*/ 67 h 376"/>
                  <a:gd name="T14" fmla="*/ 33 w 152"/>
                  <a:gd name="T15" fmla="*/ 54 h 376"/>
                  <a:gd name="T16" fmla="*/ 2 w 152"/>
                  <a:gd name="T17" fmla="*/ 84 h 376"/>
                  <a:gd name="T18" fmla="*/ 29 w 152"/>
                  <a:gd name="T19" fmla="*/ 71 h 376"/>
                  <a:gd name="T20" fmla="*/ 1 w 152"/>
                  <a:gd name="T21" fmla="*/ 94 h 376"/>
                  <a:gd name="T22" fmla="*/ 28 w 152"/>
                  <a:gd name="T23" fmla="*/ 82 h 376"/>
                  <a:gd name="T24" fmla="*/ 0 w 152"/>
                  <a:gd name="T25" fmla="*/ 112 h 376"/>
                  <a:gd name="T26" fmla="*/ 28 w 152"/>
                  <a:gd name="T27" fmla="*/ 104 h 376"/>
                  <a:gd name="T28" fmla="*/ 1 w 152"/>
                  <a:gd name="T29" fmla="*/ 135 h 376"/>
                  <a:gd name="T30" fmla="*/ 30 w 152"/>
                  <a:gd name="T31" fmla="*/ 128 h 376"/>
                  <a:gd name="T32" fmla="*/ 4 w 152"/>
                  <a:gd name="T33" fmla="*/ 159 h 376"/>
                  <a:gd name="T34" fmla="*/ 33 w 152"/>
                  <a:gd name="T35" fmla="*/ 147 h 376"/>
                  <a:gd name="T36" fmla="*/ 6 w 152"/>
                  <a:gd name="T37" fmla="*/ 171 h 376"/>
                  <a:gd name="T38" fmla="*/ 36 w 152"/>
                  <a:gd name="T39" fmla="*/ 161 h 376"/>
                  <a:gd name="T40" fmla="*/ 9 w 152"/>
                  <a:gd name="T41" fmla="*/ 187 h 376"/>
                  <a:gd name="T42" fmla="*/ 39 w 152"/>
                  <a:gd name="T43" fmla="*/ 175 h 376"/>
                  <a:gd name="T44" fmla="*/ 13 w 152"/>
                  <a:gd name="T45" fmla="*/ 199 h 376"/>
                  <a:gd name="T46" fmla="*/ 41 w 152"/>
                  <a:gd name="T47" fmla="*/ 182 h 376"/>
                  <a:gd name="T48" fmla="*/ 15 w 152"/>
                  <a:gd name="T49" fmla="*/ 206 h 376"/>
                  <a:gd name="T50" fmla="*/ 46 w 152"/>
                  <a:gd name="T51" fmla="*/ 197 h 376"/>
                  <a:gd name="T52" fmla="*/ 19 w 152"/>
                  <a:gd name="T53" fmla="*/ 221 h 376"/>
                  <a:gd name="T54" fmla="*/ 49 w 152"/>
                  <a:gd name="T55" fmla="*/ 207 h 376"/>
                  <a:gd name="T56" fmla="*/ 21 w 152"/>
                  <a:gd name="T57" fmla="*/ 227 h 376"/>
                  <a:gd name="T58" fmla="*/ 53 w 152"/>
                  <a:gd name="T59" fmla="*/ 218 h 376"/>
                  <a:gd name="T60" fmla="*/ 27 w 152"/>
                  <a:gd name="T61" fmla="*/ 243 h 376"/>
                  <a:gd name="T62" fmla="*/ 57 w 152"/>
                  <a:gd name="T63" fmla="*/ 231 h 376"/>
                  <a:gd name="T64" fmla="*/ 32 w 152"/>
                  <a:gd name="T65" fmla="*/ 255 h 376"/>
                  <a:gd name="T66" fmla="*/ 61 w 152"/>
                  <a:gd name="T67" fmla="*/ 239 h 376"/>
                  <a:gd name="T68" fmla="*/ 37 w 152"/>
                  <a:gd name="T69" fmla="*/ 266 h 376"/>
                  <a:gd name="T70" fmla="*/ 67 w 152"/>
                  <a:gd name="T71" fmla="*/ 255 h 376"/>
                  <a:gd name="T72" fmla="*/ 44 w 152"/>
                  <a:gd name="T73" fmla="*/ 281 h 376"/>
                  <a:gd name="T74" fmla="*/ 74 w 152"/>
                  <a:gd name="T75" fmla="*/ 269 h 376"/>
                  <a:gd name="T76" fmla="*/ 48 w 152"/>
                  <a:gd name="T77" fmla="*/ 290 h 376"/>
                  <a:gd name="T78" fmla="*/ 77 w 152"/>
                  <a:gd name="T79" fmla="*/ 277 h 376"/>
                  <a:gd name="T80" fmla="*/ 53 w 152"/>
                  <a:gd name="T81" fmla="*/ 300 h 376"/>
                  <a:gd name="T82" fmla="*/ 81 w 152"/>
                  <a:gd name="T83" fmla="*/ 285 h 376"/>
                  <a:gd name="T84" fmla="*/ 57 w 152"/>
                  <a:gd name="T85" fmla="*/ 308 h 376"/>
                  <a:gd name="T86" fmla="*/ 85 w 152"/>
                  <a:gd name="T87" fmla="*/ 293 h 376"/>
                  <a:gd name="T88" fmla="*/ 63 w 152"/>
                  <a:gd name="T89" fmla="*/ 319 h 376"/>
                  <a:gd name="T90" fmla="*/ 93 w 152"/>
                  <a:gd name="T91" fmla="*/ 307 h 376"/>
                  <a:gd name="T92" fmla="*/ 72 w 152"/>
                  <a:gd name="T93" fmla="*/ 334 h 376"/>
                  <a:gd name="T94" fmla="*/ 144 w 152"/>
                  <a:gd name="T95" fmla="*/ 297 h 376"/>
                  <a:gd name="T96" fmla="*/ 78 w 152"/>
                  <a:gd name="T97" fmla="*/ 344 h 376"/>
                  <a:gd name="T98" fmla="*/ 132 w 152"/>
                  <a:gd name="T99" fmla="*/ 319 h 376"/>
                  <a:gd name="T100" fmla="*/ 87 w 152"/>
                  <a:gd name="T101" fmla="*/ 360 h 376"/>
                  <a:gd name="T102" fmla="*/ 110 w 152"/>
                  <a:gd name="T103" fmla="*/ 357 h 376"/>
                  <a:gd name="T104" fmla="*/ 97 w 152"/>
                  <a:gd name="T105" fmla="*/ 375 h 376"/>
                  <a:gd name="T106" fmla="*/ 98 w 152"/>
                  <a:gd name="T107" fmla="*/ 376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376">
                    <a:moveTo>
                      <a:pt x="33" y="1"/>
                    </a:moveTo>
                    <a:cubicBezTo>
                      <a:pt x="33" y="1"/>
                      <a:pt x="34" y="1"/>
                      <a:pt x="34" y="1"/>
                    </a:cubicBezTo>
                    <a:cubicBezTo>
                      <a:pt x="34" y="1"/>
                      <a:pt x="24" y="14"/>
                      <a:pt x="24" y="14"/>
                    </a:cubicBezTo>
                    <a:cubicBezTo>
                      <a:pt x="24" y="14"/>
                      <a:pt x="47" y="0"/>
                      <a:pt x="47" y="1"/>
                    </a:cubicBezTo>
                    <a:cubicBezTo>
                      <a:pt x="48" y="1"/>
                      <a:pt x="20" y="21"/>
                      <a:pt x="20" y="21"/>
                    </a:cubicBezTo>
                    <a:cubicBezTo>
                      <a:pt x="20" y="21"/>
                      <a:pt x="55" y="0"/>
                      <a:pt x="55" y="1"/>
                    </a:cubicBezTo>
                    <a:cubicBezTo>
                      <a:pt x="56" y="1"/>
                      <a:pt x="16" y="27"/>
                      <a:pt x="17" y="28"/>
                    </a:cubicBezTo>
                    <a:cubicBezTo>
                      <a:pt x="17" y="28"/>
                      <a:pt x="57" y="4"/>
                      <a:pt x="57" y="5"/>
                    </a:cubicBezTo>
                    <a:cubicBezTo>
                      <a:pt x="57" y="5"/>
                      <a:pt x="13" y="36"/>
                      <a:pt x="13" y="37"/>
                    </a:cubicBezTo>
                    <a:cubicBezTo>
                      <a:pt x="13" y="37"/>
                      <a:pt x="48" y="16"/>
                      <a:pt x="48" y="16"/>
                    </a:cubicBezTo>
                    <a:cubicBezTo>
                      <a:pt x="48" y="17"/>
                      <a:pt x="11" y="41"/>
                      <a:pt x="11" y="42"/>
                    </a:cubicBezTo>
                    <a:cubicBezTo>
                      <a:pt x="11" y="42"/>
                      <a:pt x="45" y="22"/>
                      <a:pt x="45" y="22"/>
                    </a:cubicBezTo>
                    <a:cubicBezTo>
                      <a:pt x="45" y="22"/>
                      <a:pt x="10" y="44"/>
                      <a:pt x="10" y="45"/>
                    </a:cubicBezTo>
                    <a:cubicBezTo>
                      <a:pt x="10" y="45"/>
                      <a:pt x="43" y="25"/>
                      <a:pt x="43" y="26"/>
                    </a:cubicBezTo>
                    <a:cubicBezTo>
                      <a:pt x="43" y="26"/>
                      <a:pt x="7" y="52"/>
                      <a:pt x="8" y="52"/>
                    </a:cubicBezTo>
                    <a:cubicBezTo>
                      <a:pt x="8" y="53"/>
                      <a:pt x="39" y="34"/>
                      <a:pt x="39" y="34"/>
                    </a:cubicBezTo>
                    <a:cubicBezTo>
                      <a:pt x="39" y="35"/>
                      <a:pt x="7" y="55"/>
                      <a:pt x="7" y="55"/>
                    </a:cubicBezTo>
                    <a:cubicBezTo>
                      <a:pt x="7" y="56"/>
                      <a:pt x="38" y="37"/>
                      <a:pt x="38" y="37"/>
                    </a:cubicBezTo>
                    <a:cubicBezTo>
                      <a:pt x="38" y="38"/>
                      <a:pt x="6" y="58"/>
                      <a:pt x="6" y="58"/>
                    </a:cubicBezTo>
                    <a:cubicBezTo>
                      <a:pt x="6" y="58"/>
                      <a:pt x="36" y="40"/>
                      <a:pt x="36" y="40"/>
                    </a:cubicBezTo>
                    <a:cubicBezTo>
                      <a:pt x="37" y="41"/>
                      <a:pt x="4" y="66"/>
                      <a:pt x="4" y="67"/>
                    </a:cubicBezTo>
                    <a:cubicBezTo>
                      <a:pt x="5" y="67"/>
                      <a:pt x="33" y="49"/>
                      <a:pt x="34" y="50"/>
                    </a:cubicBezTo>
                    <a:cubicBezTo>
                      <a:pt x="34" y="50"/>
                      <a:pt x="3" y="70"/>
                      <a:pt x="4" y="70"/>
                    </a:cubicBezTo>
                    <a:cubicBezTo>
                      <a:pt x="4" y="71"/>
                      <a:pt x="32" y="53"/>
                      <a:pt x="33" y="54"/>
                    </a:cubicBezTo>
                    <a:cubicBezTo>
                      <a:pt x="33" y="54"/>
                      <a:pt x="3" y="73"/>
                      <a:pt x="3" y="74"/>
                    </a:cubicBezTo>
                    <a:cubicBezTo>
                      <a:pt x="3" y="74"/>
                      <a:pt x="31" y="57"/>
                      <a:pt x="32" y="57"/>
                    </a:cubicBezTo>
                    <a:cubicBezTo>
                      <a:pt x="32" y="58"/>
                      <a:pt x="1" y="84"/>
                      <a:pt x="2" y="84"/>
                    </a:cubicBezTo>
                    <a:cubicBezTo>
                      <a:pt x="2" y="85"/>
                      <a:pt x="30" y="68"/>
                      <a:pt x="30" y="68"/>
                    </a:cubicBezTo>
                    <a:cubicBezTo>
                      <a:pt x="30" y="68"/>
                      <a:pt x="1" y="87"/>
                      <a:pt x="1" y="87"/>
                    </a:cubicBezTo>
                    <a:cubicBezTo>
                      <a:pt x="1" y="87"/>
                      <a:pt x="29" y="70"/>
                      <a:pt x="29" y="71"/>
                    </a:cubicBezTo>
                    <a:cubicBezTo>
                      <a:pt x="30" y="71"/>
                      <a:pt x="1" y="87"/>
                      <a:pt x="1" y="88"/>
                    </a:cubicBezTo>
                    <a:cubicBezTo>
                      <a:pt x="1" y="88"/>
                      <a:pt x="29" y="71"/>
                      <a:pt x="29" y="71"/>
                    </a:cubicBezTo>
                    <a:cubicBezTo>
                      <a:pt x="29" y="72"/>
                      <a:pt x="0" y="94"/>
                      <a:pt x="1" y="94"/>
                    </a:cubicBezTo>
                    <a:cubicBezTo>
                      <a:pt x="1" y="94"/>
                      <a:pt x="28" y="78"/>
                      <a:pt x="29" y="78"/>
                    </a:cubicBezTo>
                    <a:cubicBezTo>
                      <a:pt x="29" y="78"/>
                      <a:pt x="0" y="98"/>
                      <a:pt x="0" y="98"/>
                    </a:cubicBezTo>
                    <a:cubicBezTo>
                      <a:pt x="0" y="98"/>
                      <a:pt x="28" y="82"/>
                      <a:pt x="28" y="82"/>
                    </a:cubicBezTo>
                    <a:cubicBezTo>
                      <a:pt x="28" y="82"/>
                      <a:pt x="0" y="102"/>
                      <a:pt x="0" y="102"/>
                    </a:cubicBezTo>
                    <a:cubicBezTo>
                      <a:pt x="0" y="103"/>
                      <a:pt x="28" y="86"/>
                      <a:pt x="28" y="86"/>
                    </a:cubicBezTo>
                    <a:cubicBezTo>
                      <a:pt x="28" y="87"/>
                      <a:pt x="0" y="112"/>
                      <a:pt x="0" y="112"/>
                    </a:cubicBezTo>
                    <a:cubicBezTo>
                      <a:pt x="0" y="112"/>
                      <a:pt x="28" y="96"/>
                      <a:pt x="28" y="96"/>
                    </a:cubicBezTo>
                    <a:cubicBezTo>
                      <a:pt x="28" y="96"/>
                      <a:pt x="0" y="120"/>
                      <a:pt x="0" y="120"/>
                    </a:cubicBezTo>
                    <a:cubicBezTo>
                      <a:pt x="0" y="120"/>
                      <a:pt x="28" y="104"/>
                      <a:pt x="28" y="104"/>
                    </a:cubicBezTo>
                    <a:cubicBezTo>
                      <a:pt x="28" y="104"/>
                      <a:pt x="0" y="127"/>
                      <a:pt x="0" y="127"/>
                    </a:cubicBezTo>
                    <a:cubicBezTo>
                      <a:pt x="1" y="128"/>
                      <a:pt x="28" y="111"/>
                      <a:pt x="28" y="111"/>
                    </a:cubicBezTo>
                    <a:cubicBezTo>
                      <a:pt x="29" y="112"/>
                      <a:pt x="1" y="135"/>
                      <a:pt x="1" y="135"/>
                    </a:cubicBezTo>
                    <a:cubicBezTo>
                      <a:pt x="1" y="135"/>
                      <a:pt x="29" y="119"/>
                      <a:pt x="29" y="119"/>
                    </a:cubicBezTo>
                    <a:cubicBezTo>
                      <a:pt x="29" y="119"/>
                      <a:pt x="2" y="144"/>
                      <a:pt x="2" y="145"/>
                    </a:cubicBezTo>
                    <a:cubicBezTo>
                      <a:pt x="2" y="145"/>
                      <a:pt x="30" y="128"/>
                      <a:pt x="30" y="128"/>
                    </a:cubicBezTo>
                    <a:cubicBezTo>
                      <a:pt x="30" y="129"/>
                      <a:pt x="2" y="150"/>
                      <a:pt x="3" y="150"/>
                    </a:cubicBezTo>
                    <a:cubicBezTo>
                      <a:pt x="3" y="150"/>
                      <a:pt x="31" y="133"/>
                      <a:pt x="31" y="134"/>
                    </a:cubicBezTo>
                    <a:cubicBezTo>
                      <a:pt x="31" y="134"/>
                      <a:pt x="4" y="159"/>
                      <a:pt x="4" y="159"/>
                    </a:cubicBezTo>
                    <a:cubicBezTo>
                      <a:pt x="4" y="159"/>
                      <a:pt x="32" y="142"/>
                      <a:pt x="32" y="143"/>
                    </a:cubicBezTo>
                    <a:cubicBezTo>
                      <a:pt x="32" y="143"/>
                      <a:pt x="4" y="163"/>
                      <a:pt x="4" y="163"/>
                    </a:cubicBezTo>
                    <a:cubicBezTo>
                      <a:pt x="5" y="163"/>
                      <a:pt x="33" y="146"/>
                      <a:pt x="33" y="147"/>
                    </a:cubicBezTo>
                    <a:cubicBezTo>
                      <a:pt x="33" y="147"/>
                      <a:pt x="6" y="170"/>
                      <a:pt x="6" y="170"/>
                    </a:cubicBezTo>
                    <a:cubicBezTo>
                      <a:pt x="6" y="170"/>
                      <a:pt x="34" y="153"/>
                      <a:pt x="34" y="153"/>
                    </a:cubicBezTo>
                    <a:cubicBezTo>
                      <a:pt x="34" y="154"/>
                      <a:pt x="6" y="170"/>
                      <a:pt x="6" y="171"/>
                    </a:cubicBezTo>
                    <a:cubicBezTo>
                      <a:pt x="6" y="171"/>
                      <a:pt x="34" y="154"/>
                      <a:pt x="34" y="154"/>
                    </a:cubicBezTo>
                    <a:cubicBezTo>
                      <a:pt x="34" y="154"/>
                      <a:pt x="7" y="177"/>
                      <a:pt x="7" y="177"/>
                    </a:cubicBezTo>
                    <a:cubicBezTo>
                      <a:pt x="7" y="177"/>
                      <a:pt x="36" y="160"/>
                      <a:pt x="36" y="161"/>
                    </a:cubicBezTo>
                    <a:cubicBezTo>
                      <a:pt x="36" y="161"/>
                      <a:pt x="8" y="179"/>
                      <a:pt x="8" y="180"/>
                    </a:cubicBezTo>
                    <a:cubicBezTo>
                      <a:pt x="8" y="180"/>
                      <a:pt x="36" y="163"/>
                      <a:pt x="36" y="163"/>
                    </a:cubicBezTo>
                    <a:cubicBezTo>
                      <a:pt x="36" y="163"/>
                      <a:pt x="9" y="187"/>
                      <a:pt x="9" y="187"/>
                    </a:cubicBezTo>
                    <a:cubicBezTo>
                      <a:pt x="10" y="187"/>
                      <a:pt x="38" y="170"/>
                      <a:pt x="38" y="171"/>
                    </a:cubicBezTo>
                    <a:cubicBezTo>
                      <a:pt x="38" y="171"/>
                      <a:pt x="10" y="191"/>
                      <a:pt x="11" y="192"/>
                    </a:cubicBezTo>
                    <a:cubicBezTo>
                      <a:pt x="11" y="192"/>
                      <a:pt x="39" y="175"/>
                      <a:pt x="39" y="175"/>
                    </a:cubicBezTo>
                    <a:cubicBezTo>
                      <a:pt x="39" y="176"/>
                      <a:pt x="12" y="198"/>
                      <a:pt x="12" y="198"/>
                    </a:cubicBezTo>
                    <a:cubicBezTo>
                      <a:pt x="13" y="199"/>
                      <a:pt x="41" y="181"/>
                      <a:pt x="41" y="182"/>
                    </a:cubicBezTo>
                    <a:cubicBezTo>
                      <a:pt x="41" y="182"/>
                      <a:pt x="12" y="198"/>
                      <a:pt x="13" y="199"/>
                    </a:cubicBezTo>
                    <a:cubicBezTo>
                      <a:pt x="13" y="199"/>
                      <a:pt x="41" y="182"/>
                      <a:pt x="41" y="182"/>
                    </a:cubicBezTo>
                    <a:cubicBezTo>
                      <a:pt x="41" y="182"/>
                      <a:pt x="12" y="199"/>
                      <a:pt x="13" y="199"/>
                    </a:cubicBezTo>
                    <a:cubicBezTo>
                      <a:pt x="13" y="199"/>
                      <a:pt x="41" y="182"/>
                      <a:pt x="41" y="182"/>
                    </a:cubicBezTo>
                    <a:cubicBezTo>
                      <a:pt x="41" y="183"/>
                      <a:pt x="14" y="206"/>
                      <a:pt x="14" y="206"/>
                    </a:cubicBezTo>
                    <a:cubicBezTo>
                      <a:pt x="15" y="206"/>
                      <a:pt x="43" y="189"/>
                      <a:pt x="43" y="189"/>
                    </a:cubicBezTo>
                    <a:cubicBezTo>
                      <a:pt x="43" y="190"/>
                      <a:pt x="14" y="206"/>
                      <a:pt x="15" y="206"/>
                    </a:cubicBezTo>
                    <a:cubicBezTo>
                      <a:pt x="15" y="207"/>
                      <a:pt x="43" y="190"/>
                      <a:pt x="43" y="190"/>
                    </a:cubicBezTo>
                    <a:cubicBezTo>
                      <a:pt x="43" y="190"/>
                      <a:pt x="17" y="213"/>
                      <a:pt x="17" y="214"/>
                    </a:cubicBezTo>
                    <a:cubicBezTo>
                      <a:pt x="17" y="214"/>
                      <a:pt x="45" y="197"/>
                      <a:pt x="46" y="197"/>
                    </a:cubicBezTo>
                    <a:cubicBezTo>
                      <a:pt x="46" y="197"/>
                      <a:pt x="18" y="216"/>
                      <a:pt x="18" y="216"/>
                    </a:cubicBezTo>
                    <a:cubicBezTo>
                      <a:pt x="18" y="216"/>
                      <a:pt x="46" y="199"/>
                      <a:pt x="46" y="200"/>
                    </a:cubicBezTo>
                    <a:cubicBezTo>
                      <a:pt x="46" y="200"/>
                      <a:pt x="19" y="220"/>
                      <a:pt x="19" y="221"/>
                    </a:cubicBezTo>
                    <a:cubicBezTo>
                      <a:pt x="19" y="221"/>
                      <a:pt x="48" y="204"/>
                      <a:pt x="48" y="204"/>
                    </a:cubicBezTo>
                    <a:cubicBezTo>
                      <a:pt x="48" y="205"/>
                      <a:pt x="20" y="223"/>
                      <a:pt x="20" y="224"/>
                    </a:cubicBezTo>
                    <a:cubicBezTo>
                      <a:pt x="20" y="224"/>
                      <a:pt x="49" y="207"/>
                      <a:pt x="49" y="207"/>
                    </a:cubicBezTo>
                    <a:cubicBezTo>
                      <a:pt x="49" y="207"/>
                      <a:pt x="20" y="224"/>
                      <a:pt x="20" y="224"/>
                    </a:cubicBezTo>
                    <a:cubicBezTo>
                      <a:pt x="20" y="224"/>
                      <a:pt x="49" y="207"/>
                      <a:pt x="49" y="207"/>
                    </a:cubicBezTo>
                    <a:cubicBezTo>
                      <a:pt x="49" y="208"/>
                      <a:pt x="21" y="227"/>
                      <a:pt x="21" y="227"/>
                    </a:cubicBezTo>
                    <a:cubicBezTo>
                      <a:pt x="21" y="227"/>
                      <a:pt x="50" y="210"/>
                      <a:pt x="50" y="211"/>
                    </a:cubicBezTo>
                    <a:cubicBezTo>
                      <a:pt x="50" y="211"/>
                      <a:pt x="24" y="234"/>
                      <a:pt x="24" y="235"/>
                    </a:cubicBezTo>
                    <a:cubicBezTo>
                      <a:pt x="24" y="235"/>
                      <a:pt x="52" y="218"/>
                      <a:pt x="53" y="218"/>
                    </a:cubicBezTo>
                    <a:cubicBezTo>
                      <a:pt x="53" y="219"/>
                      <a:pt x="25" y="237"/>
                      <a:pt x="25" y="237"/>
                    </a:cubicBezTo>
                    <a:cubicBezTo>
                      <a:pt x="25" y="238"/>
                      <a:pt x="54" y="221"/>
                      <a:pt x="54" y="221"/>
                    </a:cubicBezTo>
                    <a:cubicBezTo>
                      <a:pt x="54" y="221"/>
                      <a:pt x="27" y="243"/>
                      <a:pt x="27" y="243"/>
                    </a:cubicBezTo>
                    <a:cubicBezTo>
                      <a:pt x="28" y="244"/>
                      <a:pt x="56" y="226"/>
                      <a:pt x="56" y="227"/>
                    </a:cubicBezTo>
                    <a:cubicBezTo>
                      <a:pt x="56" y="227"/>
                      <a:pt x="29" y="247"/>
                      <a:pt x="29" y="248"/>
                    </a:cubicBezTo>
                    <a:cubicBezTo>
                      <a:pt x="29" y="248"/>
                      <a:pt x="57" y="231"/>
                      <a:pt x="57" y="231"/>
                    </a:cubicBezTo>
                    <a:cubicBezTo>
                      <a:pt x="57" y="231"/>
                      <a:pt x="29" y="249"/>
                      <a:pt x="30" y="249"/>
                    </a:cubicBezTo>
                    <a:cubicBezTo>
                      <a:pt x="30" y="249"/>
                      <a:pt x="58" y="232"/>
                      <a:pt x="58" y="233"/>
                    </a:cubicBezTo>
                    <a:cubicBezTo>
                      <a:pt x="58" y="233"/>
                      <a:pt x="32" y="255"/>
                      <a:pt x="32" y="255"/>
                    </a:cubicBezTo>
                    <a:cubicBezTo>
                      <a:pt x="32" y="255"/>
                      <a:pt x="60" y="238"/>
                      <a:pt x="60" y="239"/>
                    </a:cubicBezTo>
                    <a:cubicBezTo>
                      <a:pt x="61" y="239"/>
                      <a:pt x="32" y="255"/>
                      <a:pt x="32" y="256"/>
                    </a:cubicBezTo>
                    <a:cubicBezTo>
                      <a:pt x="32" y="256"/>
                      <a:pt x="61" y="239"/>
                      <a:pt x="61" y="239"/>
                    </a:cubicBezTo>
                    <a:cubicBezTo>
                      <a:pt x="61" y="240"/>
                      <a:pt x="35" y="262"/>
                      <a:pt x="35" y="263"/>
                    </a:cubicBezTo>
                    <a:cubicBezTo>
                      <a:pt x="36" y="263"/>
                      <a:pt x="63" y="246"/>
                      <a:pt x="64" y="247"/>
                    </a:cubicBezTo>
                    <a:cubicBezTo>
                      <a:pt x="64" y="247"/>
                      <a:pt x="37" y="266"/>
                      <a:pt x="37" y="266"/>
                    </a:cubicBezTo>
                    <a:cubicBezTo>
                      <a:pt x="37" y="266"/>
                      <a:pt x="65" y="249"/>
                      <a:pt x="65" y="250"/>
                    </a:cubicBezTo>
                    <a:cubicBezTo>
                      <a:pt x="65" y="250"/>
                      <a:pt x="39" y="271"/>
                      <a:pt x="39" y="272"/>
                    </a:cubicBezTo>
                    <a:cubicBezTo>
                      <a:pt x="39" y="272"/>
                      <a:pt x="67" y="255"/>
                      <a:pt x="67" y="255"/>
                    </a:cubicBezTo>
                    <a:cubicBezTo>
                      <a:pt x="68" y="256"/>
                      <a:pt x="42" y="277"/>
                      <a:pt x="42" y="277"/>
                    </a:cubicBezTo>
                    <a:cubicBezTo>
                      <a:pt x="42" y="277"/>
                      <a:pt x="70" y="260"/>
                      <a:pt x="70" y="261"/>
                    </a:cubicBezTo>
                    <a:cubicBezTo>
                      <a:pt x="70" y="261"/>
                      <a:pt x="44" y="281"/>
                      <a:pt x="44" y="281"/>
                    </a:cubicBezTo>
                    <a:cubicBezTo>
                      <a:pt x="44" y="281"/>
                      <a:pt x="72" y="265"/>
                      <a:pt x="72" y="265"/>
                    </a:cubicBezTo>
                    <a:cubicBezTo>
                      <a:pt x="72" y="265"/>
                      <a:pt x="46" y="285"/>
                      <a:pt x="46" y="285"/>
                    </a:cubicBezTo>
                    <a:cubicBezTo>
                      <a:pt x="46" y="285"/>
                      <a:pt x="73" y="269"/>
                      <a:pt x="74" y="269"/>
                    </a:cubicBezTo>
                    <a:cubicBezTo>
                      <a:pt x="74" y="270"/>
                      <a:pt x="46" y="286"/>
                      <a:pt x="46" y="286"/>
                    </a:cubicBezTo>
                    <a:cubicBezTo>
                      <a:pt x="46" y="286"/>
                      <a:pt x="74" y="270"/>
                      <a:pt x="74" y="270"/>
                    </a:cubicBezTo>
                    <a:cubicBezTo>
                      <a:pt x="74" y="270"/>
                      <a:pt x="48" y="290"/>
                      <a:pt x="48" y="290"/>
                    </a:cubicBezTo>
                    <a:cubicBezTo>
                      <a:pt x="48" y="291"/>
                      <a:pt x="76" y="274"/>
                      <a:pt x="76" y="274"/>
                    </a:cubicBezTo>
                    <a:cubicBezTo>
                      <a:pt x="76" y="274"/>
                      <a:pt x="50" y="293"/>
                      <a:pt x="50" y="293"/>
                    </a:cubicBezTo>
                    <a:cubicBezTo>
                      <a:pt x="50" y="294"/>
                      <a:pt x="77" y="277"/>
                      <a:pt x="77" y="277"/>
                    </a:cubicBezTo>
                    <a:cubicBezTo>
                      <a:pt x="78" y="278"/>
                      <a:pt x="50" y="293"/>
                      <a:pt x="50" y="294"/>
                    </a:cubicBezTo>
                    <a:cubicBezTo>
                      <a:pt x="50" y="294"/>
                      <a:pt x="77" y="277"/>
                      <a:pt x="77" y="278"/>
                    </a:cubicBezTo>
                    <a:cubicBezTo>
                      <a:pt x="78" y="278"/>
                      <a:pt x="53" y="300"/>
                      <a:pt x="53" y="300"/>
                    </a:cubicBezTo>
                    <a:cubicBezTo>
                      <a:pt x="53" y="300"/>
                      <a:pt x="81" y="284"/>
                      <a:pt x="81" y="284"/>
                    </a:cubicBezTo>
                    <a:cubicBezTo>
                      <a:pt x="81" y="284"/>
                      <a:pt x="53" y="300"/>
                      <a:pt x="53" y="301"/>
                    </a:cubicBezTo>
                    <a:cubicBezTo>
                      <a:pt x="54" y="301"/>
                      <a:pt x="81" y="285"/>
                      <a:pt x="81" y="285"/>
                    </a:cubicBezTo>
                    <a:cubicBezTo>
                      <a:pt x="81" y="285"/>
                      <a:pt x="55" y="303"/>
                      <a:pt x="55" y="303"/>
                    </a:cubicBezTo>
                    <a:cubicBezTo>
                      <a:pt x="55" y="303"/>
                      <a:pt x="82" y="287"/>
                      <a:pt x="82" y="287"/>
                    </a:cubicBezTo>
                    <a:cubicBezTo>
                      <a:pt x="82" y="288"/>
                      <a:pt x="57" y="308"/>
                      <a:pt x="57" y="308"/>
                    </a:cubicBezTo>
                    <a:cubicBezTo>
                      <a:pt x="58" y="309"/>
                      <a:pt x="85" y="292"/>
                      <a:pt x="85" y="292"/>
                    </a:cubicBezTo>
                    <a:cubicBezTo>
                      <a:pt x="85" y="293"/>
                      <a:pt x="58" y="309"/>
                      <a:pt x="58" y="309"/>
                    </a:cubicBezTo>
                    <a:cubicBezTo>
                      <a:pt x="58" y="309"/>
                      <a:pt x="85" y="293"/>
                      <a:pt x="85" y="293"/>
                    </a:cubicBezTo>
                    <a:cubicBezTo>
                      <a:pt x="85" y="294"/>
                      <a:pt x="61" y="315"/>
                      <a:pt x="61" y="315"/>
                    </a:cubicBezTo>
                    <a:cubicBezTo>
                      <a:pt x="61" y="316"/>
                      <a:pt x="88" y="299"/>
                      <a:pt x="88" y="299"/>
                    </a:cubicBezTo>
                    <a:cubicBezTo>
                      <a:pt x="89" y="300"/>
                      <a:pt x="63" y="319"/>
                      <a:pt x="63" y="319"/>
                    </a:cubicBezTo>
                    <a:cubicBezTo>
                      <a:pt x="63" y="319"/>
                      <a:pt x="90" y="303"/>
                      <a:pt x="90" y="303"/>
                    </a:cubicBezTo>
                    <a:cubicBezTo>
                      <a:pt x="91" y="304"/>
                      <a:pt x="65" y="323"/>
                      <a:pt x="65" y="323"/>
                    </a:cubicBezTo>
                    <a:cubicBezTo>
                      <a:pt x="65" y="323"/>
                      <a:pt x="92" y="307"/>
                      <a:pt x="93" y="307"/>
                    </a:cubicBezTo>
                    <a:cubicBezTo>
                      <a:pt x="93" y="307"/>
                      <a:pt x="69" y="329"/>
                      <a:pt x="69" y="329"/>
                    </a:cubicBezTo>
                    <a:cubicBezTo>
                      <a:pt x="70" y="330"/>
                      <a:pt x="151" y="280"/>
                      <a:pt x="152" y="281"/>
                    </a:cubicBezTo>
                    <a:cubicBezTo>
                      <a:pt x="152" y="282"/>
                      <a:pt x="72" y="334"/>
                      <a:pt x="72" y="334"/>
                    </a:cubicBezTo>
                    <a:cubicBezTo>
                      <a:pt x="72" y="335"/>
                      <a:pt x="147" y="290"/>
                      <a:pt x="147" y="290"/>
                    </a:cubicBezTo>
                    <a:cubicBezTo>
                      <a:pt x="148" y="291"/>
                      <a:pt x="73" y="337"/>
                      <a:pt x="74" y="338"/>
                    </a:cubicBezTo>
                    <a:cubicBezTo>
                      <a:pt x="74" y="338"/>
                      <a:pt x="144" y="296"/>
                      <a:pt x="144" y="297"/>
                    </a:cubicBezTo>
                    <a:cubicBezTo>
                      <a:pt x="145" y="298"/>
                      <a:pt x="76" y="342"/>
                      <a:pt x="77" y="342"/>
                    </a:cubicBezTo>
                    <a:cubicBezTo>
                      <a:pt x="77" y="343"/>
                      <a:pt x="139" y="306"/>
                      <a:pt x="139" y="306"/>
                    </a:cubicBezTo>
                    <a:cubicBezTo>
                      <a:pt x="140" y="307"/>
                      <a:pt x="78" y="344"/>
                      <a:pt x="78" y="344"/>
                    </a:cubicBezTo>
                    <a:cubicBezTo>
                      <a:pt x="78" y="345"/>
                      <a:pt x="137" y="310"/>
                      <a:pt x="137" y="310"/>
                    </a:cubicBezTo>
                    <a:cubicBezTo>
                      <a:pt x="138" y="311"/>
                      <a:pt x="80" y="349"/>
                      <a:pt x="81" y="349"/>
                    </a:cubicBezTo>
                    <a:cubicBezTo>
                      <a:pt x="81" y="350"/>
                      <a:pt x="132" y="319"/>
                      <a:pt x="132" y="319"/>
                    </a:cubicBezTo>
                    <a:cubicBezTo>
                      <a:pt x="133" y="320"/>
                      <a:pt x="83" y="352"/>
                      <a:pt x="83" y="353"/>
                    </a:cubicBezTo>
                    <a:cubicBezTo>
                      <a:pt x="83" y="353"/>
                      <a:pt x="128" y="326"/>
                      <a:pt x="128" y="327"/>
                    </a:cubicBezTo>
                    <a:cubicBezTo>
                      <a:pt x="129" y="327"/>
                      <a:pt x="87" y="359"/>
                      <a:pt x="87" y="360"/>
                    </a:cubicBezTo>
                    <a:cubicBezTo>
                      <a:pt x="88" y="360"/>
                      <a:pt x="120" y="341"/>
                      <a:pt x="120" y="341"/>
                    </a:cubicBezTo>
                    <a:cubicBezTo>
                      <a:pt x="120" y="341"/>
                      <a:pt x="92" y="367"/>
                      <a:pt x="92" y="367"/>
                    </a:cubicBezTo>
                    <a:cubicBezTo>
                      <a:pt x="92" y="367"/>
                      <a:pt x="110" y="357"/>
                      <a:pt x="110" y="357"/>
                    </a:cubicBezTo>
                    <a:cubicBezTo>
                      <a:pt x="110" y="357"/>
                      <a:pt x="95" y="372"/>
                      <a:pt x="95" y="372"/>
                    </a:cubicBezTo>
                    <a:cubicBezTo>
                      <a:pt x="95" y="372"/>
                      <a:pt x="103" y="367"/>
                      <a:pt x="104" y="367"/>
                    </a:cubicBezTo>
                    <a:cubicBezTo>
                      <a:pt x="104" y="367"/>
                      <a:pt x="97" y="375"/>
                      <a:pt x="97" y="375"/>
                    </a:cubicBezTo>
                    <a:cubicBezTo>
                      <a:pt x="97" y="375"/>
                      <a:pt x="99" y="375"/>
                      <a:pt x="99" y="375"/>
                    </a:cubicBezTo>
                    <a:cubicBezTo>
                      <a:pt x="99" y="375"/>
                      <a:pt x="98" y="376"/>
                      <a:pt x="98" y="376"/>
                    </a:cubicBezTo>
                    <a:cubicBezTo>
                      <a:pt x="98" y="376"/>
                      <a:pt x="98" y="376"/>
                      <a:pt x="98" y="376"/>
                    </a:cubicBezTo>
                  </a:path>
                </a:pathLst>
              </a:custGeom>
              <a:noFill/>
              <a:ln w="3175" cap="rnd">
                <a:solidFill>
                  <a:schemeClr val="accent4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54" name="chenying0907 15"/>
            <p:cNvSpPr/>
            <p:nvPr/>
          </p:nvSpPr>
          <p:spPr bwMode="auto">
            <a:xfrm>
              <a:off x="3055938" y="4611688"/>
              <a:ext cx="61913" cy="39688"/>
            </a:xfrm>
            <a:custGeom>
              <a:avLst/>
              <a:gdLst>
                <a:gd name="T0" fmla="*/ 0 w 21"/>
                <a:gd name="T1" fmla="*/ 12 h 13"/>
                <a:gd name="T2" fmla="*/ 21 w 21"/>
                <a:gd name="T3" fmla="*/ 0 h 13"/>
                <a:gd name="T4" fmla="*/ 18 w 21"/>
                <a:gd name="T5" fmla="*/ 3 h 13"/>
                <a:gd name="T6" fmla="*/ 21 w 21"/>
                <a:gd name="T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3">
                  <a:moveTo>
                    <a:pt x="0" y="12"/>
                  </a:moveTo>
                  <a:cubicBezTo>
                    <a:pt x="0" y="13"/>
                    <a:pt x="20" y="0"/>
                    <a:pt x="21" y="0"/>
                  </a:cubicBezTo>
                  <a:cubicBezTo>
                    <a:pt x="21" y="0"/>
                    <a:pt x="18" y="3"/>
                    <a:pt x="18" y="3"/>
                  </a:cubicBezTo>
                  <a:cubicBezTo>
                    <a:pt x="18" y="3"/>
                    <a:pt x="21" y="1"/>
                    <a:pt x="21" y="1"/>
                  </a:cubicBezTo>
                </a:path>
              </a:pathLst>
            </a:custGeom>
            <a:noFill/>
            <a:ln w="3175" cap="rnd">
              <a:solidFill>
                <a:srgbClr val="EC632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chenying0907 16"/>
            <p:cNvSpPr/>
            <p:nvPr/>
          </p:nvSpPr>
          <p:spPr bwMode="auto">
            <a:xfrm>
              <a:off x="2620963" y="4114800"/>
              <a:ext cx="496888" cy="952500"/>
            </a:xfrm>
            <a:custGeom>
              <a:avLst/>
              <a:gdLst>
                <a:gd name="T0" fmla="*/ 115 w 166"/>
                <a:gd name="T1" fmla="*/ 0 h 320"/>
                <a:gd name="T2" fmla="*/ 116 w 166"/>
                <a:gd name="T3" fmla="*/ 6 h 320"/>
                <a:gd name="T4" fmla="*/ 117 w 166"/>
                <a:gd name="T5" fmla="*/ 12 h 320"/>
                <a:gd name="T6" fmla="*/ 118 w 166"/>
                <a:gd name="T7" fmla="*/ 16 h 320"/>
                <a:gd name="T8" fmla="*/ 119 w 166"/>
                <a:gd name="T9" fmla="*/ 21 h 320"/>
                <a:gd name="T10" fmla="*/ 121 w 166"/>
                <a:gd name="T11" fmla="*/ 30 h 320"/>
                <a:gd name="T12" fmla="*/ 122 w 166"/>
                <a:gd name="T13" fmla="*/ 37 h 320"/>
                <a:gd name="T14" fmla="*/ 122 w 166"/>
                <a:gd name="T15" fmla="*/ 38 h 320"/>
                <a:gd name="T16" fmla="*/ 123 w 166"/>
                <a:gd name="T17" fmla="*/ 39 h 320"/>
                <a:gd name="T18" fmla="*/ 123 w 166"/>
                <a:gd name="T19" fmla="*/ 41 h 320"/>
                <a:gd name="T20" fmla="*/ 123 w 166"/>
                <a:gd name="T21" fmla="*/ 41 h 320"/>
                <a:gd name="T22" fmla="*/ 125 w 166"/>
                <a:gd name="T23" fmla="*/ 49 h 320"/>
                <a:gd name="T24" fmla="*/ 127 w 166"/>
                <a:gd name="T25" fmla="*/ 56 h 320"/>
                <a:gd name="T26" fmla="*/ 127 w 166"/>
                <a:gd name="T27" fmla="*/ 58 h 320"/>
                <a:gd name="T28" fmla="*/ 130 w 166"/>
                <a:gd name="T29" fmla="*/ 67 h 320"/>
                <a:gd name="T30" fmla="*/ 130 w 166"/>
                <a:gd name="T31" fmla="*/ 68 h 320"/>
                <a:gd name="T32" fmla="*/ 132 w 166"/>
                <a:gd name="T33" fmla="*/ 75 h 320"/>
                <a:gd name="T34" fmla="*/ 133 w 166"/>
                <a:gd name="T35" fmla="*/ 78 h 320"/>
                <a:gd name="T36" fmla="*/ 133 w 166"/>
                <a:gd name="T37" fmla="*/ 79 h 320"/>
                <a:gd name="T38" fmla="*/ 136 w 166"/>
                <a:gd name="T39" fmla="*/ 87 h 320"/>
                <a:gd name="T40" fmla="*/ 136 w 166"/>
                <a:gd name="T41" fmla="*/ 87 h 320"/>
                <a:gd name="T42" fmla="*/ 136 w 166"/>
                <a:gd name="T43" fmla="*/ 90 h 320"/>
                <a:gd name="T44" fmla="*/ 137 w 166"/>
                <a:gd name="T45" fmla="*/ 93 h 320"/>
                <a:gd name="T46" fmla="*/ 140 w 166"/>
                <a:gd name="T47" fmla="*/ 101 h 320"/>
                <a:gd name="T48" fmla="*/ 141 w 166"/>
                <a:gd name="T49" fmla="*/ 105 h 320"/>
                <a:gd name="T50" fmla="*/ 143 w 166"/>
                <a:gd name="T51" fmla="*/ 110 h 320"/>
                <a:gd name="T52" fmla="*/ 144 w 166"/>
                <a:gd name="T53" fmla="*/ 113 h 320"/>
                <a:gd name="T54" fmla="*/ 145 w 166"/>
                <a:gd name="T55" fmla="*/ 115 h 320"/>
                <a:gd name="T56" fmla="*/ 148 w 166"/>
                <a:gd name="T57" fmla="*/ 123 h 320"/>
                <a:gd name="T58" fmla="*/ 150 w 166"/>
                <a:gd name="T59" fmla="*/ 131 h 320"/>
                <a:gd name="T60" fmla="*/ 151 w 166"/>
                <a:gd name="T61" fmla="*/ 131 h 320"/>
                <a:gd name="T62" fmla="*/ 152 w 166"/>
                <a:gd name="T63" fmla="*/ 135 h 320"/>
                <a:gd name="T64" fmla="*/ 152 w 166"/>
                <a:gd name="T65" fmla="*/ 135 h 320"/>
                <a:gd name="T66" fmla="*/ 154 w 166"/>
                <a:gd name="T67" fmla="*/ 141 h 320"/>
                <a:gd name="T68" fmla="*/ 157 w 166"/>
                <a:gd name="T69" fmla="*/ 147 h 320"/>
                <a:gd name="T70" fmla="*/ 158 w 166"/>
                <a:gd name="T71" fmla="*/ 150 h 320"/>
                <a:gd name="T72" fmla="*/ 162 w 166"/>
                <a:gd name="T73" fmla="*/ 158 h 320"/>
                <a:gd name="T74" fmla="*/ 162 w 166"/>
                <a:gd name="T75" fmla="*/ 160 h 320"/>
                <a:gd name="T76" fmla="*/ 163 w 166"/>
                <a:gd name="T77" fmla="*/ 162 h 320"/>
                <a:gd name="T78" fmla="*/ 165 w 166"/>
                <a:gd name="T79" fmla="*/ 167 h 320"/>
                <a:gd name="T80" fmla="*/ 117 w 166"/>
                <a:gd name="T81" fmla="*/ 197 h 320"/>
                <a:gd name="T82" fmla="*/ 116 w 166"/>
                <a:gd name="T83" fmla="*/ 198 h 320"/>
                <a:gd name="T84" fmla="*/ 90 w 166"/>
                <a:gd name="T85" fmla="*/ 219 h 320"/>
                <a:gd name="T86" fmla="*/ 69 w 166"/>
                <a:gd name="T87" fmla="*/ 241 h 320"/>
                <a:gd name="T88" fmla="*/ 69 w 166"/>
                <a:gd name="T89" fmla="*/ 241 h 320"/>
                <a:gd name="T90" fmla="*/ 63 w 166"/>
                <a:gd name="T91" fmla="*/ 248 h 320"/>
                <a:gd name="T92" fmla="*/ 52 w 166"/>
                <a:gd name="T93" fmla="*/ 263 h 320"/>
                <a:gd name="T94" fmla="*/ 49 w 166"/>
                <a:gd name="T95" fmla="*/ 268 h 320"/>
                <a:gd name="T96" fmla="*/ 48 w 166"/>
                <a:gd name="T97" fmla="*/ 269 h 320"/>
                <a:gd name="T98" fmla="*/ 45 w 166"/>
                <a:gd name="T99" fmla="*/ 273 h 320"/>
                <a:gd name="T100" fmla="*/ 44 w 166"/>
                <a:gd name="T101" fmla="*/ 276 h 320"/>
                <a:gd name="T102" fmla="*/ 40 w 166"/>
                <a:gd name="T103" fmla="*/ 281 h 320"/>
                <a:gd name="T104" fmla="*/ 37 w 166"/>
                <a:gd name="T105" fmla="*/ 287 h 320"/>
                <a:gd name="T106" fmla="*/ 37 w 166"/>
                <a:gd name="T107" fmla="*/ 288 h 320"/>
                <a:gd name="T108" fmla="*/ 31 w 166"/>
                <a:gd name="T109" fmla="*/ 298 h 320"/>
                <a:gd name="T110" fmla="*/ 30 w 166"/>
                <a:gd name="T111" fmla="*/ 301 h 320"/>
                <a:gd name="T112" fmla="*/ 29 w 166"/>
                <a:gd name="T113" fmla="*/ 303 h 320"/>
                <a:gd name="T114" fmla="*/ 25 w 166"/>
                <a:gd name="T115" fmla="*/ 312 h 320"/>
                <a:gd name="T116" fmla="*/ 23 w 166"/>
                <a:gd name="T117" fmla="*/ 317 h 320"/>
                <a:gd name="T118" fmla="*/ 22 w 166"/>
                <a:gd name="T119" fmla="*/ 32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20">
                  <a:moveTo>
                    <a:pt x="114" y="1"/>
                  </a:moveTo>
                  <a:cubicBezTo>
                    <a:pt x="114" y="1"/>
                    <a:pt x="115" y="0"/>
                    <a:pt x="115" y="0"/>
                  </a:cubicBezTo>
                  <a:cubicBezTo>
                    <a:pt x="115" y="1"/>
                    <a:pt x="88" y="22"/>
                    <a:pt x="88" y="22"/>
                  </a:cubicBezTo>
                  <a:cubicBezTo>
                    <a:pt x="88" y="22"/>
                    <a:pt x="116" y="6"/>
                    <a:pt x="116" y="6"/>
                  </a:cubicBezTo>
                  <a:cubicBezTo>
                    <a:pt x="116" y="7"/>
                    <a:pt x="73" y="36"/>
                    <a:pt x="73" y="37"/>
                  </a:cubicBezTo>
                  <a:cubicBezTo>
                    <a:pt x="73" y="37"/>
                    <a:pt x="117" y="11"/>
                    <a:pt x="117" y="12"/>
                  </a:cubicBezTo>
                  <a:cubicBezTo>
                    <a:pt x="117" y="12"/>
                    <a:pt x="64" y="47"/>
                    <a:pt x="64" y="47"/>
                  </a:cubicBezTo>
                  <a:cubicBezTo>
                    <a:pt x="64" y="48"/>
                    <a:pt x="118" y="16"/>
                    <a:pt x="118" y="16"/>
                  </a:cubicBezTo>
                  <a:cubicBezTo>
                    <a:pt x="118" y="17"/>
                    <a:pt x="55" y="57"/>
                    <a:pt x="55" y="58"/>
                  </a:cubicBezTo>
                  <a:cubicBezTo>
                    <a:pt x="56" y="59"/>
                    <a:pt x="119" y="21"/>
                    <a:pt x="119" y="21"/>
                  </a:cubicBezTo>
                  <a:cubicBezTo>
                    <a:pt x="119" y="22"/>
                    <a:pt x="43" y="74"/>
                    <a:pt x="44" y="74"/>
                  </a:cubicBezTo>
                  <a:cubicBezTo>
                    <a:pt x="44" y="75"/>
                    <a:pt x="120" y="29"/>
                    <a:pt x="121" y="30"/>
                  </a:cubicBezTo>
                  <a:cubicBezTo>
                    <a:pt x="121" y="31"/>
                    <a:pt x="37" y="85"/>
                    <a:pt x="37" y="85"/>
                  </a:cubicBezTo>
                  <a:cubicBezTo>
                    <a:pt x="38" y="86"/>
                    <a:pt x="121" y="35"/>
                    <a:pt x="122" y="37"/>
                  </a:cubicBezTo>
                  <a:cubicBezTo>
                    <a:pt x="122" y="37"/>
                    <a:pt x="36" y="87"/>
                    <a:pt x="36" y="88"/>
                  </a:cubicBezTo>
                  <a:cubicBezTo>
                    <a:pt x="36" y="89"/>
                    <a:pt x="122" y="37"/>
                    <a:pt x="122" y="38"/>
                  </a:cubicBezTo>
                  <a:cubicBezTo>
                    <a:pt x="123" y="39"/>
                    <a:pt x="35" y="88"/>
                    <a:pt x="35" y="89"/>
                  </a:cubicBezTo>
                  <a:cubicBezTo>
                    <a:pt x="36" y="90"/>
                    <a:pt x="122" y="38"/>
                    <a:pt x="123" y="39"/>
                  </a:cubicBezTo>
                  <a:cubicBezTo>
                    <a:pt x="123" y="40"/>
                    <a:pt x="33" y="92"/>
                    <a:pt x="33" y="92"/>
                  </a:cubicBezTo>
                  <a:cubicBezTo>
                    <a:pt x="34" y="93"/>
                    <a:pt x="123" y="40"/>
                    <a:pt x="123" y="41"/>
                  </a:cubicBezTo>
                  <a:cubicBezTo>
                    <a:pt x="124" y="42"/>
                    <a:pt x="32" y="92"/>
                    <a:pt x="33" y="93"/>
                  </a:cubicBezTo>
                  <a:cubicBezTo>
                    <a:pt x="34" y="94"/>
                    <a:pt x="123" y="40"/>
                    <a:pt x="123" y="41"/>
                  </a:cubicBezTo>
                  <a:cubicBezTo>
                    <a:pt x="124" y="43"/>
                    <a:pt x="26" y="105"/>
                    <a:pt x="26" y="106"/>
                  </a:cubicBezTo>
                  <a:cubicBezTo>
                    <a:pt x="27" y="107"/>
                    <a:pt x="124" y="48"/>
                    <a:pt x="125" y="49"/>
                  </a:cubicBezTo>
                  <a:cubicBezTo>
                    <a:pt x="126" y="51"/>
                    <a:pt x="21" y="115"/>
                    <a:pt x="22" y="116"/>
                  </a:cubicBezTo>
                  <a:cubicBezTo>
                    <a:pt x="22" y="117"/>
                    <a:pt x="126" y="55"/>
                    <a:pt x="127" y="56"/>
                  </a:cubicBezTo>
                  <a:cubicBezTo>
                    <a:pt x="127" y="56"/>
                    <a:pt x="19" y="118"/>
                    <a:pt x="20" y="120"/>
                  </a:cubicBezTo>
                  <a:cubicBezTo>
                    <a:pt x="21" y="121"/>
                    <a:pt x="127" y="57"/>
                    <a:pt x="127" y="58"/>
                  </a:cubicBezTo>
                  <a:cubicBezTo>
                    <a:pt x="128" y="59"/>
                    <a:pt x="15" y="132"/>
                    <a:pt x="16" y="133"/>
                  </a:cubicBezTo>
                  <a:cubicBezTo>
                    <a:pt x="17" y="134"/>
                    <a:pt x="129" y="66"/>
                    <a:pt x="130" y="67"/>
                  </a:cubicBezTo>
                  <a:cubicBezTo>
                    <a:pt x="130" y="68"/>
                    <a:pt x="14" y="133"/>
                    <a:pt x="15" y="134"/>
                  </a:cubicBezTo>
                  <a:cubicBezTo>
                    <a:pt x="16" y="135"/>
                    <a:pt x="129" y="67"/>
                    <a:pt x="130" y="68"/>
                  </a:cubicBezTo>
                  <a:cubicBezTo>
                    <a:pt x="130" y="69"/>
                    <a:pt x="11" y="142"/>
                    <a:pt x="12" y="144"/>
                  </a:cubicBezTo>
                  <a:cubicBezTo>
                    <a:pt x="13" y="145"/>
                    <a:pt x="131" y="74"/>
                    <a:pt x="132" y="75"/>
                  </a:cubicBezTo>
                  <a:cubicBezTo>
                    <a:pt x="132" y="76"/>
                    <a:pt x="10" y="146"/>
                    <a:pt x="11" y="148"/>
                  </a:cubicBezTo>
                  <a:cubicBezTo>
                    <a:pt x="12" y="149"/>
                    <a:pt x="132" y="76"/>
                    <a:pt x="133" y="78"/>
                  </a:cubicBezTo>
                  <a:cubicBezTo>
                    <a:pt x="134" y="79"/>
                    <a:pt x="10" y="149"/>
                    <a:pt x="11" y="150"/>
                  </a:cubicBezTo>
                  <a:cubicBezTo>
                    <a:pt x="11" y="152"/>
                    <a:pt x="133" y="78"/>
                    <a:pt x="133" y="79"/>
                  </a:cubicBezTo>
                  <a:cubicBezTo>
                    <a:pt x="134" y="81"/>
                    <a:pt x="7" y="159"/>
                    <a:pt x="8" y="160"/>
                  </a:cubicBezTo>
                  <a:cubicBezTo>
                    <a:pt x="9" y="162"/>
                    <a:pt x="135" y="86"/>
                    <a:pt x="136" y="87"/>
                  </a:cubicBezTo>
                  <a:cubicBezTo>
                    <a:pt x="136" y="88"/>
                    <a:pt x="8" y="160"/>
                    <a:pt x="8" y="161"/>
                  </a:cubicBezTo>
                  <a:cubicBezTo>
                    <a:pt x="9" y="163"/>
                    <a:pt x="135" y="86"/>
                    <a:pt x="136" y="87"/>
                  </a:cubicBezTo>
                  <a:cubicBezTo>
                    <a:pt x="137" y="89"/>
                    <a:pt x="7" y="164"/>
                    <a:pt x="7" y="164"/>
                  </a:cubicBezTo>
                  <a:cubicBezTo>
                    <a:pt x="8" y="166"/>
                    <a:pt x="135" y="88"/>
                    <a:pt x="136" y="90"/>
                  </a:cubicBezTo>
                  <a:cubicBezTo>
                    <a:pt x="137" y="91"/>
                    <a:pt x="5" y="167"/>
                    <a:pt x="6" y="169"/>
                  </a:cubicBezTo>
                  <a:cubicBezTo>
                    <a:pt x="7" y="170"/>
                    <a:pt x="137" y="92"/>
                    <a:pt x="137" y="93"/>
                  </a:cubicBezTo>
                  <a:cubicBezTo>
                    <a:pt x="138" y="94"/>
                    <a:pt x="4" y="178"/>
                    <a:pt x="5" y="179"/>
                  </a:cubicBezTo>
                  <a:cubicBezTo>
                    <a:pt x="6" y="181"/>
                    <a:pt x="139" y="100"/>
                    <a:pt x="140" y="101"/>
                  </a:cubicBezTo>
                  <a:cubicBezTo>
                    <a:pt x="141" y="103"/>
                    <a:pt x="3" y="182"/>
                    <a:pt x="4" y="184"/>
                  </a:cubicBezTo>
                  <a:cubicBezTo>
                    <a:pt x="5" y="186"/>
                    <a:pt x="140" y="103"/>
                    <a:pt x="141" y="105"/>
                  </a:cubicBezTo>
                  <a:cubicBezTo>
                    <a:pt x="141" y="106"/>
                    <a:pt x="3" y="189"/>
                    <a:pt x="3" y="190"/>
                  </a:cubicBezTo>
                  <a:cubicBezTo>
                    <a:pt x="4" y="192"/>
                    <a:pt x="142" y="108"/>
                    <a:pt x="143" y="110"/>
                  </a:cubicBezTo>
                  <a:cubicBezTo>
                    <a:pt x="144" y="111"/>
                    <a:pt x="1" y="192"/>
                    <a:pt x="3" y="194"/>
                  </a:cubicBezTo>
                  <a:cubicBezTo>
                    <a:pt x="3" y="196"/>
                    <a:pt x="143" y="112"/>
                    <a:pt x="144" y="113"/>
                  </a:cubicBezTo>
                  <a:cubicBezTo>
                    <a:pt x="145" y="115"/>
                    <a:pt x="1" y="195"/>
                    <a:pt x="2" y="197"/>
                  </a:cubicBezTo>
                  <a:cubicBezTo>
                    <a:pt x="3" y="198"/>
                    <a:pt x="144" y="113"/>
                    <a:pt x="145" y="115"/>
                  </a:cubicBezTo>
                  <a:cubicBezTo>
                    <a:pt x="146" y="117"/>
                    <a:pt x="1" y="207"/>
                    <a:pt x="2" y="207"/>
                  </a:cubicBezTo>
                  <a:cubicBezTo>
                    <a:pt x="3" y="209"/>
                    <a:pt x="147" y="122"/>
                    <a:pt x="148" y="123"/>
                  </a:cubicBezTo>
                  <a:cubicBezTo>
                    <a:pt x="149" y="125"/>
                    <a:pt x="1" y="215"/>
                    <a:pt x="2" y="216"/>
                  </a:cubicBezTo>
                  <a:cubicBezTo>
                    <a:pt x="3" y="218"/>
                    <a:pt x="149" y="129"/>
                    <a:pt x="150" y="131"/>
                  </a:cubicBezTo>
                  <a:cubicBezTo>
                    <a:pt x="152" y="133"/>
                    <a:pt x="1" y="216"/>
                    <a:pt x="2" y="217"/>
                  </a:cubicBezTo>
                  <a:cubicBezTo>
                    <a:pt x="2" y="219"/>
                    <a:pt x="150" y="130"/>
                    <a:pt x="151" y="131"/>
                  </a:cubicBezTo>
                  <a:cubicBezTo>
                    <a:pt x="152" y="133"/>
                    <a:pt x="1" y="220"/>
                    <a:pt x="1" y="221"/>
                  </a:cubicBezTo>
                  <a:cubicBezTo>
                    <a:pt x="3" y="224"/>
                    <a:pt x="151" y="133"/>
                    <a:pt x="152" y="135"/>
                  </a:cubicBezTo>
                  <a:cubicBezTo>
                    <a:pt x="153" y="136"/>
                    <a:pt x="0" y="220"/>
                    <a:pt x="1" y="222"/>
                  </a:cubicBezTo>
                  <a:cubicBezTo>
                    <a:pt x="3" y="223"/>
                    <a:pt x="151" y="133"/>
                    <a:pt x="152" y="135"/>
                  </a:cubicBezTo>
                  <a:cubicBezTo>
                    <a:pt x="153" y="137"/>
                    <a:pt x="1" y="228"/>
                    <a:pt x="2" y="229"/>
                  </a:cubicBezTo>
                  <a:cubicBezTo>
                    <a:pt x="3" y="230"/>
                    <a:pt x="153" y="139"/>
                    <a:pt x="154" y="141"/>
                  </a:cubicBezTo>
                  <a:cubicBezTo>
                    <a:pt x="156" y="143"/>
                    <a:pt x="2" y="235"/>
                    <a:pt x="2" y="237"/>
                  </a:cubicBezTo>
                  <a:cubicBezTo>
                    <a:pt x="3" y="238"/>
                    <a:pt x="156" y="146"/>
                    <a:pt x="157" y="147"/>
                  </a:cubicBezTo>
                  <a:cubicBezTo>
                    <a:pt x="158" y="149"/>
                    <a:pt x="2" y="239"/>
                    <a:pt x="3" y="240"/>
                  </a:cubicBezTo>
                  <a:cubicBezTo>
                    <a:pt x="4" y="242"/>
                    <a:pt x="158" y="149"/>
                    <a:pt x="158" y="150"/>
                  </a:cubicBezTo>
                  <a:cubicBezTo>
                    <a:pt x="159" y="152"/>
                    <a:pt x="2" y="247"/>
                    <a:pt x="3" y="249"/>
                  </a:cubicBezTo>
                  <a:cubicBezTo>
                    <a:pt x="4" y="251"/>
                    <a:pt x="161" y="157"/>
                    <a:pt x="162" y="158"/>
                  </a:cubicBezTo>
                  <a:cubicBezTo>
                    <a:pt x="162" y="159"/>
                    <a:pt x="3" y="250"/>
                    <a:pt x="4" y="252"/>
                  </a:cubicBezTo>
                  <a:cubicBezTo>
                    <a:pt x="4" y="253"/>
                    <a:pt x="161" y="158"/>
                    <a:pt x="162" y="160"/>
                  </a:cubicBezTo>
                  <a:cubicBezTo>
                    <a:pt x="163" y="162"/>
                    <a:pt x="3" y="252"/>
                    <a:pt x="4" y="254"/>
                  </a:cubicBezTo>
                  <a:cubicBezTo>
                    <a:pt x="5" y="255"/>
                    <a:pt x="162" y="160"/>
                    <a:pt x="163" y="162"/>
                  </a:cubicBezTo>
                  <a:cubicBezTo>
                    <a:pt x="164" y="164"/>
                    <a:pt x="4" y="257"/>
                    <a:pt x="5" y="260"/>
                  </a:cubicBezTo>
                  <a:cubicBezTo>
                    <a:pt x="6" y="261"/>
                    <a:pt x="164" y="165"/>
                    <a:pt x="165" y="167"/>
                  </a:cubicBezTo>
                  <a:cubicBezTo>
                    <a:pt x="166" y="169"/>
                    <a:pt x="4" y="260"/>
                    <a:pt x="5" y="261"/>
                  </a:cubicBezTo>
                  <a:cubicBezTo>
                    <a:pt x="6" y="263"/>
                    <a:pt x="117" y="196"/>
                    <a:pt x="117" y="197"/>
                  </a:cubicBezTo>
                  <a:cubicBezTo>
                    <a:pt x="118" y="198"/>
                    <a:pt x="5" y="260"/>
                    <a:pt x="5" y="262"/>
                  </a:cubicBezTo>
                  <a:cubicBezTo>
                    <a:pt x="6" y="263"/>
                    <a:pt x="115" y="196"/>
                    <a:pt x="116" y="198"/>
                  </a:cubicBezTo>
                  <a:cubicBezTo>
                    <a:pt x="117" y="199"/>
                    <a:pt x="6" y="267"/>
                    <a:pt x="6" y="268"/>
                  </a:cubicBezTo>
                  <a:cubicBezTo>
                    <a:pt x="6" y="268"/>
                    <a:pt x="90" y="219"/>
                    <a:pt x="90" y="219"/>
                  </a:cubicBezTo>
                  <a:cubicBezTo>
                    <a:pt x="90" y="220"/>
                    <a:pt x="7" y="275"/>
                    <a:pt x="8" y="276"/>
                  </a:cubicBezTo>
                  <a:cubicBezTo>
                    <a:pt x="8" y="277"/>
                    <a:pt x="69" y="240"/>
                    <a:pt x="69" y="241"/>
                  </a:cubicBezTo>
                  <a:cubicBezTo>
                    <a:pt x="69" y="242"/>
                    <a:pt x="8" y="276"/>
                    <a:pt x="8" y="276"/>
                  </a:cubicBezTo>
                  <a:cubicBezTo>
                    <a:pt x="8" y="277"/>
                    <a:pt x="69" y="241"/>
                    <a:pt x="69" y="241"/>
                  </a:cubicBezTo>
                  <a:cubicBezTo>
                    <a:pt x="69" y="242"/>
                    <a:pt x="9" y="279"/>
                    <a:pt x="9" y="279"/>
                  </a:cubicBezTo>
                  <a:cubicBezTo>
                    <a:pt x="9" y="280"/>
                    <a:pt x="63" y="248"/>
                    <a:pt x="63" y="248"/>
                  </a:cubicBezTo>
                  <a:cubicBezTo>
                    <a:pt x="63" y="249"/>
                    <a:pt x="10" y="286"/>
                    <a:pt x="11" y="287"/>
                  </a:cubicBezTo>
                  <a:cubicBezTo>
                    <a:pt x="11" y="288"/>
                    <a:pt x="52" y="263"/>
                    <a:pt x="52" y="263"/>
                  </a:cubicBezTo>
                  <a:cubicBezTo>
                    <a:pt x="52" y="264"/>
                    <a:pt x="11" y="289"/>
                    <a:pt x="11" y="290"/>
                  </a:cubicBezTo>
                  <a:cubicBezTo>
                    <a:pt x="12" y="290"/>
                    <a:pt x="48" y="268"/>
                    <a:pt x="49" y="268"/>
                  </a:cubicBezTo>
                  <a:cubicBezTo>
                    <a:pt x="49" y="268"/>
                    <a:pt x="11" y="290"/>
                    <a:pt x="11" y="290"/>
                  </a:cubicBezTo>
                  <a:cubicBezTo>
                    <a:pt x="12" y="290"/>
                    <a:pt x="48" y="269"/>
                    <a:pt x="48" y="269"/>
                  </a:cubicBezTo>
                  <a:cubicBezTo>
                    <a:pt x="48" y="269"/>
                    <a:pt x="12" y="292"/>
                    <a:pt x="12" y="292"/>
                  </a:cubicBezTo>
                  <a:cubicBezTo>
                    <a:pt x="12" y="293"/>
                    <a:pt x="45" y="273"/>
                    <a:pt x="45" y="273"/>
                  </a:cubicBezTo>
                  <a:cubicBezTo>
                    <a:pt x="45" y="273"/>
                    <a:pt x="12" y="293"/>
                    <a:pt x="12" y="294"/>
                  </a:cubicBezTo>
                  <a:cubicBezTo>
                    <a:pt x="13" y="294"/>
                    <a:pt x="43" y="275"/>
                    <a:pt x="44" y="276"/>
                  </a:cubicBezTo>
                  <a:cubicBezTo>
                    <a:pt x="44" y="276"/>
                    <a:pt x="13" y="297"/>
                    <a:pt x="13" y="297"/>
                  </a:cubicBezTo>
                  <a:cubicBezTo>
                    <a:pt x="13" y="297"/>
                    <a:pt x="40" y="281"/>
                    <a:pt x="40" y="281"/>
                  </a:cubicBezTo>
                  <a:cubicBezTo>
                    <a:pt x="41" y="282"/>
                    <a:pt x="14" y="300"/>
                    <a:pt x="14" y="300"/>
                  </a:cubicBezTo>
                  <a:cubicBezTo>
                    <a:pt x="15" y="301"/>
                    <a:pt x="37" y="287"/>
                    <a:pt x="37" y="287"/>
                  </a:cubicBezTo>
                  <a:cubicBezTo>
                    <a:pt x="37" y="287"/>
                    <a:pt x="14" y="300"/>
                    <a:pt x="15" y="301"/>
                  </a:cubicBezTo>
                  <a:cubicBezTo>
                    <a:pt x="15" y="301"/>
                    <a:pt x="37" y="287"/>
                    <a:pt x="37" y="288"/>
                  </a:cubicBezTo>
                  <a:cubicBezTo>
                    <a:pt x="37" y="288"/>
                    <a:pt x="17" y="307"/>
                    <a:pt x="17" y="307"/>
                  </a:cubicBezTo>
                  <a:cubicBezTo>
                    <a:pt x="17" y="307"/>
                    <a:pt x="31" y="298"/>
                    <a:pt x="31" y="298"/>
                  </a:cubicBezTo>
                  <a:cubicBezTo>
                    <a:pt x="31" y="299"/>
                    <a:pt x="17" y="308"/>
                    <a:pt x="17" y="308"/>
                  </a:cubicBezTo>
                  <a:cubicBezTo>
                    <a:pt x="17" y="308"/>
                    <a:pt x="30" y="301"/>
                    <a:pt x="30" y="301"/>
                  </a:cubicBezTo>
                  <a:cubicBezTo>
                    <a:pt x="30" y="301"/>
                    <a:pt x="18" y="309"/>
                    <a:pt x="18" y="309"/>
                  </a:cubicBezTo>
                  <a:cubicBezTo>
                    <a:pt x="18" y="310"/>
                    <a:pt x="29" y="303"/>
                    <a:pt x="29" y="303"/>
                  </a:cubicBezTo>
                  <a:cubicBezTo>
                    <a:pt x="29" y="303"/>
                    <a:pt x="20" y="315"/>
                    <a:pt x="20" y="315"/>
                  </a:cubicBezTo>
                  <a:cubicBezTo>
                    <a:pt x="20" y="315"/>
                    <a:pt x="25" y="312"/>
                    <a:pt x="25" y="312"/>
                  </a:cubicBezTo>
                  <a:cubicBezTo>
                    <a:pt x="25" y="312"/>
                    <a:pt x="21" y="318"/>
                    <a:pt x="21" y="318"/>
                  </a:cubicBezTo>
                  <a:cubicBezTo>
                    <a:pt x="21" y="318"/>
                    <a:pt x="23" y="317"/>
                    <a:pt x="23" y="317"/>
                  </a:cubicBezTo>
                  <a:cubicBezTo>
                    <a:pt x="23" y="317"/>
                    <a:pt x="22" y="320"/>
                    <a:pt x="22" y="320"/>
                  </a:cubicBezTo>
                  <a:cubicBezTo>
                    <a:pt x="22" y="320"/>
                    <a:pt x="22" y="320"/>
                    <a:pt x="22" y="320"/>
                  </a:cubicBezTo>
                </a:path>
              </a:pathLst>
            </a:custGeom>
            <a:noFill/>
            <a:ln w="3175" cap="rnd">
              <a:solidFill>
                <a:schemeClr val="accent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chenying0907 17"/>
            <p:cNvSpPr/>
            <p:nvPr/>
          </p:nvSpPr>
          <p:spPr bwMode="auto">
            <a:xfrm>
              <a:off x="3778251" y="4103688"/>
              <a:ext cx="496888" cy="942975"/>
            </a:xfrm>
            <a:custGeom>
              <a:avLst/>
              <a:gdLst>
                <a:gd name="T0" fmla="*/ 46 w 166"/>
                <a:gd name="T1" fmla="*/ 7 h 317"/>
                <a:gd name="T2" fmla="*/ 57 w 166"/>
                <a:gd name="T3" fmla="*/ 7 h 317"/>
                <a:gd name="T4" fmla="*/ 42 w 166"/>
                <a:gd name="T5" fmla="*/ 26 h 317"/>
                <a:gd name="T6" fmla="*/ 72 w 166"/>
                <a:gd name="T7" fmla="*/ 19 h 317"/>
                <a:gd name="T8" fmla="*/ 38 w 166"/>
                <a:gd name="T9" fmla="*/ 47 h 317"/>
                <a:gd name="T10" fmla="*/ 78 w 166"/>
                <a:gd name="T11" fmla="*/ 25 h 317"/>
                <a:gd name="T12" fmla="*/ 37 w 166"/>
                <a:gd name="T13" fmla="*/ 51 h 317"/>
                <a:gd name="T14" fmla="*/ 87 w 166"/>
                <a:gd name="T15" fmla="*/ 32 h 317"/>
                <a:gd name="T16" fmla="*/ 32 w 166"/>
                <a:gd name="T17" fmla="*/ 74 h 317"/>
                <a:gd name="T18" fmla="*/ 99 w 166"/>
                <a:gd name="T19" fmla="*/ 46 h 317"/>
                <a:gd name="T20" fmla="*/ 26 w 166"/>
                <a:gd name="T21" fmla="*/ 97 h 317"/>
                <a:gd name="T22" fmla="*/ 106 w 166"/>
                <a:gd name="T23" fmla="*/ 54 h 317"/>
                <a:gd name="T24" fmla="*/ 21 w 166"/>
                <a:gd name="T25" fmla="*/ 114 h 317"/>
                <a:gd name="T26" fmla="*/ 112 w 166"/>
                <a:gd name="T27" fmla="*/ 62 h 317"/>
                <a:gd name="T28" fmla="*/ 18 w 166"/>
                <a:gd name="T29" fmla="*/ 123 h 317"/>
                <a:gd name="T30" fmla="*/ 120 w 166"/>
                <a:gd name="T31" fmla="*/ 73 h 317"/>
                <a:gd name="T32" fmla="*/ 9 w 166"/>
                <a:gd name="T33" fmla="*/ 148 h 317"/>
                <a:gd name="T34" fmla="*/ 127 w 166"/>
                <a:gd name="T35" fmla="*/ 83 h 317"/>
                <a:gd name="T36" fmla="*/ 1 w 166"/>
                <a:gd name="T37" fmla="*/ 169 h 317"/>
                <a:gd name="T38" fmla="*/ 136 w 166"/>
                <a:gd name="T39" fmla="*/ 100 h 317"/>
                <a:gd name="T40" fmla="*/ 13 w 166"/>
                <a:gd name="T41" fmla="*/ 176 h 317"/>
                <a:gd name="T42" fmla="*/ 138 w 166"/>
                <a:gd name="T43" fmla="*/ 104 h 317"/>
                <a:gd name="T44" fmla="*/ 28 w 166"/>
                <a:gd name="T45" fmla="*/ 183 h 317"/>
                <a:gd name="T46" fmla="*/ 145 w 166"/>
                <a:gd name="T47" fmla="*/ 119 h 317"/>
                <a:gd name="T48" fmla="*/ 41 w 166"/>
                <a:gd name="T49" fmla="*/ 191 h 317"/>
                <a:gd name="T50" fmla="*/ 150 w 166"/>
                <a:gd name="T51" fmla="*/ 131 h 317"/>
                <a:gd name="T52" fmla="*/ 50 w 166"/>
                <a:gd name="T53" fmla="*/ 196 h 317"/>
                <a:gd name="T54" fmla="*/ 152 w 166"/>
                <a:gd name="T55" fmla="*/ 137 h 317"/>
                <a:gd name="T56" fmla="*/ 62 w 166"/>
                <a:gd name="T57" fmla="*/ 206 h 317"/>
                <a:gd name="T58" fmla="*/ 156 w 166"/>
                <a:gd name="T59" fmla="*/ 152 h 317"/>
                <a:gd name="T60" fmla="*/ 72 w 166"/>
                <a:gd name="T61" fmla="*/ 213 h 317"/>
                <a:gd name="T62" fmla="*/ 160 w 166"/>
                <a:gd name="T63" fmla="*/ 165 h 317"/>
                <a:gd name="T64" fmla="*/ 76 w 166"/>
                <a:gd name="T65" fmla="*/ 216 h 317"/>
                <a:gd name="T66" fmla="*/ 161 w 166"/>
                <a:gd name="T67" fmla="*/ 169 h 317"/>
                <a:gd name="T68" fmla="*/ 82 w 166"/>
                <a:gd name="T69" fmla="*/ 222 h 317"/>
                <a:gd name="T70" fmla="*/ 162 w 166"/>
                <a:gd name="T71" fmla="*/ 176 h 317"/>
                <a:gd name="T72" fmla="*/ 88 w 166"/>
                <a:gd name="T73" fmla="*/ 228 h 317"/>
                <a:gd name="T74" fmla="*/ 164 w 166"/>
                <a:gd name="T75" fmla="*/ 186 h 317"/>
                <a:gd name="T76" fmla="*/ 96 w 166"/>
                <a:gd name="T77" fmla="*/ 236 h 317"/>
                <a:gd name="T78" fmla="*/ 165 w 166"/>
                <a:gd name="T79" fmla="*/ 204 h 317"/>
                <a:gd name="T80" fmla="*/ 105 w 166"/>
                <a:gd name="T81" fmla="*/ 246 h 317"/>
                <a:gd name="T82" fmla="*/ 166 w 166"/>
                <a:gd name="T83" fmla="*/ 213 h 317"/>
                <a:gd name="T84" fmla="*/ 112 w 166"/>
                <a:gd name="T85" fmla="*/ 254 h 317"/>
                <a:gd name="T86" fmla="*/ 166 w 166"/>
                <a:gd name="T87" fmla="*/ 226 h 317"/>
                <a:gd name="T88" fmla="*/ 121 w 166"/>
                <a:gd name="T89" fmla="*/ 267 h 317"/>
                <a:gd name="T90" fmla="*/ 165 w 166"/>
                <a:gd name="T91" fmla="*/ 242 h 317"/>
                <a:gd name="T92" fmla="*/ 126 w 166"/>
                <a:gd name="T93" fmla="*/ 274 h 317"/>
                <a:gd name="T94" fmla="*/ 164 w 166"/>
                <a:gd name="T95" fmla="*/ 255 h 317"/>
                <a:gd name="T96" fmla="*/ 132 w 166"/>
                <a:gd name="T97" fmla="*/ 285 h 317"/>
                <a:gd name="T98" fmla="*/ 162 w 166"/>
                <a:gd name="T99" fmla="*/ 268 h 317"/>
                <a:gd name="T100" fmla="*/ 135 w 166"/>
                <a:gd name="T101" fmla="*/ 289 h 317"/>
                <a:gd name="T102" fmla="*/ 160 w 166"/>
                <a:gd name="T103" fmla="*/ 281 h 317"/>
                <a:gd name="T104" fmla="*/ 141 w 166"/>
                <a:gd name="T105" fmla="*/ 301 h 317"/>
                <a:gd name="T106" fmla="*/ 155 w 166"/>
                <a:gd name="T107" fmla="*/ 300 h 317"/>
                <a:gd name="T108" fmla="*/ 149 w 166"/>
                <a:gd name="T109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6" h="317">
                  <a:moveTo>
                    <a:pt x="47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46" y="7"/>
                    <a:pt x="46" y="7"/>
                  </a:cubicBezTo>
                  <a:cubicBezTo>
                    <a:pt x="46" y="7"/>
                    <a:pt x="52" y="3"/>
                    <a:pt x="52" y="4"/>
                  </a:cubicBezTo>
                  <a:cubicBezTo>
                    <a:pt x="52" y="4"/>
                    <a:pt x="44" y="14"/>
                    <a:pt x="45" y="14"/>
                  </a:cubicBezTo>
                  <a:cubicBezTo>
                    <a:pt x="45" y="14"/>
                    <a:pt x="57" y="7"/>
                    <a:pt x="57" y="7"/>
                  </a:cubicBezTo>
                  <a:cubicBezTo>
                    <a:pt x="57" y="7"/>
                    <a:pt x="43" y="20"/>
                    <a:pt x="44" y="20"/>
                  </a:cubicBezTo>
                  <a:cubicBezTo>
                    <a:pt x="44" y="20"/>
                    <a:pt x="61" y="10"/>
                    <a:pt x="61" y="10"/>
                  </a:cubicBezTo>
                  <a:cubicBezTo>
                    <a:pt x="61" y="10"/>
                    <a:pt x="42" y="26"/>
                    <a:pt x="42" y="26"/>
                  </a:cubicBezTo>
                  <a:cubicBezTo>
                    <a:pt x="43" y="26"/>
                    <a:pt x="65" y="13"/>
                    <a:pt x="65" y="13"/>
                  </a:cubicBezTo>
                  <a:cubicBezTo>
                    <a:pt x="65" y="13"/>
                    <a:pt x="40" y="37"/>
                    <a:pt x="40" y="37"/>
                  </a:cubicBezTo>
                  <a:cubicBezTo>
                    <a:pt x="41" y="37"/>
                    <a:pt x="72" y="19"/>
                    <a:pt x="72" y="19"/>
                  </a:cubicBezTo>
                  <a:cubicBezTo>
                    <a:pt x="72" y="19"/>
                    <a:pt x="38" y="45"/>
                    <a:pt x="39" y="45"/>
                  </a:cubicBezTo>
                  <a:cubicBezTo>
                    <a:pt x="39" y="46"/>
                    <a:pt x="76" y="23"/>
                    <a:pt x="77" y="23"/>
                  </a:cubicBezTo>
                  <a:cubicBezTo>
                    <a:pt x="77" y="24"/>
                    <a:pt x="38" y="47"/>
                    <a:pt x="38" y="47"/>
                  </a:cubicBezTo>
                  <a:cubicBezTo>
                    <a:pt x="38" y="48"/>
                    <a:pt x="78" y="24"/>
                    <a:pt x="78" y="24"/>
                  </a:cubicBezTo>
                  <a:cubicBezTo>
                    <a:pt x="78" y="25"/>
                    <a:pt x="38" y="48"/>
                    <a:pt x="38" y="48"/>
                  </a:cubicBezTo>
                  <a:cubicBezTo>
                    <a:pt x="38" y="49"/>
                    <a:pt x="78" y="25"/>
                    <a:pt x="78" y="25"/>
                  </a:cubicBezTo>
                  <a:cubicBezTo>
                    <a:pt x="79" y="26"/>
                    <a:pt x="37" y="51"/>
                    <a:pt x="37" y="51"/>
                  </a:cubicBezTo>
                  <a:cubicBezTo>
                    <a:pt x="38" y="51"/>
                    <a:pt x="80" y="26"/>
                    <a:pt x="80" y="26"/>
                  </a:cubicBezTo>
                  <a:cubicBezTo>
                    <a:pt x="80" y="27"/>
                    <a:pt x="37" y="51"/>
                    <a:pt x="37" y="51"/>
                  </a:cubicBezTo>
                  <a:cubicBezTo>
                    <a:pt x="38" y="52"/>
                    <a:pt x="80" y="26"/>
                    <a:pt x="80" y="27"/>
                  </a:cubicBezTo>
                  <a:cubicBezTo>
                    <a:pt x="81" y="27"/>
                    <a:pt x="34" y="62"/>
                    <a:pt x="35" y="62"/>
                  </a:cubicBezTo>
                  <a:cubicBezTo>
                    <a:pt x="35" y="63"/>
                    <a:pt x="86" y="32"/>
                    <a:pt x="87" y="32"/>
                  </a:cubicBezTo>
                  <a:cubicBezTo>
                    <a:pt x="87" y="33"/>
                    <a:pt x="33" y="70"/>
                    <a:pt x="33" y="71"/>
                  </a:cubicBezTo>
                  <a:cubicBezTo>
                    <a:pt x="33" y="71"/>
                    <a:pt x="91" y="36"/>
                    <a:pt x="91" y="37"/>
                  </a:cubicBezTo>
                  <a:cubicBezTo>
                    <a:pt x="91" y="38"/>
                    <a:pt x="32" y="73"/>
                    <a:pt x="32" y="74"/>
                  </a:cubicBezTo>
                  <a:cubicBezTo>
                    <a:pt x="33" y="75"/>
                    <a:pt x="92" y="38"/>
                    <a:pt x="93" y="39"/>
                  </a:cubicBezTo>
                  <a:cubicBezTo>
                    <a:pt x="93" y="39"/>
                    <a:pt x="29" y="86"/>
                    <a:pt x="29" y="86"/>
                  </a:cubicBezTo>
                  <a:cubicBezTo>
                    <a:pt x="29" y="87"/>
                    <a:pt x="99" y="45"/>
                    <a:pt x="99" y="46"/>
                  </a:cubicBezTo>
                  <a:cubicBezTo>
                    <a:pt x="99" y="46"/>
                    <a:pt x="28" y="87"/>
                    <a:pt x="28" y="88"/>
                  </a:cubicBezTo>
                  <a:cubicBezTo>
                    <a:pt x="29" y="88"/>
                    <a:pt x="99" y="46"/>
                    <a:pt x="100" y="46"/>
                  </a:cubicBezTo>
                  <a:cubicBezTo>
                    <a:pt x="100" y="47"/>
                    <a:pt x="25" y="96"/>
                    <a:pt x="26" y="97"/>
                  </a:cubicBezTo>
                  <a:cubicBezTo>
                    <a:pt x="26" y="97"/>
                    <a:pt x="104" y="51"/>
                    <a:pt x="104" y="51"/>
                  </a:cubicBezTo>
                  <a:cubicBezTo>
                    <a:pt x="105" y="52"/>
                    <a:pt x="24" y="100"/>
                    <a:pt x="25" y="101"/>
                  </a:cubicBezTo>
                  <a:cubicBezTo>
                    <a:pt x="25" y="101"/>
                    <a:pt x="105" y="53"/>
                    <a:pt x="106" y="54"/>
                  </a:cubicBezTo>
                  <a:cubicBezTo>
                    <a:pt x="106" y="55"/>
                    <a:pt x="24" y="102"/>
                    <a:pt x="24" y="103"/>
                  </a:cubicBezTo>
                  <a:cubicBezTo>
                    <a:pt x="25" y="104"/>
                    <a:pt x="107" y="55"/>
                    <a:pt x="107" y="55"/>
                  </a:cubicBezTo>
                  <a:cubicBezTo>
                    <a:pt x="108" y="56"/>
                    <a:pt x="20" y="113"/>
                    <a:pt x="21" y="114"/>
                  </a:cubicBezTo>
                  <a:cubicBezTo>
                    <a:pt x="21" y="115"/>
                    <a:pt x="111" y="60"/>
                    <a:pt x="112" y="61"/>
                  </a:cubicBezTo>
                  <a:cubicBezTo>
                    <a:pt x="112" y="62"/>
                    <a:pt x="20" y="114"/>
                    <a:pt x="20" y="115"/>
                  </a:cubicBezTo>
                  <a:cubicBezTo>
                    <a:pt x="21" y="116"/>
                    <a:pt x="111" y="61"/>
                    <a:pt x="112" y="62"/>
                  </a:cubicBezTo>
                  <a:cubicBezTo>
                    <a:pt x="113" y="63"/>
                    <a:pt x="19" y="118"/>
                    <a:pt x="19" y="118"/>
                  </a:cubicBezTo>
                  <a:cubicBezTo>
                    <a:pt x="20" y="119"/>
                    <a:pt x="113" y="63"/>
                    <a:pt x="113" y="64"/>
                  </a:cubicBezTo>
                  <a:cubicBezTo>
                    <a:pt x="114" y="65"/>
                    <a:pt x="17" y="122"/>
                    <a:pt x="18" y="123"/>
                  </a:cubicBezTo>
                  <a:cubicBezTo>
                    <a:pt x="18" y="124"/>
                    <a:pt x="115" y="65"/>
                    <a:pt x="115" y="66"/>
                  </a:cubicBezTo>
                  <a:cubicBezTo>
                    <a:pt x="116" y="67"/>
                    <a:pt x="13" y="134"/>
                    <a:pt x="14" y="135"/>
                  </a:cubicBezTo>
                  <a:cubicBezTo>
                    <a:pt x="15" y="136"/>
                    <a:pt x="120" y="72"/>
                    <a:pt x="120" y="73"/>
                  </a:cubicBezTo>
                  <a:cubicBezTo>
                    <a:pt x="121" y="75"/>
                    <a:pt x="11" y="139"/>
                    <a:pt x="12" y="140"/>
                  </a:cubicBezTo>
                  <a:cubicBezTo>
                    <a:pt x="13" y="142"/>
                    <a:pt x="122" y="75"/>
                    <a:pt x="122" y="76"/>
                  </a:cubicBezTo>
                  <a:cubicBezTo>
                    <a:pt x="123" y="77"/>
                    <a:pt x="9" y="147"/>
                    <a:pt x="9" y="148"/>
                  </a:cubicBezTo>
                  <a:cubicBezTo>
                    <a:pt x="10" y="149"/>
                    <a:pt x="124" y="79"/>
                    <a:pt x="125" y="81"/>
                  </a:cubicBezTo>
                  <a:cubicBezTo>
                    <a:pt x="126" y="82"/>
                    <a:pt x="6" y="151"/>
                    <a:pt x="7" y="153"/>
                  </a:cubicBezTo>
                  <a:cubicBezTo>
                    <a:pt x="8" y="154"/>
                    <a:pt x="126" y="83"/>
                    <a:pt x="127" y="83"/>
                  </a:cubicBezTo>
                  <a:cubicBezTo>
                    <a:pt x="128" y="85"/>
                    <a:pt x="5" y="155"/>
                    <a:pt x="6" y="156"/>
                  </a:cubicBezTo>
                  <a:cubicBezTo>
                    <a:pt x="6" y="157"/>
                    <a:pt x="127" y="84"/>
                    <a:pt x="128" y="86"/>
                  </a:cubicBezTo>
                  <a:cubicBezTo>
                    <a:pt x="129" y="87"/>
                    <a:pt x="0" y="168"/>
                    <a:pt x="1" y="169"/>
                  </a:cubicBezTo>
                  <a:cubicBezTo>
                    <a:pt x="1" y="170"/>
                    <a:pt x="132" y="92"/>
                    <a:pt x="133" y="93"/>
                  </a:cubicBezTo>
                  <a:cubicBezTo>
                    <a:pt x="134" y="95"/>
                    <a:pt x="8" y="172"/>
                    <a:pt x="8" y="173"/>
                  </a:cubicBezTo>
                  <a:cubicBezTo>
                    <a:pt x="9" y="175"/>
                    <a:pt x="135" y="98"/>
                    <a:pt x="136" y="100"/>
                  </a:cubicBezTo>
                  <a:cubicBezTo>
                    <a:pt x="137" y="102"/>
                    <a:pt x="8" y="173"/>
                    <a:pt x="9" y="174"/>
                  </a:cubicBezTo>
                  <a:cubicBezTo>
                    <a:pt x="10" y="175"/>
                    <a:pt x="136" y="99"/>
                    <a:pt x="136" y="100"/>
                  </a:cubicBezTo>
                  <a:cubicBezTo>
                    <a:pt x="137" y="102"/>
                    <a:pt x="12" y="175"/>
                    <a:pt x="13" y="176"/>
                  </a:cubicBezTo>
                  <a:cubicBezTo>
                    <a:pt x="14" y="177"/>
                    <a:pt x="137" y="102"/>
                    <a:pt x="138" y="103"/>
                  </a:cubicBezTo>
                  <a:cubicBezTo>
                    <a:pt x="138" y="104"/>
                    <a:pt x="12" y="174"/>
                    <a:pt x="13" y="176"/>
                  </a:cubicBezTo>
                  <a:cubicBezTo>
                    <a:pt x="14" y="177"/>
                    <a:pt x="137" y="102"/>
                    <a:pt x="138" y="104"/>
                  </a:cubicBezTo>
                  <a:cubicBezTo>
                    <a:pt x="139" y="105"/>
                    <a:pt x="20" y="178"/>
                    <a:pt x="20" y="179"/>
                  </a:cubicBezTo>
                  <a:cubicBezTo>
                    <a:pt x="21" y="180"/>
                    <a:pt x="140" y="108"/>
                    <a:pt x="141" y="109"/>
                  </a:cubicBezTo>
                  <a:cubicBezTo>
                    <a:pt x="142" y="111"/>
                    <a:pt x="27" y="182"/>
                    <a:pt x="28" y="183"/>
                  </a:cubicBezTo>
                  <a:cubicBezTo>
                    <a:pt x="28" y="184"/>
                    <a:pt x="143" y="115"/>
                    <a:pt x="144" y="116"/>
                  </a:cubicBezTo>
                  <a:cubicBezTo>
                    <a:pt x="145" y="117"/>
                    <a:pt x="30" y="184"/>
                    <a:pt x="31" y="185"/>
                  </a:cubicBezTo>
                  <a:cubicBezTo>
                    <a:pt x="32" y="186"/>
                    <a:pt x="145" y="118"/>
                    <a:pt x="145" y="119"/>
                  </a:cubicBezTo>
                  <a:cubicBezTo>
                    <a:pt x="146" y="120"/>
                    <a:pt x="38" y="188"/>
                    <a:pt x="39" y="190"/>
                  </a:cubicBezTo>
                  <a:cubicBezTo>
                    <a:pt x="39" y="191"/>
                    <a:pt x="148" y="126"/>
                    <a:pt x="148" y="126"/>
                  </a:cubicBezTo>
                  <a:cubicBezTo>
                    <a:pt x="148" y="127"/>
                    <a:pt x="40" y="190"/>
                    <a:pt x="41" y="191"/>
                  </a:cubicBezTo>
                  <a:cubicBezTo>
                    <a:pt x="42" y="192"/>
                    <a:pt x="148" y="127"/>
                    <a:pt x="149" y="129"/>
                  </a:cubicBezTo>
                  <a:cubicBezTo>
                    <a:pt x="150" y="130"/>
                    <a:pt x="42" y="191"/>
                    <a:pt x="43" y="192"/>
                  </a:cubicBezTo>
                  <a:cubicBezTo>
                    <a:pt x="44" y="193"/>
                    <a:pt x="149" y="129"/>
                    <a:pt x="150" y="131"/>
                  </a:cubicBezTo>
                  <a:cubicBezTo>
                    <a:pt x="150" y="132"/>
                    <a:pt x="48" y="194"/>
                    <a:pt x="48" y="195"/>
                  </a:cubicBezTo>
                  <a:cubicBezTo>
                    <a:pt x="49" y="196"/>
                    <a:pt x="151" y="135"/>
                    <a:pt x="152" y="136"/>
                  </a:cubicBezTo>
                  <a:cubicBezTo>
                    <a:pt x="152" y="137"/>
                    <a:pt x="49" y="195"/>
                    <a:pt x="50" y="196"/>
                  </a:cubicBezTo>
                  <a:cubicBezTo>
                    <a:pt x="50" y="198"/>
                    <a:pt x="152" y="137"/>
                    <a:pt x="152" y="137"/>
                  </a:cubicBezTo>
                  <a:cubicBezTo>
                    <a:pt x="153" y="139"/>
                    <a:pt x="49" y="195"/>
                    <a:pt x="50" y="196"/>
                  </a:cubicBezTo>
                  <a:cubicBezTo>
                    <a:pt x="50" y="197"/>
                    <a:pt x="151" y="136"/>
                    <a:pt x="152" y="137"/>
                  </a:cubicBezTo>
                  <a:cubicBezTo>
                    <a:pt x="153" y="139"/>
                    <a:pt x="55" y="200"/>
                    <a:pt x="55" y="200"/>
                  </a:cubicBezTo>
                  <a:cubicBezTo>
                    <a:pt x="55" y="201"/>
                    <a:pt x="154" y="143"/>
                    <a:pt x="154" y="143"/>
                  </a:cubicBezTo>
                  <a:cubicBezTo>
                    <a:pt x="154" y="144"/>
                    <a:pt x="62" y="205"/>
                    <a:pt x="62" y="206"/>
                  </a:cubicBezTo>
                  <a:cubicBezTo>
                    <a:pt x="63" y="207"/>
                    <a:pt x="156" y="150"/>
                    <a:pt x="156" y="151"/>
                  </a:cubicBezTo>
                  <a:cubicBezTo>
                    <a:pt x="157" y="152"/>
                    <a:pt x="62" y="205"/>
                    <a:pt x="62" y="206"/>
                  </a:cubicBezTo>
                  <a:cubicBezTo>
                    <a:pt x="63" y="206"/>
                    <a:pt x="156" y="151"/>
                    <a:pt x="156" y="152"/>
                  </a:cubicBezTo>
                  <a:cubicBezTo>
                    <a:pt x="157" y="153"/>
                    <a:pt x="65" y="207"/>
                    <a:pt x="65" y="208"/>
                  </a:cubicBezTo>
                  <a:cubicBezTo>
                    <a:pt x="66" y="209"/>
                    <a:pt x="157" y="154"/>
                    <a:pt x="157" y="155"/>
                  </a:cubicBezTo>
                  <a:cubicBezTo>
                    <a:pt x="158" y="156"/>
                    <a:pt x="71" y="212"/>
                    <a:pt x="72" y="213"/>
                  </a:cubicBezTo>
                  <a:cubicBezTo>
                    <a:pt x="72" y="214"/>
                    <a:pt x="159" y="161"/>
                    <a:pt x="159" y="162"/>
                  </a:cubicBezTo>
                  <a:cubicBezTo>
                    <a:pt x="160" y="163"/>
                    <a:pt x="73" y="214"/>
                    <a:pt x="73" y="214"/>
                  </a:cubicBezTo>
                  <a:cubicBezTo>
                    <a:pt x="74" y="215"/>
                    <a:pt x="159" y="164"/>
                    <a:pt x="160" y="165"/>
                  </a:cubicBezTo>
                  <a:cubicBezTo>
                    <a:pt x="160" y="165"/>
                    <a:pt x="73" y="214"/>
                    <a:pt x="74" y="215"/>
                  </a:cubicBezTo>
                  <a:cubicBezTo>
                    <a:pt x="74" y="216"/>
                    <a:pt x="160" y="164"/>
                    <a:pt x="160" y="165"/>
                  </a:cubicBezTo>
                  <a:cubicBezTo>
                    <a:pt x="161" y="166"/>
                    <a:pt x="75" y="216"/>
                    <a:pt x="76" y="216"/>
                  </a:cubicBezTo>
                  <a:cubicBezTo>
                    <a:pt x="76" y="217"/>
                    <a:pt x="160" y="166"/>
                    <a:pt x="160" y="167"/>
                  </a:cubicBezTo>
                  <a:cubicBezTo>
                    <a:pt x="161" y="168"/>
                    <a:pt x="76" y="216"/>
                    <a:pt x="77" y="217"/>
                  </a:cubicBezTo>
                  <a:cubicBezTo>
                    <a:pt x="77" y="218"/>
                    <a:pt x="160" y="168"/>
                    <a:pt x="161" y="169"/>
                  </a:cubicBezTo>
                  <a:cubicBezTo>
                    <a:pt x="161" y="169"/>
                    <a:pt x="79" y="219"/>
                    <a:pt x="79" y="220"/>
                  </a:cubicBezTo>
                  <a:cubicBezTo>
                    <a:pt x="80" y="220"/>
                    <a:pt x="161" y="171"/>
                    <a:pt x="161" y="172"/>
                  </a:cubicBezTo>
                  <a:cubicBezTo>
                    <a:pt x="162" y="173"/>
                    <a:pt x="82" y="222"/>
                    <a:pt x="82" y="222"/>
                  </a:cubicBezTo>
                  <a:cubicBezTo>
                    <a:pt x="82" y="223"/>
                    <a:pt x="162" y="176"/>
                    <a:pt x="162" y="176"/>
                  </a:cubicBezTo>
                  <a:cubicBezTo>
                    <a:pt x="162" y="177"/>
                    <a:pt x="81" y="221"/>
                    <a:pt x="82" y="222"/>
                  </a:cubicBezTo>
                  <a:cubicBezTo>
                    <a:pt x="83" y="223"/>
                    <a:pt x="161" y="175"/>
                    <a:pt x="162" y="176"/>
                  </a:cubicBezTo>
                  <a:cubicBezTo>
                    <a:pt x="162" y="177"/>
                    <a:pt x="87" y="226"/>
                    <a:pt x="87" y="227"/>
                  </a:cubicBezTo>
                  <a:cubicBezTo>
                    <a:pt x="87" y="227"/>
                    <a:pt x="162" y="182"/>
                    <a:pt x="163" y="183"/>
                  </a:cubicBezTo>
                  <a:cubicBezTo>
                    <a:pt x="163" y="183"/>
                    <a:pt x="88" y="227"/>
                    <a:pt x="88" y="228"/>
                  </a:cubicBezTo>
                  <a:cubicBezTo>
                    <a:pt x="89" y="228"/>
                    <a:pt x="163" y="184"/>
                    <a:pt x="163" y="184"/>
                  </a:cubicBezTo>
                  <a:cubicBezTo>
                    <a:pt x="164" y="185"/>
                    <a:pt x="89" y="228"/>
                    <a:pt x="89" y="229"/>
                  </a:cubicBezTo>
                  <a:cubicBezTo>
                    <a:pt x="90" y="230"/>
                    <a:pt x="163" y="185"/>
                    <a:pt x="164" y="186"/>
                  </a:cubicBezTo>
                  <a:cubicBezTo>
                    <a:pt x="164" y="187"/>
                    <a:pt x="93" y="233"/>
                    <a:pt x="94" y="233"/>
                  </a:cubicBezTo>
                  <a:cubicBezTo>
                    <a:pt x="94" y="234"/>
                    <a:pt x="164" y="192"/>
                    <a:pt x="165" y="193"/>
                  </a:cubicBezTo>
                  <a:cubicBezTo>
                    <a:pt x="165" y="193"/>
                    <a:pt x="95" y="235"/>
                    <a:pt x="96" y="236"/>
                  </a:cubicBezTo>
                  <a:cubicBezTo>
                    <a:pt x="96" y="237"/>
                    <a:pt x="164" y="195"/>
                    <a:pt x="165" y="196"/>
                  </a:cubicBezTo>
                  <a:cubicBezTo>
                    <a:pt x="165" y="197"/>
                    <a:pt x="100" y="241"/>
                    <a:pt x="101" y="241"/>
                  </a:cubicBezTo>
                  <a:cubicBezTo>
                    <a:pt x="101" y="242"/>
                    <a:pt x="165" y="203"/>
                    <a:pt x="165" y="204"/>
                  </a:cubicBezTo>
                  <a:cubicBezTo>
                    <a:pt x="166" y="204"/>
                    <a:pt x="102" y="242"/>
                    <a:pt x="102" y="243"/>
                  </a:cubicBezTo>
                  <a:cubicBezTo>
                    <a:pt x="103" y="244"/>
                    <a:pt x="165" y="206"/>
                    <a:pt x="165" y="206"/>
                  </a:cubicBezTo>
                  <a:cubicBezTo>
                    <a:pt x="166" y="207"/>
                    <a:pt x="104" y="245"/>
                    <a:pt x="105" y="246"/>
                  </a:cubicBezTo>
                  <a:cubicBezTo>
                    <a:pt x="105" y="246"/>
                    <a:pt x="165" y="210"/>
                    <a:pt x="166" y="211"/>
                  </a:cubicBezTo>
                  <a:cubicBezTo>
                    <a:pt x="166" y="211"/>
                    <a:pt x="106" y="246"/>
                    <a:pt x="106" y="247"/>
                  </a:cubicBezTo>
                  <a:cubicBezTo>
                    <a:pt x="106" y="247"/>
                    <a:pt x="165" y="212"/>
                    <a:pt x="166" y="213"/>
                  </a:cubicBezTo>
                  <a:cubicBezTo>
                    <a:pt x="166" y="213"/>
                    <a:pt x="107" y="247"/>
                    <a:pt x="107" y="248"/>
                  </a:cubicBezTo>
                  <a:cubicBezTo>
                    <a:pt x="107" y="248"/>
                    <a:pt x="166" y="213"/>
                    <a:pt x="166" y="214"/>
                  </a:cubicBezTo>
                  <a:cubicBezTo>
                    <a:pt x="166" y="214"/>
                    <a:pt x="111" y="254"/>
                    <a:pt x="112" y="254"/>
                  </a:cubicBezTo>
                  <a:cubicBezTo>
                    <a:pt x="112" y="255"/>
                    <a:pt x="166" y="222"/>
                    <a:pt x="166" y="223"/>
                  </a:cubicBezTo>
                  <a:cubicBezTo>
                    <a:pt x="166" y="223"/>
                    <a:pt x="113" y="255"/>
                    <a:pt x="113" y="256"/>
                  </a:cubicBezTo>
                  <a:cubicBezTo>
                    <a:pt x="113" y="257"/>
                    <a:pt x="166" y="225"/>
                    <a:pt x="166" y="226"/>
                  </a:cubicBezTo>
                  <a:cubicBezTo>
                    <a:pt x="166" y="226"/>
                    <a:pt x="117" y="261"/>
                    <a:pt x="117" y="261"/>
                  </a:cubicBezTo>
                  <a:cubicBezTo>
                    <a:pt x="117" y="262"/>
                    <a:pt x="166" y="233"/>
                    <a:pt x="166" y="233"/>
                  </a:cubicBezTo>
                  <a:cubicBezTo>
                    <a:pt x="166" y="234"/>
                    <a:pt x="121" y="266"/>
                    <a:pt x="121" y="267"/>
                  </a:cubicBezTo>
                  <a:cubicBezTo>
                    <a:pt x="121" y="267"/>
                    <a:pt x="165" y="240"/>
                    <a:pt x="165" y="241"/>
                  </a:cubicBezTo>
                  <a:cubicBezTo>
                    <a:pt x="166" y="241"/>
                    <a:pt x="121" y="267"/>
                    <a:pt x="121" y="267"/>
                  </a:cubicBezTo>
                  <a:cubicBezTo>
                    <a:pt x="122" y="267"/>
                    <a:pt x="165" y="241"/>
                    <a:pt x="165" y="242"/>
                  </a:cubicBezTo>
                  <a:cubicBezTo>
                    <a:pt x="166" y="242"/>
                    <a:pt x="122" y="267"/>
                    <a:pt x="122" y="268"/>
                  </a:cubicBezTo>
                  <a:cubicBezTo>
                    <a:pt x="122" y="268"/>
                    <a:pt x="165" y="242"/>
                    <a:pt x="165" y="242"/>
                  </a:cubicBezTo>
                  <a:cubicBezTo>
                    <a:pt x="166" y="242"/>
                    <a:pt x="126" y="274"/>
                    <a:pt x="126" y="274"/>
                  </a:cubicBezTo>
                  <a:cubicBezTo>
                    <a:pt x="126" y="275"/>
                    <a:pt x="164" y="251"/>
                    <a:pt x="164" y="252"/>
                  </a:cubicBezTo>
                  <a:cubicBezTo>
                    <a:pt x="165" y="252"/>
                    <a:pt x="127" y="276"/>
                    <a:pt x="127" y="276"/>
                  </a:cubicBezTo>
                  <a:cubicBezTo>
                    <a:pt x="127" y="276"/>
                    <a:pt x="164" y="254"/>
                    <a:pt x="164" y="255"/>
                  </a:cubicBezTo>
                  <a:cubicBezTo>
                    <a:pt x="164" y="255"/>
                    <a:pt x="128" y="277"/>
                    <a:pt x="128" y="277"/>
                  </a:cubicBezTo>
                  <a:cubicBezTo>
                    <a:pt x="128" y="278"/>
                    <a:pt x="164" y="256"/>
                    <a:pt x="164" y="257"/>
                  </a:cubicBezTo>
                  <a:cubicBezTo>
                    <a:pt x="164" y="257"/>
                    <a:pt x="132" y="284"/>
                    <a:pt x="132" y="285"/>
                  </a:cubicBezTo>
                  <a:cubicBezTo>
                    <a:pt x="133" y="285"/>
                    <a:pt x="162" y="267"/>
                    <a:pt x="162" y="267"/>
                  </a:cubicBezTo>
                  <a:cubicBezTo>
                    <a:pt x="163" y="268"/>
                    <a:pt x="133" y="285"/>
                    <a:pt x="133" y="285"/>
                  </a:cubicBezTo>
                  <a:cubicBezTo>
                    <a:pt x="133" y="286"/>
                    <a:pt x="162" y="268"/>
                    <a:pt x="162" y="268"/>
                  </a:cubicBezTo>
                  <a:cubicBezTo>
                    <a:pt x="163" y="268"/>
                    <a:pt x="133" y="285"/>
                    <a:pt x="133" y="286"/>
                  </a:cubicBezTo>
                  <a:cubicBezTo>
                    <a:pt x="133" y="286"/>
                    <a:pt x="162" y="269"/>
                    <a:pt x="162" y="269"/>
                  </a:cubicBezTo>
                  <a:cubicBezTo>
                    <a:pt x="162" y="269"/>
                    <a:pt x="135" y="288"/>
                    <a:pt x="135" y="289"/>
                  </a:cubicBezTo>
                  <a:cubicBezTo>
                    <a:pt x="135" y="289"/>
                    <a:pt x="161" y="274"/>
                    <a:pt x="161" y="274"/>
                  </a:cubicBezTo>
                  <a:cubicBezTo>
                    <a:pt x="161" y="274"/>
                    <a:pt x="137" y="293"/>
                    <a:pt x="138" y="293"/>
                  </a:cubicBezTo>
                  <a:cubicBezTo>
                    <a:pt x="138" y="293"/>
                    <a:pt x="159" y="280"/>
                    <a:pt x="160" y="281"/>
                  </a:cubicBezTo>
                  <a:cubicBezTo>
                    <a:pt x="160" y="281"/>
                    <a:pt x="138" y="294"/>
                    <a:pt x="138" y="294"/>
                  </a:cubicBezTo>
                  <a:cubicBezTo>
                    <a:pt x="138" y="295"/>
                    <a:pt x="159" y="282"/>
                    <a:pt x="159" y="282"/>
                  </a:cubicBezTo>
                  <a:cubicBezTo>
                    <a:pt x="159" y="282"/>
                    <a:pt x="141" y="301"/>
                    <a:pt x="141" y="301"/>
                  </a:cubicBezTo>
                  <a:cubicBezTo>
                    <a:pt x="141" y="301"/>
                    <a:pt x="157" y="292"/>
                    <a:pt x="157" y="292"/>
                  </a:cubicBezTo>
                  <a:cubicBezTo>
                    <a:pt x="157" y="292"/>
                    <a:pt x="143" y="306"/>
                    <a:pt x="144" y="306"/>
                  </a:cubicBezTo>
                  <a:cubicBezTo>
                    <a:pt x="144" y="306"/>
                    <a:pt x="155" y="299"/>
                    <a:pt x="155" y="300"/>
                  </a:cubicBezTo>
                  <a:cubicBezTo>
                    <a:pt x="155" y="300"/>
                    <a:pt x="147" y="313"/>
                    <a:pt x="147" y="313"/>
                  </a:cubicBezTo>
                  <a:cubicBezTo>
                    <a:pt x="147" y="313"/>
                    <a:pt x="151" y="310"/>
                    <a:pt x="151" y="310"/>
                  </a:cubicBezTo>
                  <a:cubicBezTo>
                    <a:pt x="151" y="310"/>
                    <a:pt x="149" y="317"/>
                    <a:pt x="149" y="317"/>
                  </a:cubicBezTo>
                  <a:cubicBezTo>
                    <a:pt x="149" y="317"/>
                    <a:pt x="149" y="317"/>
                    <a:pt x="149" y="317"/>
                  </a:cubicBezTo>
                </a:path>
              </a:pathLst>
            </a:custGeom>
            <a:noFill/>
            <a:ln w="3175" cap="rnd">
              <a:solidFill>
                <a:schemeClr val="accent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chenying0907 18"/>
            <p:cNvSpPr/>
            <p:nvPr/>
          </p:nvSpPr>
          <p:spPr bwMode="auto">
            <a:xfrm>
              <a:off x="3066258" y="2282825"/>
              <a:ext cx="746125" cy="590550"/>
            </a:xfrm>
            <a:custGeom>
              <a:avLst/>
              <a:gdLst>
                <a:gd name="T0" fmla="*/ 121 w 249"/>
                <a:gd name="T1" fmla="*/ 0 h 198"/>
                <a:gd name="T2" fmla="*/ 122 w 249"/>
                <a:gd name="T3" fmla="*/ 1 h 198"/>
                <a:gd name="T4" fmla="*/ 125 w 249"/>
                <a:gd name="T5" fmla="*/ 3 h 198"/>
                <a:gd name="T6" fmla="*/ 130 w 249"/>
                <a:gd name="T7" fmla="*/ 9 h 198"/>
                <a:gd name="T8" fmla="*/ 130 w 249"/>
                <a:gd name="T9" fmla="*/ 9 h 198"/>
                <a:gd name="T10" fmla="*/ 132 w 249"/>
                <a:gd name="T11" fmla="*/ 10 h 198"/>
                <a:gd name="T12" fmla="*/ 136 w 249"/>
                <a:gd name="T13" fmla="*/ 13 h 198"/>
                <a:gd name="T14" fmla="*/ 140 w 249"/>
                <a:gd name="T15" fmla="*/ 17 h 198"/>
                <a:gd name="T16" fmla="*/ 143 w 249"/>
                <a:gd name="T17" fmla="*/ 20 h 198"/>
                <a:gd name="T18" fmla="*/ 149 w 249"/>
                <a:gd name="T19" fmla="*/ 26 h 198"/>
                <a:gd name="T20" fmla="*/ 152 w 249"/>
                <a:gd name="T21" fmla="*/ 30 h 198"/>
                <a:gd name="T22" fmla="*/ 154 w 249"/>
                <a:gd name="T23" fmla="*/ 32 h 198"/>
                <a:gd name="T24" fmla="*/ 157 w 249"/>
                <a:gd name="T25" fmla="*/ 35 h 198"/>
                <a:gd name="T26" fmla="*/ 157 w 249"/>
                <a:gd name="T27" fmla="*/ 35 h 198"/>
                <a:gd name="T28" fmla="*/ 160 w 249"/>
                <a:gd name="T29" fmla="*/ 39 h 198"/>
                <a:gd name="T30" fmla="*/ 166 w 249"/>
                <a:gd name="T31" fmla="*/ 45 h 198"/>
                <a:gd name="T32" fmla="*/ 168 w 249"/>
                <a:gd name="T33" fmla="*/ 49 h 198"/>
                <a:gd name="T34" fmla="*/ 172 w 249"/>
                <a:gd name="T35" fmla="*/ 54 h 198"/>
                <a:gd name="T36" fmla="*/ 173 w 249"/>
                <a:gd name="T37" fmla="*/ 55 h 198"/>
                <a:gd name="T38" fmla="*/ 175 w 249"/>
                <a:gd name="T39" fmla="*/ 57 h 198"/>
                <a:gd name="T40" fmla="*/ 177 w 249"/>
                <a:gd name="T41" fmla="*/ 60 h 198"/>
                <a:gd name="T42" fmla="*/ 179 w 249"/>
                <a:gd name="T43" fmla="*/ 63 h 198"/>
                <a:gd name="T44" fmla="*/ 180 w 249"/>
                <a:gd name="T45" fmla="*/ 63 h 198"/>
                <a:gd name="T46" fmla="*/ 185 w 249"/>
                <a:gd name="T47" fmla="*/ 70 h 198"/>
                <a:gd name="T48" fmla="*/ 185 w 249"/>
                <a:gd name="T49" fmla="*/ 71 h 198"/>
                <a:gd name="T50" fmla="*/ 187 w 249"/>
                <a:gd name="T51" fmla="*/ 74 h 198"/>
                <a:gd name="T52" fmla="*/ 190 w 249"/>
                <a:gd name="T53" fmla="*/ 78 h 198"/>
                <a:gd name="T54" fmla="*/ 191 w 249"/>
                <a:gd name="T55" fmla="*/ 80 h 198"/>
                <a:gd name="T56" fmla="*/ 196 w 249"/>
                <a:gd name="T57" fmla="*/ 87 h 198"/>
                <a:gd name="T58" fmla="*/ 198 w 249"/>
                <a:gd name="T59" fmla="*/ 90 h 198"/>
                <a:gd name="T60" fmla="*/ 200 w 249"/>
                <a:gd name="T61" fmla="*/ 94 h 198"/>
                <a:gd name="T62" fmla="*/ 205 w 249"/>
                <a:gd name="T63" fmla="*/ 101 h 198"/>
                <a:gd name="T64" fmla="*/ 209 w 249"/>
                <a:gd name="T65" fmla="*/ 108 h 198"/>
                <a:gd name="T66" fmla="*/ 212 w 249"/>
                <a:gd name="T67" fmla="*/ 113 h 198"/>
                <a:gd name="T68" fmla="*/ 212 w 249"/>
                <a:gd name="T69" fmla="*/ 114 h 198"/>
                <a:gd name="T70" fmla="*/ 216 w 249"/>
                <a:gd name="T71" fmla="*/ 122 h 198"/>
                <a:gd name="T72" fmla="*/ 218 w 249"/>
                <a:gd name="T73" fmla="*/ 124 h 198"/>
                <a:gd name="T74" fmla="*/ 220 w 249"/>
                <a:gd name="T75" fmla="*/ 128 h 198"/>
                <a:gd name="T76" fmla="*/ 220 w 249"/>
                <a:gd name="T77" fmla="*/ 129 h 198"/>
                <a:gd name="T78" fmla="*/ 223 w 249"/>
                <a:gd name="T79" fmla="*/ 134 h 198"/>
                <a:gd name="T80" fmla="*/ 224 w 249"/>
                <a:gd name="T81" fmla="*/ 136 h 198"/>
                <a:gd name="T82" fmla="*/ 228 w 249"/>
                <a:gd name="T83" fmla="*/ 144 h 198"/>
                <a:gd name="T84" fmla="*/ 230 w 249"/>
                <a:gd name="T85" fmla="*/ 148 h 198"/>
                <a:gd name="T86" fmla="*/ 233 w 249"/>
                <a:gd name="T87" fmla="*/ 155 h 198"/>
                <a:gd name="T88" fmla="*/ 234 w 249"/>
                <a:gd name="T89" fmla="*/ 157 h 198"/>
                <a:gd name="T90" fmla="*/ 237 w 249"/>
                <a:gd name="T91" fmla="*/ 165 h 198"/>
                <a:gd name="T92" fmla="*/ 239 w 249"/>
                <a:gd name="T93" fmla="*/ 168 h 198"/>
                <a:gd name="T94" fmla="*/ 240 w 249"/>
                <a:gd name="T95" fmla="*/ 170 h 198"/>
                <a:gd name="T96" fmla="*/ 243 w 249"/>
                <a:gd name="T97" fmla="*/ 178 h 198"/>
                <a:gd name="T98" fmla="*/ 245 w 249"/>
                <a:gd name="T99" fmla="*/ 185 h 198"/>
                <a:gd name="T100" fmla="*/ 246 w 249"/>
                <a:gd name="T101" fmla="*/ 186 h 198"/>
                <a:gd name="T102" fmla="*/ 249 w 249"/>
                <a:gd name="T103" fmla="*/ 193 h 198"/>
                <a:gd name="T104" fmla="*/ 249 w 249"/>
                <a:gd name="T105" fmla="*/ 19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9" h="198">
                  <a:moveTo>
                    <a:pt x="121" y="1"/>
                  </a:moveTo>
                  <a:cubicBezTo>
                    <a:pt x="121" y="1"/>
                    <a:pt x="121" y="0"/>
                    <a:pt x="121" y="0"/>
                  </a:cubicBezTo>
                  <a:cubicBezTo>
                    <a:pt x="121" y="0"/>
                    <a:pt x="116" y="5"/>
                    <a:pt x="116" y="5"/>
                  </a:cubicBezTo>
                  <a:cubicBezTo>
                    <a:pt x="116" y="5"/>
                    <a:pt x="122" y="1"/>
                    <a:pt x="122" y="1"/>
                  </a:cubicBezTo>
                  <a:cubicBezTo>
                    <a:pt x="123" y="1"/>
                    <a:pt x="107" y="13"/>
                    <a:pt x="107" y="13"/>
                  </a:cubicBezTo>
                  <a:cubicBezTo>
                    <a:pt x="108" y="14"/>
                    <a:pt x="125" y="3"/>
                    <a:pt x="125" y="3"/>
                  </a:cubicBezTo>
                  <a:cubicBezTo>
                    <a:pt x="125" y="4"/>
                    <a:pt x="90" y="31"/>
                    <a:pt x="90" y="32"/>
                  </a:cubicBezTo>
                  <a:cubicBezTo>
                    <a:pt x="91" y="32"/>
                    <a:pt x="130" y="8"/>
                    <a:pt x="130" y="9"/>
                  </a:cubicBezTo>
                  <a:cubicBezTo>
                    <a:pt x="131" y="9"/>
                    <a:pt x="90" y="32"/>
                    <a:pt x="90" y="32"/>
                  </a:cubicBezTo>
                  <a:cubicBezTo>
                    <a:pt x="90" y="32"/>
                    <a:pt x="130" y="8"/>
                    <a:pt x="130" y="9"/>
                  </a:cubicBezTo>
                  <a:cubicBezTo>
                    <a:pt x="131" y="9"/>
                    <a:pt x="85" y="37"/>
                    <a:pt x="85" y="38"/>
                  </a:cubicBezTo>
                  <a:cubicBezTo>
                    <a:pt x="86" y="38"/>
                    <a:pt x="132" y="10"/>
                    <a:pt x="132" y="10"/>
                  </a:cubicBezTo>
                  <a:cubicBezTo>
                    <a:pt x="133" y="11"/>
                    <a:pt x="77" y="46"/>
                    <a:pt x="77" y="47"/>
                  </a:cubicBezTo>
                  <a:cubicBezTo>
                    <a:pt x="78" y="48"/>
                    <a:pt x="135" y="13"/>
                    <a:pt x="136" y="13"/>
                  </a:cubicBezTo>
                  <a:cubicBezTo>
                    <a:pt x="136" y="14"/>
                    <a:pt x="68" y="58"/>
                    <a:pt x="69" y="59"/>
                  </a:cubicBezTo>
                  <a:cubicBezTo>
                    <a:pt x="70" y="59"/>
                    <a:pt x="140" y="17"/>
                    <a:pt x="140" y="17"/>
                  </a:cubicBezTo>
                  <a:cubicBezTo>
                    <a:pt x="141" y="18"/>
                    <a:pt x="63" y="66"/>
                    <a:pt x="63" y="67"/>
                  </a:cubicBezTo>
                  <a:cubicBezTo>
                    <a:pt x="64" y="68"/>
                    <a:pt x="143" y="19"/>
                    <a:pt x="143" y="20"/>
                  </a:cubicBezTo>
                  <a:cubicBezTo>
                    <a:pt x="144" y="21"/>
                    <a:pt x="53" y="80"/>
                    <a:pt x="54" y="81"/>
                  </a:cubicBezTo>
                  <a:cubicBezTo>
                    <a:pt x="54" y="81"/>
                    <a:pt x="148" y="25"/>
                    <a:pt x="149" y="26"/>
                  </a:cubicBezTo>
                  <a:cubicBezTo>
                    <a:pt x="149" y="28"/>
                    <a:pt x="48" y="88"/>
                    <a:pt x="49" y="89"/>
                  </a:cubicBezTo>
                  <a:cubicBezTo>
                    <a:pt x="49" y="90"/>
                    <a:pt x="151" y="29"/>
                    <a:pt x="152" y="30"/>
                  </a:cubicBezTo>
                  <a:cubicBezTo>
                    <a:pt x="153" y="31"/>
                    <a:pt x="44" y="94"/>
                    <a:pt x="45" y="96"/>
                  </a:cubicBezTo>
                  <a:cubicBezTo>
                    <a:pt x="45" y="97"/>
                    <a:pt x="154" y="31"/>
                    <a:pt x="154" y="32"/>
                  </a:cubicBezTo>
                  <a:cubicBezTo>
                    <a:pt x="155" y="33"/>
                    <a:pt x="41" y="101"/>
                    <a:pt x="41" y="102"/>
                  </a:cubicBezTo>
                  <a:cubicBezTo>
                    <a:pt x="42" y="103"/>
                    <a:pt x="156" y="34"/>
                    <a:pt x="157" y="35"/>
                  </a:cubicBezTo>
                  <a:cubicBezTo>
                    <a:pt x="157" y="36"/>
                    <a:pt x="40" y="101"/>
                    <a:pt x="41" y="102"/>
                  </a:cubicBezTo>
                  <a:cubicBezTo>
                    <a:pt x="41" y="103"/>
                    <a:pt x="156" y="34"/>
                    <a:pt x="157" y="35"/>
                  </a:cubicBezTo>
                  <a:cubicBezTo>
                    <a:pt x="158" y="37"/>
                    <a:pt x="36" y="109"/>
                    <a:pt x="37" y="110"/>
                  </a:cubicBezTo>
                  <a:cubicBezTo>
                    <a:pt x="37" y="111"/>
                    <a:pt x="159" y="37"/>
                    <a:pt x="160" y="39"/>
                  </a:cubicBezTo>
                  <a:cubicBezTo>
                    <a:pt x="161" y="40"/>
                    <a:pt x="29" y="123"/>
                    <a:pt x="29" y="124"/>
                  </a:cubicBezTo>
                  <a:cubicBezTo>
                    <a:pt x="30" y="126"/>
                    <a:pt x="165" y="44"/>
                    <a:pt x="166" y="45"/>
                  </a:cubicBezTo>
                  <a:cubicBezTo>
                    <a:pt x="167" y="47"/>
                    <a:pt x="25" y="129"/>
                    <a:pt x="26" y="131"/>
                  </a:cubicBezTo>
                  <a:cubicBezTo>
                    <a:pt x="27" y="133"/>
                    <a:pt x="168" y="48"/>
                    <a:pt x="168" y="49"/>
                  </a:cubicBezTo>
                  <a:cubicBezTo>
                    <a:pt x="169" y="50"/>
                    <a:pt x="21" y="140"/>
                    <a:pt x="21" y="141"/>
                  </a:cubicBezTo>
                  <a:cubicBezTo>
                    <a:pt x="22" y="142"/>
                    <a:pt x="172" y="53"/>
                    <a:pt x="172" y="54"/>
                  </a:cubicBezTo>
                  <a:cubicBezTo>
                    <a:pt x="173" y="56"/>
                    <a:pt x="19" y="142"/>
                    <a:pt x="20" y="144"/>
                  </a:cubicBezTo>
                  <a:cubicBezTo>
                    <a:pt x="21" y="145"/>
                    <a:pt x="173" y="54"/>
                    <a:pt x="173" y="55"/>
                  </a:cubicBezTo>
                  <a:cubicBezTo>
                    <a:pt x="174" y="56"/>
                    <a:pt x="18" y="145"/>
                    <a:pt x="19" y="147"/>
                  </a:cubicBezTo>
                  <a:cubicBezTo>
                    <a:pt x="19" y="148"/>
                    <a:pt x="174" y="55"/>
                    <a:pt x="175" y="57"/>
                  </a:cubicBezTo>
                  <a:cubicBezTo>
                    <a:pt x="176" y="59"/>
                    <a:pt x="16" y="151"/>
                    <a:pt x="16" y="152"/>
                  </a:cubicBezTo>
                  <a:cubicBezTo>
                    <a:pt x="17" y="154"/>
                    <a:pt x="176" y="58"/>
                    <a:pt x="177" y="60"/>
                  </a:cubicBezTo>
                  <a:cubicBezTo>
                    <a:pt x="178" y="62"/>
                    <a:pt x="13" y="157"/>
                    <a:pt x="13" y="159"/>
                  </a:cubicBezTo>
                  <a:cubicBezTo>
                    <a:pt x="14" y="160"/>
                    <a:pt x="178" y="61"/>
                    <a:pt x="179" y="63"/>
                  </a:cubicBezTo>
                  <a:cubicBezTo>
                    <a:pt x="181" y="65"/>
                    <a:pt x="12" y="158"/>
                    <a:pt x="13" y="160"/>
                  </a:cubicBezTo>
                  <a:cubicBezTo>
                    <a:pt x="14" y="161"/>
                    <a:pt x="179" y="62"/>
                    <a:pt x="180" y="63"/>
                  </a:cubicBezTo>
                  <a:cubicBezTo>
                    <a:pt x="181" y="65"/>
                    <a:pt x="7" y="169"/>
                    <a:pt x="8" y="172"/>
                  </a:cubicBezTo>
                  <a:cubicBezTo>
                    <a:pt x="9" y="173"/>
                    <a:pt x="183" y="68"/>
                    <a:pt x="185" y="70"/>
                  </a:cubicBezTo>
                  <a:cubicBezTo>
                    <a:pt x="185" y="71"/>
                    <a:pt x="7" y="172"/>
                    <a:pt x="8" y="173"/>
                  </a:cubicBezTo>
                  <a:cubicBezTo>
                    <a:pt x="9" y="175"/>
                    <a:pt x="184" y="69"/>
                    <a:pt x="185" y="71"/>
                  </a:cubicBezTo>
                  <a:cubicBezTo>
                    <a:pt x="186" y="72"/>
                    <a:pt x="4" y="176"/>
                    <a:pt x="5" y="179"/>
                  </a:cubicBezTo>
                  <a:cubicBezTo>
                    <a:pt x="6" y="180"/>
                    <a:pt x="186" y="71"/>
                    <a:pt x="187" y="74"/>
                  </a:cubicBezTo>
                  <a:cubicBezTo>
                    <a:pt x="189" y="76"/>
                    <a:pt x="1" y="183"/>
                    <a:pt x="3" y="186"/>
                  </a:cubicBezTo>
                  <a:cubicBezTo>
                    <a:pt x="3" y="187"/>
                    <a:pt x="188" y="75"/>
                    <a:pt x="190" y="78"/>
                  </a:cubicBezTo>
                  <a:cubicBezTo>
                    <a:pt x="191" y="80"/>
                    <a:pt x="0" y="187"/>
                    <a:pt x="1" y="190"/>
                  </a:cubicBezTo>
                  <a:cubicBezTo>
                    <a:pt x="2" y="192"/>
                    <a:pt x="190" y="78"/>
                    <a:pt x="191" y="80"/>
                  </a:cubicBezTo>
                  <a:cubicBezTo>
                    <a:pt x="193" y="83"/>
                    <a:pt x="3" y="195"/>
                    <a:pt x="4" y="197"/>
                  </a:cubicBezTo>
                  <a:cubicBezTo>
                    <a:pt x="5" y="198"/>
                    <a:pt x="194" y="84"/>
                    <a:pt x="196" y="87"/>
                  </a:cubicBezTo>
                  <a:cubicBezTo>
                    <a:pt x="196" y="88"/>
                    <a:pt x="12" y="195"/>
                    <a:pt x="13" y="197"/>
                  </a:cubicBezTo>
                  <a:cubicBezTo>
                    <a:pt x="14" y="198"/>
                    <a:pt x="197" y="88"/>
                    <a:pt x="198" y="90"/>
                  </a:cubicBezTo>
                  <a:cubicBezTo>
                    <a:pt x="199" y="92"/>
                    <a:pt x="23" y="195"/>
                    <a:pt x="24" y="196"/>
                  </a:cubicBezTo>
                  <a:cubicBezTo>
                    <a:pt x="25" y="197"/>
                    <a:pt x="200" y="93"/>
                    <a:pt x="200" y="94"/>
                  </a:cubicBezTo>
                  <a:cubicBezTo>
                    <a:pt x="201" y="95"/>
                    <a:pt x="42" y="193"/>
                    <a:pt x="43" y="195"/>
                  </a:cubicBezTo>
                  <a:cubicBezTo>
                    <a:pt x="43" y="196"/>
                    <a:pt x="204" y="100"/>
                    <a:pt x="205" y="101"/>
                  </a:cubicBezTo>
                  <a:cubicBezTo>
                    <a:pt x="206" y="103"/>
                    <a:pt x="59" y="192"/>
                    <a:pt x="60" y="194"/>
                  </a:cubicBezTo>
                  <a:cubicBezTo>
                    <a:pt x="61" y="195"/>
                    <a:pt x="208" y="106"/>
                    <a:pt x="209" y="108"/>
                  </a:cubicBezTo>
                  <a:cubicBezTo>
                    <a:pt x="209" y="108"/>
                    <a:pt x="73" y="192"/>
                    <a:pt x="73" y="193"/>
                  </a:cubicBezTo>
                  <a:cubicBezTo>
                    <a:pt x="74" y="194"/>
                    <a:pt x="211" y="112"/>
                    <a:pt x="212" y="113"/>
                  </a:cubicBezTo>
                  <a:cubicBezTo>
                    <a:pt x="213" y="115"/>
                    <a:pt x="75" y="192"/>
                    <a:pt x="75" y="193"/>
                  </a:cubicBezTo>
                  <a:cubicBezTo>
                    <a:pt x="76" y="194"/>
                    <a:pt x="211" y="113"/>
                    <a:pt x="212" y="114"/>
                  </a:cubicBezTo>
                  <a:cubicBezTo>
                    <a:pt x="213" y="115"/>
                    <a:pt x="93" y="191"/>
                    <a:pt x="94" y="193"/>
                  </a:cubicBezTo>
                  <a:cubicBezTo>
                    <a:pt x="94" y="194"/>
                    <a:pt x="216" y="121"/>
                    <a:pt x="216" y="122"/>
                  </a:cubicBezTo>
                  <a:cubicBezTo>
                    <a:pt x="217" y="122"/>
                    <a:pt x="98" y="191"/>
                    <a:pt x="99" y="192"/>
                  </a:cubicBezTo>
                  <a:cubicBezTo>
                    <a:pt x="100" y="193"/>
                    <a:pt x="217" y="123"/>
                    <a:pt x="218" y="124"/>
                  </a:cubicBezTo>
                  <a:cubicBezTo>
                    <a:pt x="219" y="126"/>
                    <a:pt x="110" y="192"/>
                    <a:pt x="110" y="192"/>
                  </a:cubicBezTo>
                  <a:cubicBezTo>
                    <a:pt x="111" y="193"/>
                    <a:pt x="219" y="127"/>
                    <a:pt x="220" y="128"/>
                  </a:cubicBezTo>
                  <a:cubicBezTo>
                    <a:pt x="221" y="130"/>
                    <a:pt x="110" y="191"/>
                    <a:pt x="110" y="192"/>
                  </a:cubicBezTo>
                  <a:cubicBezTo>
                    <a:pt x="111" y="193"/>
                    <a:pt x="219" y="127"/>
                    <a:pt x="220" y="129"/>
                  </a:cubicBezTo>
                  <a:cubicBezTo>
                    <a:pt x="221" y="129"/>
                    <a:pt x="122" y="191"/>
                    <a:pt x="123" y="192"/>
                  </a:cubicBezTo>
                  <a:cubicBezTo>
                    <a:pt x="124" y="193"/>
                    <a:pt x="222" y="133"/>
                    <a:pt x="223" y="134"/>
                  </a:cubicBezTo>
                  <a:cubicBezTo>
                    <a:pt x="223" y="135"/>
                    <a:pt x="128" y="191"/>
                    <a:pt x="128" y="192"/>
                  </a:cubicBezTo>
                  <a:cubicBezTo>
                    <a:pt x="129" y="193"/>
                    <a:pt x="223" y="135"/>
                    <a:pt x="224" y="136"/>
                  </a:cubicBezTo>
                  <a:cubicBezTo>
                    <a:pt x="225" y="137"/>
                    <a:pt x="145" y="191"/>
                    <a:pt x="146" y="192"/>
                  </a:cubicBezTo>
                  <a:cubicBezTo>
                    <a:pt x="146" y="192"/>
                    <a:pt x="227" y="143"/>
                    <a:pt x="228" y="144"/>
                  </a:cubicBezTo>
                  <a:cubicBezTo>
                    <a:pt x="228" y="145"/>
                    <a:pt x="153" y="191"/>
                    <a:pt x="154" y="192"/>
                  </a:cubicBezTo>
                  <a:cubicBezTo>
                    <a:pt x="154" y="192"/>
                    <a:pt x="229" y="147"/>
                    <a:pt x="230" y="148"/>
                  </a:cubicBezTo>
                  <a:cubicBezTo>
                    <a:pt x="230" y="148"/>
                    <a:pt x="169" y="191"/>
                    <a:pt x="169" y="192"/>
                  </a:cubicBezTo>
                  <a:cubicBezTo>
                    <a:pt x="169" y="192"/>
                    <a:pt x="232" y="154"/>
                    <a:pt x="233" y="155"/>
                  </a:cubicBezTo>
                  <a:cubicBezTo>
                    <a:pt x="233" y="155"/>
                    <a:pt x="174" y="191"/>
                    <a:pt x="174" y="192"/>
                  </a:cubicBezTo>
                  <a:cubicBezTo>
                    <a:pt x="175" y="193"/>
                    <a:pt x="234" y="157"/>
                    <a:pt x="234" y="157"/>
                  </a:cubicBezTo>
                  <a:cubicBezTo>
                    <a:pt x="234" y="158"/>
                    <a:pt x="190" y="192"/>
                    <a:pt x="190" y="192"/>
                  </a:cubicBezTo>
                  <a:cubicBezTo>
                    <a:pt x="190" y="193"/>
                    <a:pt x="237" y="164"/>
                    <a:pt x="237" y="165"/>
                  </a:cubicBezTo>
                  <a:cubicBezTo>
                    <a:pt x="237" y="165"/>
                    <a:pt x="197" y="192"/>
                    <a:pt x="197" y="192"/>
                  </a:cubicBezTo>
                  <a:cubicBezTo>
                    <a:pt x="198" y="193"/>
                    <a:pt x="238" y="168"/>
                    <a:pt x="239" y="168"/>
                  </a:cubicBezTo>
                  <a:cubicBezTo>
                    <a:pt x="239" y="169"/>
                    <a:pt x="201" y="192"/>
                    <a:pt x="201" y="192"/>
                  </a:cubicBezTo>
                  <a:cubicBezTo>
                    <a:pt x="202" y="193"/>
                    <a:pt x="239" y="170"/>
                    <a:pt x="240" y="170"/>
                  </a:cubicBezTo>
                  <a:cubicBezTo>
                    <a:pt x="240" y="170"/>
                    <a:pt x="216" y="193"/>
                    <a:pt x="216" y="193"/>
                  </a:cubicBezTo>
                  <a:cubicBezTo>
                    <a:pt x="216" y="193"/>
                    <a:pt x="242" y="177"/>
                    <a:pt x="243" y="178"/>
                  </a:cubicBezTo>
                  <a:cubicBezTo>
                    <a:pt x="243" y="178"/>
                    <a:pt x="230" y="193"/>
                    <a:pt x="231" y="193"/>
                  </a:cubicBezTo>
                  <a:cubicBezTo>
                    <a:pt x="231" y="194"/>
                    <a:pt x="245" y="185"/>
                    <a:pt x="245" y="185"/>
                  </a:cubicBezTo>
                  <a:cubicBezTo>
                    <a:pt x="246" y="185"/>
                    <a:pt x="233" y="193"/>
                    <a:pt x="233" y="194"/>
                  </a:cubicBezTo>
                  <a:cubicBezTo>
                    <a:pt x="233" y="194"/>
                    <a:pt x="246" y="186"/>
                    <a:pt x="246" y="186"/>
                  </a:cubicBezTo>
                  <a:cubicBezTo>
                    <a:pt x="246" y="186"/>
                    <a:pt x="248" y="194"/>
                    <a:pt x="248" y="194"/>
                  </a:cubicBezTo>
                  <a:cubicBezTo>
                    <a:pt x="248" y="194"/>
                    <a:pt x="249" y="193"/>
                    <a:pt x="249" y="193"/>
                  </a:cubicBezTo>
                  <a:cubicBezTo>
                    <a:pt x="249" y="193"/>
                    <a:pt x="249" y="194"/>
                    <a:pt x="249" y="194"/>
                  </a:cubicBezTo>
                  <a:cubicBezTo>
                    <a:pt x="249" y="194"/>
                    <a:pt x="249" y="194"/>
                    <a:pt x="249" y="194"/>
                  </a:cubicBezTo>
                </a:path>
              </a:pathLst>
            </a:custGeom>
            <a:noFill/>
            <a:ln w="3175" cap="rnd">
              <a:solidFill>
                <a:schemeClr val="accent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chenying0907 19"/>
            <p:cNvSpPr/>
            <p:nvPr/>
          </p:nvSpPr>
          <p:spPr bwMode="auto">
            <a:xfrm>
              <a:off x="3035301" y="2854325"/>
              <a:ext cx="808038" cy="87313"/>
            </a:xfrm>
            <a:custGeom>
              <a:avLst/>
              <a:gdLst>
                <a:gd name="T0" fmla="*/ 7 w 270"/>
                <a:gd name="T1" fmla="*/ 6 h 29"/>
                <a:gd name="T2" fmla="*/ 8 w 270"/>
                <a:gd name="T3" fmla="*/ 6 h 29"/>
                <a:gd name="T4" fmla="*/ 5 w 270"/>
                <a:gd name="T5" fmla="*/ 14 h 29"/>
                <a:gd name="T6" fmla="*/ 19 w 270"/>
                <a:gd name="T7" fmla="*/ 5 h 29"/>
                <a:gd name="T8" fmla="*/ 2 w 270"/>
                <a:gd name="T9" fmla="*/ 21 h 29"/>
                <a:gd name="T10" fmla="*/ 31 w 270"/>
                <a:gd name="T11" fmla="*/ 4 h 29"/>
                <a:gd name="T12" fmla="*/ 0 w 270"/>
                <a:gd name="T13" fmla="*/ 29 h 29"/>
                <a:gd name="T14" fmla="*/ 43 w 270"/>
                <a:gd name="T15" fmla="*/ 4 h 29"/>
                <a:gd name="T16" fmla="*/ 16 w 270"/>
                <a:gd name="T17" fmla="*/ 27 h 29"/>
                <a:gd name="T18" fmla="*/ 59 w 270"/>
                <a:gd name="T19" fmla="*/ 3 h 29"/>
                <a:gd name="T20" fmla="*/ 29 w 270"/>
                <a:gd name="T21" fmla="*/ 26 h 29"/>
                <a:gd name="T22" fmla="*/ 71 w 270"/>
                <a:gd name="T23" fmla="*/ 2 h 29"/>
                <a:gd name="T24" fmla="*/ 47 w 270"/>
                <a:gd name="T25" fmla="*/ 25 h 29"/>
                <a:gd name="T26" fmla="*/ 87 w 270"/>
                <a:gd name="T27" fmla="*/ 1 h 29"/>
                <a:gd name="T28" fmla="*/ 58 w 270"/>
                <a:gd name="T29" fmla="*/ 24 h 29"/>
                <a:gd name="T30" fmla="*/ 98 w 270"/>
                <a:gd name="T31" fmla="*/ 1 h 29"/>
                <a:gd name="T32" fmla="*/ 59 w 270"/>
                <a:gd name="T33" fmla="*/ 24 h 29"/>
                <a:gd name="T34" fmla="*/ 98 w 270"/>
                <a:gd name="T35" fmla="*/ 1 h 29"/>
                <a:gd name="T36" fmla="*/ 70 w 270"/>
                <a:gd name="T37" fmla="*/ 23 h 29"/>
                <a:gd name="T38" fmla="*/ 109 w 270"/>
                <a:gd name="T39" fmla="*/ 1 h 29"/>
                <a:gd name="T40" fmla="*/ 90 w 270"/>
                <a:gd name="T41" fmla="*/ 22 h 29"/>
                <a:gd name="T42" fmla="*/ 128 w 270"/>
                <a:gd name="T43" fmla="*/ 0 h 29"/>
                <a:gd name="T44" fmla="*/ 103 w 270"/>
                <a:gd name="T45" fmla="*/ 22 h 29"/>
                <a:gd name="T46" fmla="*/ 141 w 270"/>
                <a:gd name="T47" fmla="*/ 0 h 29"/>
                <a:gd name="T48" fmla="*/ 116 w 270"/>
                <a:gd name="T49" fmla="*/ 21 h 29"/>
                <a:gd name="T50" fmla="*/ 153 w 270"/>
                <a:gd name="T51" fmla="*/ 0 h 29"/>
                <a:gd name="T52" fmla="*/ 125 w 270"/>
                <a:gd name="T53" fmla="*/ 21 h 29"/>
                <a:gd name="T54" fmla="*/ 161 w 270"/>
                <a:gd name="T55" fmla="*/ 0 h 29"/>
                <a:gd name="T56" fmla="*/ 140 w 270"/>
                <a:gd name="T57" fmla="*/ 21 h 29"/>
                <a:gd name="T58" fmla="*/ 176 w 270"/>
                <a:gd name="T59" fmla="*/ 0 h 29"/>
                <a:gd name="T60" fmla="*/ 153 w 270"/>
                <a:gd name="T61" fmla="*/ 21 h 29"/>
                <a:gd name="T62" fmla="*/ 189 w 270"/>
                <a:gd name="T63" fmla="*/ 0 h 29"/>
                <a:gd name="T64" fmla="*/ 170 w 270"/>
                <a:gd name="T65" fmla="*/ 21 h 29"/>
                <a:gd name="T66" fmla="*/ 206 w 270"/>
                <a:gd name="T67" fmla="*/ 1 h 29"/>
                <a:gd name="T68" fmla="*/ 175 w 270"/>
                <a:gd name="T69" fmla="*/ 21 h 29"/>
                <a:gd name="T70" fmla="*/ 210 w 270"/>
                <a:gd name="T71" fmla="*/ 1 h 29"/>
                <a:gd name="T72" fmla="*/ 185 w 270"/>
                <a:gd name="T73" fmla="*/ 22 h 29"/>
                <a:gd name="T74" fmla="*/ 220 w 270"/>
                <a:gd name="T75" fmla="*/ 1 h 29"/>
                <a:gd name="T76" fmla="*/ 190 w 270"/>
                <a:gd name="T77" fmla="*/ 22 h 29"/>
                <a:gd name="T78" fmla="*/ 226 w 270"/>
                <a:gd name="T79" fmla="*/ 1 h 29"/>
                <a:gd name="T80" fmla="*/ 203 w 270"/>
                <a:gd name="T81" fmla="*/ 22 h 29"/>
                <a:gd name="T82" fmla="*/ 239 w 270"/>
                <a:gd name="T83" fmla="*/ 2 h 29"/>
                <a:gd name="T84" fmla="*/ 208 w 270"/>
                <a:gd name="T85" fmla="*/ 23 h 29"/>
                <a:gd name="T86" fmla="*/ 244 w 270"/>
                <a:gd name="T87" fmla="*/ 2 h 29"/>
                <a:gd name="T88" fmla="*/ 215 w 270"/>
                <a:gd name="T89" fmla="*/ 23 h 29"/>
                <a:gd name="T90" fmla="*/ 251 w 270"/>
                <a:gd name="T91" fmla="*/ 2 h 29"/>
                <a:gd name="T92" fmla="*/ 219 w 270"/>
                <a:gd name="T93" fmla="*/ 23 h 29"/>
                <a:gd name="T94" fmla="*/ 255 w 270"/>
                <a:gd name="T95" fmla="*/ 2 h 29"/>
                <a:gd name="T96" fmla="*/ 225 w 270"/>
                <a:gd name="T97" fmla="*/ 24 h 29"/>
                <a:gd name="T98" fmla="*/ 259 w 270"/>
                <a:gd name="T99" fmla="*/ 4 h 29"/>
                <a:gd name="T100" fmla="*/ 234 w 270"/>
                <a:gd name="T101" fmla="*/ 24 h 29"/>
                <a:gd name="T102" fmla="*/ 261 w 270"/>
                <a:gd name="T103" fmla="*/ 9 h 29"/>
                <a:gd name="T104" fmla="*/ 241 w 270"/>
                <a:gd name="T105" fmla="*/ 25 h 29"/>
                <a:gd name="T106" fmla="*/ 263 w 270"/>
                <a:gd name="T107" fmla="*/ 12 h 29"/>
                <a:gd name="T108" fmla="*/ 256 w 270"/>
                <a:gd name="T109" fmla="*/ 27 h 29"/>
                <a:gd name="T110" fmla="*/ 266 w 270"/>
                <a:gd name="T111" fmla="*/ 20 h 29"/>
                <a:gd name="T112" fmla="*/ 261 w 270"/>
                <a:gd name="T113" fmla="*/ 27 h 29"/>
                <a:gd name="T114" fmla="*/ 268 w 270"/>
                <a:gd name="T115" fmla="*/ 23 h 29"/>
                <a:gd name="T116" fmla="*/ 269 w 270"/>
                <a:gd name="T117" fmla="*/ 28 h 29"/>
                <a:gd name="T118" fmla="*/ 270 w 270"/>
                <a:gd name="T119" fmla="*/ 28 h 29"/>
                <a:gd name="T120" fmla="*/ 270 w 270"/>
                <a:gd name="T121" fmla="*/ 28 h 29"/>
                <a:gd name="T122" fmla="*/ 270 w 270"/>
                <a:gd name="T123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0" h="29">
                  <a:moveTo>
                    <a:pt x="7" y="6"/>
                  </a:moveTo>
                  <a:cubicBezTo>
                    <a:pt x="7" y="6"/>
                    <a:pt x="8" y="6"/>
                    <a:pt x="8" y="6"/>
                  </a:cubicBezTo>
                  <a:cubicBezTo>
                    <a:pt x="8" y="6"/>
                    <a:pt x="5" y="14"/>
                    <a:pt x="5" y="14"/>
                  </a:cubicBezTo>
                  <a:cubicBezTo>
                    <a:pt x="5" y="14"/>
                    <a:pt x="19" y="5"/>
                    <a:pt x="19" y="5"/>
                  </a:cubicBezTo>
                  <a:cubicBezTo>
                    <a:pt x="19" y="5"/>
                    <a:pt x="2" y="21"/>
                    <a:pt x="2" y="21"/>
                  </a:cubicBezTo>
                  <a:cubicBezTo>
                    <a:pt x="3" y="22"/>
                    <a:pt x="31" y="4"/>
                    <a:pt x="31" y="4"/>
                  </a:cubicBezTo>
                  <a:cubicBezTo>
                    <a:pt x="32" y="5"/>
                    <a:pt x="0" y="29"/>
                    <a:pt x="0" y="29"/>
                  </a:cubicBezTo>
                  <a:cubicBezTo>
                    <a:pt x="0" y="29"/>
                    <a:pt x="43" y="3"/>
                    <a:pt x="43" y="4"/>
                  </a:cubicBezTo>
                  <a:cubicBezTo>
                    <a:pt x="44" y="4"/>
                    <a:pt x="16" y="27"/>
                    <a:pt x="16" y="27"/>
                  </a:cubicBezTo>
                  <a:cubicBezTo>
                    <a:pt x="16" y="28"/>
                    <a:pt x="59" y="2"/>
                    <a:pt x="59" y="3"/>
                  </a:cubicBezTo>
                  <a:cubicBezTo>
                    <a:pt x="59" y="3"/>
                    <a:pt x="29" y="26"/>
                    <a:pt x="29" y="26"/>
                  </a:cubicBezTo>
                  <a:cubicBezTo>
                    <a:pt x="30" y="26"/>
                    <a:pt x="71" y="2"/>
                    <a:pt x="71" y="2"/>
                  </a:cubicBezTo>
                  <a:cubicBezTo>
                    <a:pt x="72" y="2"/>
                    <a:pt x="47" y="24"/>
                    <a:pt x="47" y="25"/>
                  </a:cubicBezTo>
                  <a:cubicBezTo>
                    <a:pt x="47" y="25"/>
                    <a:pt x="87" y="1"/>
                    <a:pt x="87" y="1"/>
                  </a:cubicBezTo>
                  <a:cubicBezTo>
                    <a:pt x="87" y="2"/>
                    <a:pt x="58" y="24"/>
                    <a:pt x="58" y="24"/>
                  </a:cubicBezTo>
                  <a:cubicBezTo>
                    <a:pt x="58" y="24"/>
                    <a:pt x="97" y="1"/>
                    <a:pt x="98" y="1"/>
                  </a:cubicBezTo>
                  <a:cubicBezTo>
                    <a:pt x="98" y="1"/>
                    <a:pt x="58" y="24"/>
                    <a:pt x="59" y="24"/>
                  </a:cubicBezTo>
                  <a:cubicBezTo>
                    <a:pt x="59" y="24"/>
                    <a:pt x="98" y="1"/>
                    <a:pt x="98" y="1"/>
                  </a:cubicBezTo>
                  <a:cubicBezTo>
                    <a:pt x="98" y="1"/>
                    <a:pt x="70" y="23"/>
                    <a:pt x="70" y="23"/>
                  </a:cubicBezTo>
                  <a:cubicBezTo>
                    <a:pt x="70" y="23"/>
                    <a:pt x="109" y="0"/>
                    <a:pt x="109" y="1"/>
                  </a:cubicBezTo>
                  <a:cubicBezTo>
                    <a:pt x="109" y="1"/>
                    <a:pt x="89" y="22"/>
                    <a:pt x="90" y="22"/>
                  </a:cubicBezTo>
                  <a:cubicBezTo>
                    <a:pt x="90" y="22"/>
                    <a:pt x="127" y="0"/>
                    <a:pt x="128" y="0"/>
                  </a:cubicBezTo>
                  <a:cubicBezTo>
                    <a:pt x="128" y="0"/>
                    <a:pt x="103" y="21"/>
                    <a:pt x="103" y="22"/>
                  </a:cubicBezTo>
                  <a:cubicBezTo>
                    <a:pt x="104" y="22"/>
                    <a:pt x="141" y="0"/>
                    <a:pt x="141" y="0"/>
                  </a:cubicBezTo>
                  <a:cubicBezTo>
                    <a:pt x="141" y="0"/>
                    <a:pt x="116" y="21"/>
                    <a:pt x="116" y="21"/>
                  </a:cubicBezTo>
                  <a:cubicBezTo>
                    <a:pt x="117" y="22"/>
                    <a:pt x="153" y="0"/>
                    <a:pt x="153" y="0"/>
                  </a:cubicBezTo>
                  <a:cubicBezTo>
                    <a:pt x="153" y="0"/>
                    <a:pt x="125" y="21"/>
                    <a:pt x="125" y="21"/>
                  </a:cubicBezTo>
                  <a:cubicBezTo>
                    <a:pt x="125" y="22"/>
                    <a:pt x="161" y="0"/>
                    <a:pt x="161" y="0"/>
                  </a:cubicBezTo>
                  <a:cubicBezTo>
                    <a:pt x="161" y="1"/>
                    <a:pt x="140" y="21"/>
                    <a:pt x="140" y="21"/>
                  </a:cubicBezTo>
                  <a:cubicBezTo>
                    <a:pt x="141" y="21"/>
                    <a:pt x="176" y="0"/>
                    <a:pt x="176" y="0"/>
                  </a:cubicBezTo>
                  <a:cubicBezTo>
                    <a:pt x="176" y="1"/>
                    <a:pt x="153" y="21"/>
                    <a:pt x="153" y="21"/>
                  </a:cubicBezTo>
                  <a:cubicBezTo>
                    <a:pt x="153" y="21"/>
                    <a:pt x="189" y="0"/>
                    <a:pt x="189" y="0"/>
                  </a:cubicBezTo>
                  <a:cubicBezTo>
                    <a:pt x="189" y="1"/>
                    <a:pt x="170" y="21"/>
                    <a:pt x="170" y="21"/>
                  </a:cubicBezTo>
                  <a:cubicBezTo>
                    <a:pt x="170" y="22"/>
                    <a:pt x="206" y="0"/>
                    <a:pt x="206" y="1"/>
                  </a:cubicBezTo>
                  <a:cubicBezTo>
                    <a:pt x="206" y="1"/>
                    <a:pt x="175" y="21"/>
                    <a:pt x="175" y="21"/>
                  </a:cubicBezTo>
                  <a:cubicBezTo>
                    <a:pt x="175" y="22"/>
                    <a:pt x="210" y="1"/>
                    <a:pt x="210" y="1"/>
                  </a:cubicBezTo>
                  <a:cubicBezTo>
                    <a:pt x="210" y="1"/>
                    <a:pt x="185" y="21"/>
                    <a:pt x="185" y="22"/>
                  </a:cubicBezTo>
                  <a:cubicBezTo>
                    <a:pt x="185" y="22"/>
                    <a:pt x="220" y="1"/>
                    <a:pt x="220" y="1"/>
                  </a:cubicBezTo>
                  <a:cubicBezTo>
                    <a:pt x="221" y="2"/>
                    <a:pt x="190" y="21"/>
                    <a:pt x="190" y="22"/>
                  </a:cubicBezTo>
                  <a:cubicBezTo>
                    <a:pt x="191" y="22"/>
                    <a:pt x="226" y="1"/>
                    <a:pt x="226" y="1"/>
                  </a:cubicBezTo>
                  <a:cubicBezTo>
                    <a:pt x="226" y="2"/>
                    <a:pt x="203" y="22"/>
                    <a:pt x="203" y="22"/>
                  </a:cubicBezTo>
                  <a:cubicBezTo>
                    <a:pt x="204" y="23"/>
                    <a:pt x="239" y="2"/>
                    <a:pt x="239" y="2"/>
                  </a:cubicBezTo>
                  <a:cubicBezTo>
                    <a:pt x="239" y="2"/>
                    <a:pt x="208" y="22"/>
                    <a:pt x="208" y="23"/>
                  </a:cubicBezTo>
                  <a:cubicBezTo>
                    <a:pt x="209" y="23"/>
                    <a:pt x="244" y="2"/>
                    <a:pt x="244" y="2"/>
                  </a:cubicBezTo>
                  <a:cubicBezTo>
                    <a:pt x="244" y="2"/>
                    <a:pt x="215" y="23"/>
                    <a:pt x="215" y="23"/>
                  </a:cubicBezTo>
                  <a:cubicBezTo>
                    <a:pt x="215" y="23"/>
                    <a:pt x="251" y="2"/>
                    <a:pt x="251" y="2"/>
                  </a:cubicBezTo>
                  <a:cubicBezTo>
                    <a:pt x="251" y="2"/>
                    <a:pt x="219" y="23"/>
                    <a:pt x="219" y="23"/>
                  </a:cubicBezTo>
                  <a:cubicBezTo>
                    <a:pt x="219" y="24"/>
                    <a:pt x="255" y="2"/>
                    <a:pt x="255" y="2"/>
                  </a:cubicBezTo>
                  <a:cubicBezTo>
                    <a:pt x="255" y="3"/>
                    <a:pt x="225" y="23"/>
                    <a:pt x="225" y="24"/>
                  </a:cubicBezTo>
                  <a:cubicBezTo>
                    <a:pt x="225" y="24"/>
                    <a:pt x="259" y="4"/>
                    <a:pt x="259" y="4"/>
                  </a:cubicBezTo>
                  <a:cubicBezTo>
                    <a:pt x="259" y="4"/>
                    <a:pt x="233" y="24"/>
                    <a:pt x="234" y="24"/>
                  </a:cubicBezTo>
                  <a:cubicBezTo>
                    <a:pt x="234" y="25"/>
                    <a:pt x="261" y="8"/>
                    <a:pt x="261" y="9"/>
                  </a:cubicBezTo>
                  <a:cubicBezTo>
                    <a:pt x="261" y="9"/>
                    <a:pt x="241" y="25"/>
                    <a:pt x="241" y="25"/>
                  </a:cubicBezTo>
                  <a:cubicBezTo>
                    <a:pt x="241" y="25"/>
                    <a:pt x="263" y="12"/>
                    <a:pt x="263" y="12"/>
                  </a:cubicBezTo>
                  <a:cubicBezTo>
                    <a:pt x="263" y="13"/>
                    <a:pt x="255" y="27"/>
                    <a:pt x="256" y="27"/>
                  </a:cubicBezTo>
                  <a:cubicBezTo>
                    <a:pt x="256" y="27"/>
                    <a:pt x="266" y="20"/>
                    <a:pt x="266" y="20"/>
                  </a:cubicBezTo>
                  <a:cubicBezTo>
                    <a:pt x="266" y="20"/>
                    <a:pt x="261" y="27"/>
                    <a:pt x="261" y="27"/>
                  </a:cubicBezTo>
                  <a:cubicBezTo>
                    <a:pt x="261" y="27"/>
                    <a:pt x="268" y="23"/>
                    <a:pt x="268" y="23"/>
                  </a:cubicBezTo>
                  <a:cubicBezTo>
                    <a:pt x="268" y="23"/>
                    <a:pt x="269" y="28"/>
                    <a:pt x="269" y="28"/>
                  </a:cubicBezTo>
                  <a:cubicBezTo>
                    <a:pt x="269" y="28"/>
                    <a:pt x="270" y="28"/>
                    <a:pt x="270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8"/>
                    <a:pt x="270" y="28"/>
                    <a:pt x="270" y="28"/>
                  </a:cubicBezTo>
                </a:path>
              </a:pathLst>
            </a:custGeom>
            <a:noFill/>
            <a:ln w="3175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chenying0907 20"/>
            <p:cNvSpPr/>
            <p:nvPr/>
          </p:nvSpPr>
          <p:spPr bwMode="auto">
            <a:xfrm>
              <a:off x="3376613" y="3921125"/>
              <a:ext cx="222250" cy="1146175"/>
            </a:xfrm>
            <a:custGeom>
              <a:avLst/>
              <a:gdLst>
                <a:gd name="T0" fmla="*/ 32 w 74"/>
                <a:gd name="T1" fmla="*/ 4 h 385"/>
                <a:gd name="T2" fmla="*/ 39 w 74"/>
                <a:gd name="T3" fmla="*/ 9 h 385"/>
                <a:gd name="T4" fmla="*/ 19 w 74"/>
                <a:gd name="T5" fmla="*/ 35 h 385"/>
                <a:gd name="T6" fmla="*/ 45 w 74"/>
                <a:gd name="T7" fmla="*/ 21 h 385"/>
                <a:gd name="T8" fmla="*/ 16 w 74"/>
                <a:gd name="T9" fmla="*/ 47 h 385"/>
                <a:gd name="T10" fmla="*/ 49 w 74"/>
                <a:gd name="T11" fmla="*/ 31 h 385"/>
                <a:gd name="T12" fmla="*/ 11 w 74"/>
                <a:gd name="T13" fmla="*/ 66 h 385"/>
                <a:gd name="T14" fmla="*/ 53 w 74"/>
                <a:gd name="T15" fmla="*/ 44 h 385"/>
                <a:gd name="T16" fmla="*/ 9 w 74"/>
                <a:gd name="T17" fmla="*/ 80 h 385"/>
                <a:gd name="T18" fmla="*/ 58 w 74"/>
                <a:gd name="T19" fmla="*/ 61 h 385"/>
                <a:gd name="T20" fmla="*/ 6 w 74"/>
                <a:gd name="T21" fmla="*/ 99 h 385"/>
                <a:gd name="T22" fmla="*/ 60 w 74"/>
                <a:gd name="T23" fmla="*/ 71 h 385"/>
                <a:gd name="T24" fmla="*/ 3 w 74"/>
                <a:gd name="T25" fmla="*/ 122 h 385"/>
                <a:gd name="T26" fmla="*/ 64 w 74"/>
                <a:gd name="T27" fmla="*/ 88 h 385"/>
                <a:gd name="T28" fmla="*/ 2 w 74"/>
                <a:gd name="T29" fmla="*/ 139 h 385"/>
                <a:gd name="T30" fmla="*/ 67 w 74"/>
                <a:gd name="T31" fmla="*/ 109 h 385"/>
                <a:gd name="T32" fmla="*/ 1 w 74"/>
                <a:gd name="T33" fmla="*/ 160 h 385"/>
                <a:gd name="T34" fmla="*/ 69 w 74"/>
                <a:gd name="T35" fmla="*/ 128 h 385"/>
                <a:gd name="T36" fmla="*/ 1 w 74"/>
                <a:gd name="T37" fmla="*/ 173 h 385"/>
                <a:gd name="T38" fmla="*/ 71 w 74"/>
                <a:gd name="T39" fmla="*/ 142 h 385"/>
                <a:gd name="T40" fmla="*/ 0 w 74"/>
                <a:gd name="T41" fmla="*/ 193 h 385"/>
                <a:gd name="T42" fmla="*/ 72 w 74"/>
                <a:gd name="T43" fmla="*/ 158 h 385"/>
                <a:gd name="T44" fmla="*/ 1 w 74"/>
                <a:gd name="T45" fmla="*/ 212 h 385"/>
                <a:gd name="T46" fmla="*/ 73 w 74"/>
                <a:gd name="T47" fmla="*/ 176 h 385"/>
                <a:gd name="T48" fmla="*/ 2 w 74"/>
                <a:gd name="T49" fmla="*/ 222 h 385"/>
                <a:gd name="T50" fmla="*/ 73 w 74"/>
                <a:gd name="T51" fmla="*/ 182 h 385"/>
                <a:gd name="T52" fmla="*/ 2 w 74"/>
                <a:gd name="T53" fmla="*/ 233 h 385"/>
                <a:gd name="T54" fmla="*/ 73 w 74"/>
                <a:gd name="T55" fmla="*/ 201 h 385"/>
                <a:gd name="T56" fmla="*/ 3 w 74"/>
                <a:gd name="T57" fmla="*/ 242 h 385"/>
                <a:gd name="T58" fmla="*/ 73 w 74"/>
                <a:gd name="T59" fmla="*/ 210 h 385"/>
                <a:gd name="T60" fmla="*/ 5 w 74"/>
                <a:gd name="T61" fmla="*/ 260 h 385"/>
                <a:gd name="T62" fmla="*/ 73 w 74"/>
                <a:gd name="T63" fmla="*/ 230 h 385"/>
                <a:gd name="T64" fmla="*/ 7 w 74"/>
                <a:gd name="T65" fmla="*/ 276 h 385"/>
                <a:gd name="T66" fmla="*/ 72 w 74"/>
                <a:gd name="T67" fmla="*/ 248 h 385"/>
                <a:gd name="T68" fmla="*/ 10 w 74"/>
                <a:gd name="T69" fmla="*/ 296 h 385"/>
                <a:gd name="T70" fmla="*/ 71 w 74"/>
                <a:gd name="T71" fmla="*/ 261 h 385"/>
                <a:gd name="T72" fmla="*/ 13 w 74"/>
                <a:gd name="T73" fmla="*/ 309 h 385"/>
                <a:gd name="T74" fmla="*/ 68 w 74"/>
                <a:gd name="T75" fmla="*/ 283 h 385"/>
                <a:gd name="T76" fmla="*/ 18 w 74"/>
                <a:gd name="T77" fmla="*/ 330 h 385"/>
                <a:gd name="T78" fmla="*/ 65 w 74"/>
                <a:gd name="T79" fmla="*/ 304 h 385"/>
                <a:gd name="T80" fmla="*/ 21 w 74"/>
                <a:gd name="T81" fmla="*/ 343 h 385"/>
                <a:gd name="T82" fmla="*/ 60 w 74"/>
                <a:gd name="T83" fmla="*/ 329 h 385"/>
                <a:gd name="T84" fmla="*/ 28 w 74"/>
                <a:gd name="T85" fmla="*/ 361 h 385"/>
                <a:gd name="T86" fmla="*/ 52 w 74"/>
                <a:gd name="T87" fmla="*/ 358 h 385"/>
                <a:gd name="T88" fmla="*/ 35 w 74"/>
                <a:gd name="T89" fmla="*/ 377 h 385"/>
                <a:gd name="T90" fmla="*/ 44 w 74"/>
                <a:gd name="T91" fmla="*/ 376 h 385"/>
                <a:gd name="T92" fmla="*/ 39 w 74"/>
                <a:gd name="T93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4" h="385"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2" y="4"/>
                    <a:pt x="32" y="4"/>
                  </a:cubicBezTo>
                  <a:cubicBezTo>
                    <a:pt x="32" y="4"/>
                    <a:pt x="36" y="2"/>
                    <a:pt x="36" y="2"/>
                  </a:cubicBezTo>
                  <a:cubicBezTo>
                    <a:pt x="36" y="2"/>
                    <a:pt x="26" y="16"/>
                    <a:pt x="26" y="17"/>
                  </a:cubicBezTo>
                  <a:cubicBezTo>
                    <a:pt x="26" y="17"/>
                    <a:pt x="39" y="9"/>
                    <a:pt x="39" y="9"/>
                  </a:cubicBezTo>
                  <a:cubicBezTo>
                    <a:pt x="39" y="9"/>
                    <a:pt x="23" y="24"/>
                    <a:pt x="23" y="24"/>
                  </a:cubicBezTo>
                  <a:cubicBezTo>
                    <a:pt x="23" y="24"/>
                    <a:pt x="42" y="13"/>
                    <a:pt x="42" y="13"/>
                  </a:cubicBezTo>
                  <a:cubicBezTo>
                    <a:pt x="42" y="14"/>
                    <a:pt x="19" y="35"/>
                    <a:pt x="19" y="35"/>
                  </a:cubicBezTo>
                  <a:cubicBezTo>
                    <a:pt x="20" y="35"/>
                    <a:pt x="44" y="20"/>
                    <a:pt x="45" y="20"/>
                  </a:cubicBezTo>
                  <a:cubicBezTo>
                    <a:pt x="45" y="21"/>
                    <a:pt x="19" y="36"/>
                    <a:pt x="19" y="36"/>
                  </a:cubicBezTo>
                  <a:cubicBezTo>
                    <a:pt x="19" y="37"/>
                    <a:pt x="45" y="21"/>
                    <a:pt x="45" y="21"/>
                  </a:cubicBezTo>
                  <a:cubicBezTo>
                    <a:pt x="45" y="22"/>
                    <a:pt x="17" y="44"/>
                    <a:pt x="17" y="44"/>
                  </a:cubicBezTo>
                  <a:cubicBezTo>
                    <a:pt x="17" y="44"/>
                    <a:pt x="47" y="26"/>
                    <a:pt x="47" y="27"/>
                  </a:cubicBezTo>
                  <a:cubicBezTo>
                    <a:pt x="47" y="27"/>
                    <a:pt x="16" y="46"/>
                    <a:pt x="16" y="47"/>
                  </a:cubicBezTo>
                  <a:cubicBezTo>
                    <a:pt x="16" y="47"/>
                    <a:pt x="48" y="28"/>
                    <a:pt x="48" y="28"/>
                  </a:cubicBezTo>
                  <a:cubicBezTo>
                    <a:pt x="48" y="28"/>
                    <a:pt x="15" y="51"/>
                    <a:pt x="15" y="51"/>
                  </a:cubicBezTo>
                  <a:cubicBezTo>
                    <a:pt x="15" y="51"/>
                    <a:pt x="49" y="31"/>
                    <a:pt x="49" y="31"/>
                  </a:cubicBezTo>
                  <a:cubicBezTo>
                    <a:pt x="49" y="32"/>
                    <a:pt x="14" y="54"/>
                    <a:pt x="14" y="54"/>
                  </a:cubicBezTo>
                  <a:cubicBezTo>
                    <a:pt x="14" y="55"/>
                    <a:pt x="49" y="33"/>
                    <a:pt x="50" y="34"/>
                  </a:cubicBezTo>
                  <a:cubicBezTo>
                    <a:pt x="50" y="34"/>
                    <a:pt x="11" y="65"/>
                    <a:pt x="11" y="66"/>
                  </a:cubicBezTo>
                  <a:cubicBezTo>
                    <a:pt x="12" y="66"/>
                    <a:pt x="52" y="42"/>
                    <a:pt x="52" y="42"/>
                  </a:cubicBezTo>
                  <a:cubicBezTo>
                    <a:pt x="53" y="42"/>
                    <a:pt x="11" y="68"/>
                    <a:pt x="11" y="68"/>
                  </a:cubicBezTo>
                  <a:cubicBezTo>
                    <a:pt x="11" y="69"/>
                    <a:pt x="53" y="44"/>
                    <a:pt x="53" y="44"/>
                  </a:cubicBezTo>
                  <a:cubicBezTo>
                    <a:pt x="53" y="44"/>
                    <a:pt x="10" y="70"/>
                    <a:pt x="10" y="71"/>
                  </a:cubicBezTo>
                  <a:cubicBezTo>
                    <a:pt x="11" y="71"/>
                    <a:pt x="53" y="45"/>
                    <a:pt x="54" y="46"/>
                  </a:cubicBezTo>
                  <a:cubicBezTo>
                    <a:pt x="54" y="46"/>
                    <a:pt x="8" y="80"/>
                    <a:pt x="9" y="80"/>
                  </a:cubicBezTo>
                  <a:cubicBezTo>
                    <a:pt x="9" y="81"/>
                    <a:pt x="55" y="53"/>
                    <a:pt x="56" y="53"/>
                  </a:cubicBezTo>
                  <a:cubicBezTo>
                    <a:pt x="56" y="54"/>
                    <a:pt x="7" y="89"/>
                    <a:pt x="7" y="90"/>
                  </a:cubicBezTo>
                  <a:cubicBezTo>
                    <a:pt x="7" y="90"/>
                    <a:pt x="57" y="60"/>
                    <a:pt x="58" y="61"/>
                  </a:cubicBezTo>
                  <a:cubicBezTo>
                    <a:pt x="58" y="61"/>
                    <a:pt x="6" y="93"/>
                    <a:pt x="7" y="94"/>
                  </a:cubicBezTo>
                  <a:cubicBezTo>
                    <a:pt x="7" y="94"/>
                    <a:pt x="58" y="63"/>
                    <a:pt x="58" y="64"/>
                  </a:cubicBezTo>
                  <a:cubicBezTo>
                    <a:pt x="59" y="64"/>
                    <a:pt x="6" y="99"/>
                    <a:pt x="6" y="99"/>
                  </a:cubicBezTo>
                  <a:cubicBezTo>
                    <a:pt x="6" y="100"/>
                    <a:pt x="59" y="68"/>
                    <a:pt x="60" y="68"/>
                  </a:cubicBezTo>
                  <a:cubicBezTo>
                    <a:pt x="60" y="69"/>
                    <a:pt x="5" y="103"/>
                    <a:pt x="5" y="103"/>
                  </a:cubicBezTo>
                  <a:cubicBezTo>
                    <a:pt x="5" y="103"/>
                    <a:pt x="60" y="71"/>
                    <a:pt x="60" y="71"/>
                  </a:cubicBezTo>
                  <a:cubicBezTo>
                    <a:pt x="61" y="72"/>
                    <a:pt x="4" y="112"/>
                    <a:pt x="4" y="113"/>
                  </a:cubicBezTo>
                  <a:cubicBezTo>
                    <a:pt x="4" y="113"/>
                    <a:pt x="62" y="79"/>
                    <a:pt x="62" y="79"/>
                  </a:cubicBezTo>
                  <a:cubicBezTo>
                    <a:pt x="62" y="80"/>
                    <a:pt x="3" y="122"/>
                    <a:pt x="3" y="122"/>
                  </a:cubicBezTo>
                  <a:cubicBezTo>
                    <a:pt x="3" y="123"/>
                    <a:pt x="63" y="87"/>
                    <a:pt x="64" y="88"/>
                  </a:cubicBezTo>
                  <a:cubicBezTo>
                    <a:pt x="64" y="88"/>
                    <a:pt x="3" y="122"/>
                    <a:pt x="3" y="123"/>
                  </a:cubicBezTo>
                  <a:cubicBezTo>
                    <a:pt x="3" y="123"/>
                    <a:pt x="63" y="88"/>
                    <a:pt x="64" y="88"/>
                  </a:cubicBezTo>
                  <a:cubicBezTo>
                    <a:pt x="64" y="89"/>
                    <a:pt x="2" y="131"/>
                    <a:pt x="2" y="131"/>
                  </a:cubicBezTo>
                  <a:cubicBezTo>
                    <a:pt x="3" y="132"/>
                    <a:pt x="64" y="94"/>
                    <a:pt x="65" y="95"/>
                  </a:cubicBezTo>
                  <a:cubicBezTo>
                    <a:pt x="65" y="96"/>
                    <a:pt x="1" y="138"/>
                    <a:pt x="2" y="139"/>
                  </a:cubicBezTo>
                  <a:cubicBezTo>
                    <a:pt x="2" y="140"/>
                    <a:pt x="65" y="101"/>
                    <a:pt x="66" y="102"/>
                  </a:cubicBezTo>
                  <a:cubicBezTo>
                    <a:pt x="66" y="103"/>
                    <a:pt x="1" y="146"/>
                    <a:pt x="1" y="147"/>
                  </a:cubicBezTo>
                  <a:cubicBezTo>
                    <a:pt x="2" y="147"/>
                    <a:pt x="67" y="108"/>
                    <a:pt x="67" y="109"/>
                  </a:cubicBezTo>
                  <a:cubicBezTo>
                    <a:pt x="68" y="110"/>
                    <a:pt x="1" y="151"/>
                    <a:pt x="1" y="152"/>
                  </a:cubicBezTo>
                  <a:cubicBezTo>
                    <a:pt x="2" y="153"/>
                    <a:pt x="67" y="113"/>
                    <a:pt x="68" y="113"/>
                  </a:cubicBezTo>
                  <a:cubicBezTo>
                    <a:pt x="68" y="114"/>
                    <a:pt x="0" y="159"/>
                    <a:pt x="1" y="160"/>
                  </a:cubicBezTo>
                  <a:cubicBezTo>
                    <a:pt x="1" y="161"/>
                    <a:pt x="68" y="120"/>
                    <a:pt x="69" y="121"/>
                  </a:cubicBezTo>
                  <a:cubicBezTo>
                    <a:pt x="69" y="122"/>
                    <a:pt x="0" y="167"/>
                    <a:pt x="1" y="168"/>
                  </a:cubicBezTo>
                  <a:cubicBezTo>
                    <a:pt x="1" y="168"/>
                    <a:pt x="69" y="127"/>
                    <a:pt x="69" y="128"/>
                  </a:cubicBezTo>
                  <a:cubicBezTo>
                    <a:pt x="70" y="128"/>
                    <a:pt x="0" y="167"/>
                    <a:pt x="1" y="168"/>
                  </a:cubicBezTo>
                  <a:cubicBezTo>
                    <a:pt x="1" y="169"/>
                    <a:pt x="69" y="128"/>
                    <a:pt x="69" y="128"/>
                  </a:cubicBezTo>
                  <a:cubicBezTo>
                    <a:pt x="70" y="129"/>
                    <a:pt x="0" y="173"/>
                    <a:pt x="1" y="173"/>
                  </a:cubicBezTo>
                  <a:cubicBezTo>
                    <a:pt x="1" y="174"/>
                    <a:pt x="69" y="132"/>
                    <a:pt x="70" y="133"/>
                  </a:cubicBezTo>
                  <a:cubicBezTo>
                    <a:pt x="70" y="134"/>
                    <a:pt x="0" y="182"/>
                    <a:pt x="1" y="183"/>
                  </a:cubicBezTo>
                  <a:cubicBezTo>
                    <a:pt x="1" y="183"/>
                    <a:pt x="70" y="142"/>
                    <a:pt x="71" y="142"/>
                  </a:cubicBezTo>
                  <a:cubicBezTo>
                    <a:pt x="71" y="143"/>
                    <a:pt x="0" y="188"/>
                    <a:pt x="0" y="189"/>
                  </a:cubicBezTo>
                  <a:cubicBezTo>
                    <a:pt x="1" y="189"/>
                    <a:pt x="71" y="148"/>
                    <a:pt x="71" y="148"/>
                  </a:cubicBezTo>
                  <a:cubicBezTo>
                    <a:pt x="72" y="149"/>
                    <a:pt x="0" y="192"/>
                    <a:pt x="0" y="193"/>
                  </a:cubicBezTo>
                  <a:cubicBezTo>
                    <a:pt x="1" y="194"/>
                    <a:pt x="71" y="151"/>
                    <a:pt x="71" y="152"/>
                  </a:cubicBezTo>
                  <a:cubicBezTo>
                    <a:pt x="72" y="152"/>
                    <a:pt x="0" y="198"/>
                    <a:pt x="1" y="199"/>
                  </a:cubicBezTo>
                  <a:cubicBezTo>
                    <a:pt x="1" y="200"/>
                    <a:pt x="71" y="157"/>
                    <a:pt x="72" y="158"/>
                  </a:cubicBezTo>
                  <a:cubicBezTo>
                    <a:pt x="72" y="158"/>
                    <a:pt x="0" y="207"/>
                    <a:pt x="1" y="208"/>
                  </a:cubicBezTo>
                  <a:cubicBezTo>
                    <a:pt x="1" y="209"/>
                    <a:pt x="72" y="166"/>
                    <a:pt x="72" y="167"/>
                  </a:cubicBezTo>
                  <a:cubicBezTo>
                    <a:pt x="73" y="168"/>
                    <a:pt x="1" y="211"/>
                    <a:pt x="1" y="212"/>
                  </a:cubicBezTo>
                  <a:cubicBezTo>
                    <a:pt x="2" y="213"/>
                    <a:pt x="72" y="170"/>
                    <a:pt x="73" y="171"/>
                  </a:cubicBezTo>
                  <a:cubicBezTo>
                    <a:pt x="73" y="171"/>
                    <a:pt x="1" y="216"/>
                    <a:pt x="1" y="217"/>
                  </a:cubicBezTo>
                  <a:cubicBezTo>
                    <a:pt x="1" y="218"/>
                    <a:pt x="72" y="175"/>
                    <a:pt x="73" y="176"/>
                  </a:cubicBezTo>
                  <a:cubicBezTo>
                    <a:pt x="73" y="177"/>
                    <a:pt x="1" y="220"/>
                    <a:pt x="1" y="221"/>
                  </a:cubicBezTo>
                  <a:cubicBezTo>
                    <a:pt x="2" y="222"/>
                    <a:pt x="72" y="179"/>
                    <a:pt x="73" y="180"/>
                  </a:cubicBezTo>
                  <a:cubicBezTo>
                    <a:pt x="73" y="181"/>
                    <a:pt x="1" y="221"/>
                    <a:pt x="2" y="222"/>
                  </a:cubicBezTo>
                  <a:cubicBezTo>
                    <a:pt x="2" y="223"/>
                    <a:pt x="73" y="181"/>
                    <a:pt x="73" y="181"/>
                  </a:cubicBezTo>
                  <a:cubicBezTo>
                    <a:pt x="73" y="182"/>
                    <a:pt x="1" y="222"/>
                    <a:pt x="2" y="223"/>
                  </a:cubicBezTo>
                  <a:cubicBezTo>
                    <a:pt x="2" y="224"/>
                    <a:pt x="72" y="181"/>
                    <a:pt x="73" y="182"/>
                  </a:cubicBezTo>
                  <a:cubicBezTo>
                    <a:pt x="73" y="183"/>
                    <a:pt x="1" y="229"/>
                    <a:pt x="2" y="230"/>
                  </a:cubicBezTo>
                  <a:cubicBezTo>
                    <a:pt x="2" y="231"/>
                    <a:pt x="73" y="188"/>
                    <a:pt x="73" y="189"/>
                  </a:cubicBezTo>
                  <a:cubicBezTo>
                    <a:pt x="74" y="190"/>
                    <a:pt x="2" y="232"/>
                    <a:pt x="2" y="233"/>
                  </a:cubicBezTo>
                  <a:cubicBezTo>
                    <a:pt x="3" y="234"/>
                    <a:pt x="73" y="192"/>
                    <a:pt x="73" y="192"/>
                  </a:cubicBezTo>
                  <a:cubicBezTo>
                    <a:pt x="74" y="193"/>
                    <a:pt x="2" y="240"/>
                    <a:pt x="3" y="241"/>
                  </a:cubicBezTo>
                  <a:cubicBezTo>
                    <a:pt x="3" y="242"/>
                    <a:pt x="73" y="200"/>
                    <a:pt x="73" y="201"/>
                  </a:cubicBezTo>
                  <a:cubicBezTo>
                    <a:pt x="73" y="201"/>
                    <a:pt x="3" y="242"/>
                    <a:pt x="3" y="242"/>
                  </a:cubicBezTo>
                  <a:cubicBezTo>
                    <a:pt x="3" y="243"/>
                    <a:pt x="73" y="201"/>
                    <a:pt x="73" y="202"/>
                  </a:cubicBezTo>
                  <a:cubicBezTo>
                    <a:pt x="74" y="202"/>
                    <a:pt x="3" y="242"/>
                    <a:pt x="3" y="242"/>
                  </a:cubicBezTo>
                  <a:cubicBezTo>
                    <a:pt x="3" y="243"/>
                    <a:pt x="73" y="201"/>
                    <a:pt x="73" y="202"/>
                  </a:cubicBezTo>
                  <a:cubicBezTo>
                    <a:pt x="74" y="203"/>
                    <a:pt x="3" y="249"/>
                    <a:pt x="4" y="250"/>
                  </a:cubicBezTo>
                  <a:cubicBezTo>
                    <a:pt x="4" y="251"/>
                    <a:pt x="73" y="210"/>
                    <a:pt x="73" y="210"/>
                  </a:cubicBezTo>
                  <a:cubicBezTo>
                    <a:pt x="73" y="210"/>
                    <a:pt x="4" y="252"/>
                    <a:pt x="4" y="253"/>
                  </a:cubicBezTo>
                  <a:cubicBezTo>
                    <a:pt x="4" y="254"/>
                    <a:pt x="73" y="212"/>
                    <a:pt x="73" y="213"/>
                  </a:cubicBezTo>
                  <a:cubicBezTo>
                    <a:pt x="73" y="213"/>
                    <a:pt x="4" y="260"/>
                    <a:pt x="5" y="260"/>
                  </a:cubicBezTo>
                  <a:cubicBezTo>
                    <a:pt x="5" y="261"/>
                    <a:pt x="73" y="220"/>
                    <a:pt x="73" y="221"/>
                  </a:cubicBezTo>
                  <a:cubicBezTo>
                    <a:pt x="74" y="222"/>
                    <a:pt x="6" y="268"/>
                    <a:pt x="6" y="269"/>
                  </a:cubicBezTo>
                  <a:cubicBezTo>
                    <a:pt x="6" y="269"/>
                    <a:pt x="72" y="230"/>
                    <a:pt x="73" y="230"/>
                  </a:cubicBezTo>
                  <a:cubicBezTo>
                    <a:pt x="73" y="231"/>
                    <a:pt x="6" y="270"/>
                    <a:pt x="6" y="271"/>
                  </a:cubicBezTo>
                  <a:cubicBezTo>
                    <a:pt x="7" y="272"/>
                    <a:pt x="72" y="232"/>
                    <a:pt x="73" y="233"/>
                  </a:cubicBezTo>
                  <a:cubicBezTo>
                    <a:pt x="73" y="234"/>
                    <a:pt x="6" y="275"/>
                    <a:pt x="7" y="276"/>
                  </a:cubicBezTo>
                  <a:cubicBezTo>
                    <a:pt x="7" y="277"/>
                    <a:pt x="72" y="238"/>
                    <a:pt x="72" y="238"/>
                  </a:cubicBezTo>
                  <a:cubicBezTo>
                    <a:pt x="73" y="239"/>
                    <a:pt x="8" y="284"/>
                    <a:pt x="8" y="285"/>
                  </a:cubicBezTo>
                  <a:cubicBezTo>
                    <a:pt x="9" y="286"/>
                    <a:pt x="72" y="248"/>
                    <a:pt x="72" y="248"/>
                  </a:cubicBezTo>
                  <a:cubicBezTo>
                    <a:pt x="72" y="249"/>
                    <a:pt x="9" y="292"/>
                    <a:pt x="9" y="293"/>
                  </a:cubicBezTo>
                  <a:cubicBezTo>
                    <a:pt x="10" y="293"/>
                    <a:pt x="70" y="257"/>
                    <a:pt x="71" y="257"/>
                  </a:cubicBezTo>
                  <a:cubicBezTo>
                    <a:pt x="71" y="258"/>
                    <a:pt x="10" y="295"/>
                    <a:pt x="10" y="296"/>
                  </a:cubicBezTo>
                  <a:cubicBezTo>
                    <a:pt x="10" y="296"/>
                    <a:pt x="70" y="260"/>
                    <a:pt x="71" y="261"/>
                  </a:cubicBezTo>
                  <a:cubicBezTo>
                    <a:pt x="71" y="262"/>
                    <a:pt x="10" y="295"/>
                    <a:pt x="10" y="296"/>
                  </a:cubicBezTo>
                  <a:cubicBezTo>
                    <a:pt x="10" y="296"/>
                    <a:pt x="70" y="260"/>
                    <a:pt x="71" y="261"/>
                  </a:cubicBezTo>
                  <a:cubicBezTo>
                    <a:pt x="71" y="261"/>
                    <a:pt x="11" y="304"/>
                    <a:pt x="12" y="305"/>
                  </a:cubicBezTo>
                  <a:cubicBezTo>
                    <a:pt x="12" y="305"/>
                    <a:pt x="69" y="270"/>
                    <a:pt x="70" y="271"/>
                  </a:cubicBezTo>
                  <a:cubicBezTo>
                    <a:pt x="70" y="271"/>
                    <a:pt x="12" y="309"/>
                    <a:pt x="13" y="309"/>
                  </a:cubicBezTo>
                  <a:cubicBezTo>
                    <a:pt x="13" y="310"/>
                    <a:pt x="69" y="276"/>
                    <a:pt x="69" y="277"/>
                  </a:cubicBezTo>
                  <a:cubicBezTo>
                    <a:pt x="69" y="277"/>
                    <a:pt x="13" y="313"/>
                    <a:pt x="14" y="314"/>
                  </a:cubicBezTo>
                  <a:cubicBezTo>
                    <a:pt x="14" y="315"/>
                    <a:pt x="68" y="282"/>
                    <a:pt x="68" y="283"/>
                  </a:cubicBezTo>
                  <a:cubicBezTo>
                    <a:pt x="69" y="283"/>
                    <a:pt x="15" y="321"/>
                    <a:pt x="16" y="322"/>
                  </a:cubicBezTo>
                  <a:cubicBezTo>
                    <a:pt x="16" y="322"/>
                    <a:pt x="67" y="292"/>
                    <a:pt x="67" y="292"/>
                  </a:cubicBezTo>
                  <a:cubicBezTo>
                    <a:pt x="67" y="293"/>
                    <a:pt x="17" y="329"/>
                    <a:pt x="18" y="330"/>
                  </a:cubicBezTo>
                  <a:cubicBezTo>
                    <a:pt x="18" y="330"/>
                    <a:pt x="65" y="301"/>
                    <a:pt x="65" y="302"/>
                  </a:cubicBezTo>
                  <a:cubicBezTo>
                    <a:pt x="66" y="302"/>
                    <a:pt x="18" y="331"/>
                    <a:pt x="18" y="331"/>
                  </a:cubicBezTo>
                  <a:cubicBezTo>
                    <a:pt x="18" y="332"/>
                    <a:pt x="65" y="304"/>
                    <a:pt x="65" y="304"/>
                  </a:cubicBezTo>
                  <a:cubicBezTo>
                    <a:pt x="65" y="305"/>
                    <a:pt x="19" y="336"/>
                    <a:pt x="20" y="337"/>
                  </a:cubicBezTo>
                  <a:cubicBezTo>
                    <a:pt x="20" y="337"/>
                    <a:pt x="63" y="311"/>
                    <a:pt x="64" y="311"/>
                  </a:cubicBezTo>
                  <a:cubicBezTo>
                    <a:pt x="64" y="312"/>
                    <a:pt x="21" y="342"/>
                    <a:pt x="21" y="343"/>
                  </a:cubicBezTo>
                  <a:cubicBezTo>
                    <a:pt x="22" y="343"/>
                    <a:pt x="62" y="319"/>
                    <a:pt x="62" y="319"/>
                  </a:cubicBezTo>
                  <a:cubicBezTo>
                    <a:pt x="63" y="320"/>
                    <a:pt x="23" y="349"/>
                    <a:pt x="24" y="350"/>
                  </a:cubicBezTo>
                  <a:cubicBezTo>
                    <a:pt x="24" y="350"/>
                    <a:pt x="60" y="328"/>
                    <a:pt x="60" y="329"/>
                  </a:cubicBezTo>
                  <a:cubicBezTo>
                    <a:pt x="60" y="329"/>
                    <a:pt x="26" y="358"/>
                    <a:pt x="27" y="358"/>
                  </a:cubicBezTo>
                  <a:cubicBezTo>
                    <a:pt x="27" y="358"/>
                    <a:pt x="57" y="340"/>
                    <a:pt x="57" y="341"/>
                  </a:cubicBezTo>
                  <a:cubicBezTo>
                    <a:pt x="57" y="341"/>
                    <a:pt x="28" y="361"/>
                    <a:pt x="28" y="361"/>
                  </a:cubicBezTo>
                  <a:cubicBezTo>
                    <a:pt x="28" y="362"/>
                    <a:pt x="55" y="345"/>
                    <a:pt x="56" y="345"/>
                  </a:cubicBezTo>
                  <a:cubicBezTo>
                    <a:pt x="56" y="346"/>
                    <a:pt x="31" y="369"/>
                    <a:pt x="31" y="369"/>
                  </a:cubicBezTo>
                  <a:cubicBezTo>
                    <a:pt x="32" y="370"/>
                    <a:pt x="52" y="358"/>
                    <a:pt x="52" y="358"/>
                  </a:cubicBezTo>
                  <a:cubicBezTo>
                    <a:pt x="52" y="358"/>
                    <a:pt x="33" y="372"/>
                    <a:pt x="33" y="373"/>
                  </a:cubicBezTo>
                  <a:cubicBezTo>
                    <a:pt x="33" y="373"/>
                    <a:pt x="50" y="363"/>
                    <a:pt x="50" y="363"/>
                  </a:cubicBezTo>
                  <a:cubicBezTo>
                    <a:pt x="50" y="363"/>
                    <a:pt x="35" y="377"/>
                    <a:pt x="35" y="377"/>
                  </a:cubicBezTo>
                  <a:cubicBezTo>
                    <a:pt x="35" y="377"/>
                    <a:pt x="47" y="370"/>
                    <a:pt x="47" y="370"/>
                  </a:cubicBezTo>
                  <a:cubicBezTo>
                    <a:pt x="47" y="370"/>
                    <a:pt x="37" y="380"/>
                    <a:pt x="37" y="380"/>
                  </a:cubicBezTo>
                  <a:cubicBezTo>
                    <a:pt x="37" y="380"/>
                    <a:pt x="44" y="376"/>
                    <a:pt x="44" y="376"/>
                  </a:cubicBezTo>
                  <a:cubicBezTo>
                    <a:pt x="44" y="376"/>
                    <a:pt x="39" y="384"/>
                    <a:pt x="39" y="384"/>
                  </a:cubicBezTo>
                  <a:cubicBezTo>
                    <a:pt x="39" y="384"/>
                    <a:pt x="40" y="384"/>
                    <a:pt x="40" y="384"/>
                  </a:cubicBezTo>
                  <a:cubicBezTo>
                    <a:pt x="40" y="384"/>
                    <a:pt x="39" y="385"/>
                    <a:pt x="39" y="385"/>
                  </a:cubicBezTo>
                  <a:cubicBezTo>
                    <a:pt x="39" y="385"/>
                    <a:pt x="40" y="385"/>
                    <a:pt x="40" y="385"/>
                  </a:cubicBezTo>
                </a:path>
              </a:pathLst>
            </a:custGeom>
            <a:noFill/>
            <a:ln w="3175" cap="rnd">
              <a:solidFill>
                <a:schemeClr val="accent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chenying0907 21"/>
            <p:cNvSpPr/>
            <p:nvPr/>
          </p:nvSpPr>
          <p:spPr bwMode="auto">
            <a:xfrm>
              <a:off x="3490913" y="4740275"/>
              <a:ext cx="190500" cy="322263"/>
            </a:xfrm>
            <a:custGeom>
              <a:avLst/>
              <a:gdLst>
                <a:gd name="T0" fmla="*/ 30 w 64"/>
                <a:gd name="T1" fmla="*/ 0 h 108"/>
                <a:gd name="T2" fmla="*/ 30 w 64"/>
                <a:gd name="T3" fmla="*/ 0 h 108"/>
                <a:gd name="T4" fmla="*/ 28 w 64"/>
                <a:gd name="T5" fmla="*/ 10 h 108"/>
                <a:gd name="T6" fmla="*/ 37 w 64"/>
                <a:gd name="T7" fmla="*/ 5 h 108"/>
                <a:gd name="T8" fmla="*/ 28 w 64"/>
                <a:gd name="T9" fmla="*/ 14 h 108"/>
                <a:gd name="T10" fmla="*/ 39 w 64"/>
                <a:gd name="T11" fmla="*/ 7 h 108"/>
                <a:gd name="T12" fmla="*/ 27 w 64"/>
                <a:gd name="T13" fmla="*/ 21 h 108"/>
                <a:gd name="T14" fmla="*/ 42 w 64"/>
                <a:gd name="T15" fmla="*/ 12 h 108"/>
                <a:gd name="T16" fmla="*/ 27 w 64"/>
                <a:gd name="T17" fmla="*/ 22 h 108"/>
                <a:gd name="T18" fmla="*/ 43 w 64"/>
                <a:gd name="T19" fmla="*/ 13 h 108"/>
                <a:gd name="T20" fmla="*/ 27 w 64"/>
                <a:gd name="T21" fmla="*/ 23 h 108"/>
                <a:gd name="T22" fmla="*/ 43 w 64"/>
                <a:gd name="T23" fmla="*/ 13 h 108"/>
                <a:gd name="T24" fmla="*/ 26 w 64"/>
                <a:gd name="T25" fmla="*/ 25 h 108"/>
                <a:gd name="T26" fmla="*/ 44 w 64"/>
                <a:gd name="T27" fmla="*/ 15 h 108"/>
                <a:gd name="T28" fmla="*/ 25 w 64"/>
                <a:gd name="T29" fmla="*/ 34 h 108"/>
                <a:gd name="T30" fmla="*/ 47 w 64"/>
                <a:gd name="T31" fmla="*/ 21 h 108"/>
                <a:gd name="T32" fmla="*/ 24 w 64"/>
                <a:gd name="T33" fmla="*/ 36 h 108"/>
                <a:gd name="T34" fmla="*/ 48 w 64"/>
                <a:gd name="T35" fmla="*/ 23 h 108"/>
                <a:gd name="T36" fmla="*/ 24 w 64"/>
                <a:gd name="T37" fmla="*/ 38 h 108"/>
                <a:gd name="T38" fmla="*/ 48 w 64"/>
                <a:gd name="T39" fmla="*/ 23 h 108"/>
                <a:gd name="T40" fmla="*/ 22 w 64"/>
                <a:gd name="T41" fmla="*/ 47 h 108"/>
                <a:gd name="T42" fmla="*/ 51 w 64"/>
                <a:gd name="T43" fmla="*/ 30 h 108"/>
                <a:gd name="T44" fmla="*/ 21 w 64"/>
                <a:gd name="T45" fmla="*/ 51 h 108"/>
                <a:gd name="T46" fmla="*/ 53 w 64"/>
                <a:gd name="T47" fmla="*/ 33 h 108"/>
                <a:gd name="T48" fmla="*/ 20 w 64"/>
                <a:gd name="T49" fmla="*/ 53 h 108"/>
                <a:gd name="T50" fmla="*/ 53 w 64"/>
                <a:gd name="T51" fmla="*/ 34 h 108"/>
                <a:gd name="T52" fmla="*/ 18 w 64"/>
                <a:gd name="T53" fmla="*/ 60 h 108"/>
                <a:gd name="T54" fmla="*/ 55 w 64"/>
                <a:gd name="T55" fmla="*/ 39 h 108"/>
                <a:gd name="T56" fmla="*/ 17 w 64"/>
                <a:gd name="T57" fmla="*/ 66 h 108"/>
                <a:gd name="T58" fmla="*/ 57 w 64"/>
                <a:gd name="T59" fmla="*/ 43 h 108"/>
                <a:gd name="T60" fmla="*/ 13 w 64"/>
                <a:gd name="T61" fmla="*/ 78 h 108"/>
                <a:gd name="T62" fmla="*/ 59 w 64"/>
                <a:gd name="T63" fmla="*/ 52 h 108"/>
                <a:gd name="T64" fmla="*/ 12 w 64"/>
                <a:gd name="T65" fmla="*/ 80 h 108"/>
                <a:gd name="T66" fmla="*/ 60 w 64"/>
                <a:gd name="T67" fmla="*/ 53 h 108"/>
                <a:gd name="T68" fmla="*/ 8 w 64"/>
                <a:gd name="T69" fmla="*/ 91 h 108"/>
                <a:gd name="T70" fmla="*/ 62 w 64"/>
                <a:gd name="T71" fmla="*/ 60 h 108"/>
                <a:gd name="T72" fmla="*/ 8 w 64"/>
                <a:gd name="T73" fmla="*/ 91 h 108"/>
                <a:gd name="T74" fmla="*/ 62 w 64"/>
                <a:gd name="T75" fmla="*/ 60 h 108"/>
                <a:gd name="T76" fmla="*/ 7 w 64"/>
                <a:gd name="T77" fmla="*/ 94 h 108"/>
                <a:gd name="T78" fmla="*/ 62 w 64"/>
                <a:gd name="T79" fmla="*/ 62 h 108"/>
                <a:gd name="T80" fmla="*/ 1 w 64"/>
                <a:gd name="T81" fmla="*/ 106 h 108"/>
                <a:gd name="T82" fmla="*/ 64 w 64"/>
                <a:gd name="T83" fmla="*/ 70 h 108"/>
                <a:gd name="T84" fmla="*/ 0 w 64"/>
                <a:gd name="T85" fmla="*/ 107 h 108"/>
                <a:gd name="T86" fmla="*/ 64 w 64"/>
                <a:gd name="T87" fmla="*/ 7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108"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28" y="10"/>
                    <a:pt x="28" y="10"/>
                  </a:cubicBezTo>
                  <a:cubicBezTo>
                    <a:pt x="28" y="10"/>
                    <a:pt x="37" y="5"/>
                    <a:pt x="37" y="5"/>
                  </a:cubicBezTo>
                  <a:cubicBezTo>
                    <a:pt x="37" y="5"/>
                    <a:pt x="28" y="14"/>
                    <a:pt x="28" y="14"/>
                  </a:cubicBezTo>
                  <a:cubicBezTo>
                    <a:pt x="28" y="14"/>
                    <a:pt x="39" y="7"/>
                    <a:pt x="39" y="7"/>
                  </a:cubicBezTo>
                  <a:cubicBezTo>
                    <a:pt x="39" y="7"/>
                    <a:pt x="27" y="21"/>
                    <a:pt x="27" y="21"/>
                  </a:cubicBezTo>
                  <a:cubicBezTo>
                    <a:pt x="27" y="21"/>
                    <a:pt x="42" y="12"/>
                    <a:pt x="42" y="12"/>
                  </a:cubicBezTo>
                  <a:cubicBezTo>
                    <a:pt x="42" y="12"/>
                    <a:pt x="27" y="22"/>
                    <a:pt x="27" y="22"/>
                  </a:cubicBezTo>
                  <a:cubicBezTo>
                    <a:pt x="27" y="22"/>
                    <a:pt x="42" y="13"/>
                    <a:pt x="43" y="13"/>
                  </a:cubicBezTo>
                  <a:cubicBezTo>
                    <a:pt x="43" y="13"/>
                    <a:pt x="27" y="22"/>
                    <a:pt x="27" y="23"/>
                  </a:cubicBezTo>
                  <a:cubicBezTo>
                    <a:pt x="27" y="23"/>
                    <a:pt x="43" y="13"/>
                    <a:pt x="43" y="13"/>
                  </a:cubicBezTo>
                  <a:cubicBezTo>
                    <a:pt x="43" y="13"/>
                    <a:pt x="26" y="25"/>
                    <a:pt x="26" y="25"/>
                  </a:cubicBezTo>
                  <a:cubicBezTo>
                    <a:pt x="26" y="25"/>
                    <a:pt x="43" y="14"/>
                    <a:pt x="44" y="15"/>
                  </a:cubicBezTo>
                  <a:cubicBezTo>
                    <a:pt x="44" y="15"/>
                    <a:pt x="24" y="34"/>
                    <a:pt x="25" y="34"/>
                  </a:cubicBezTo>
                  <a:cubicBezTo>
                    <a:pt x="25" y="34"/>
                    <a:pt x="47" y="21"/>
                    <a:pt x="47" y="21"/>
                  </a:cubicBezTo>
                  <a:cubicBezTo>
                    <a:pt x="47" y="21"/>
                    <a:pt x="24" y="36"/>
                    <a:pt x="24" y="36"/>
                  </a:cubicBezTo>
                  <a:cubicBezTo>
                    <a:pt x="24" y="37"/>
                    <a:pt x="48" y="22"/>
                    <a:pt x="48" y="23"/>
                  </a:cubicBezTo>
                  <a:cubicBezTo>
                    <a:pt x="48" y="23"/>
                    <a:pt x="24" y="37"/>
                    <a:pt x="24" y="38"/>
                  </a:cubicBezTo>
                  <a:cubicBezTo>
                    <a:pt x="24" y="38"/>
                    <a:pt x="48" y="23"/>
                    <a:pt x="48" y="23"/>
                  </a:cubicBezTo>
                  <a:cubicBezTo>
                    <a:pt x="48" y="24"/>
                    <a:pt x="22" y="47"/>
                    <a:pt x="22" y="47"/>
                  </a:cubicBezTo>
                  <a:cubicBezTo>
                    <a:pt x="22" y="47"/>
                    <a:pt x="51" y="30"/>
                    <a:pt x="51" y="30"/>
                  </a:cubicBezTo>
                  <a:cubicBezTo>
                    <a:pt x="52" y="30"/>
                    <a:pt x="20" y="51"/>
                    <a:pt x="21" y="51"/>
                  </a:cubicBezTo>
                  <a:cubicBezTo>
                    <a:pt x="21" y="52"/>
                    <a:pt x="52" y="33"/>
                    <a:pt x="53" y="33"/>
                  </a:cubicBezTo>
                  <a:cubicBezTo>
                    <a:pt x="53" y="33"/>
                    <a:pt x="20" y="53"/>
                    <a:pt x="20" y="53"/>
                  </a:cubicBezTo>
                  <a:cubicBezTo>
                    <a:pt x="21" y="54"/>
                    <a:pt x="53" y="34"/>
                    <a:pt x="53" y="34"/>
                  </a:cubicBezTo>
                  <a:cubicBezTo>
                    <a:pt x="53" y="35"/>
                    <a:pt x="18" y="60"/>
                    <a:pt x="18" y="60"/>
                  </a:cubicBezTo>
                  <a:cubicBezTo>
                    <a:pt x="19" y="61"/>
                    <a:pt x="55" y="39"/>
                    <a:pt x="55" y="39"/>
                  </a:cubicBezTo>
                  <a:cubicBezTo>
                    <a:pt x="55" y="40"/>
                    <a:pt x="17" y="66"/>
                    <a:pt x="17" y="66"/>
                  </a:cubicBezTo>
                  <a:cubicBezTo>
                    <a:pt x="17" y="67"/>
                    <a:pt x="56" y="43"/>
                    <a:pt x="57" y="43"/>
                  </a:cubicBezTo>
                  <a:cubicBezTo>
                    <a:pt x="57" y="44"/>
                    <a:pt x="13" y="78"/>
                    <a:pt x="13" y="78"/>
                  </a:cubicBezTo>
                  <a:cubicBezTo>
                    <a:pt x="13" y="78"/>
                    <a:pt x="59" y="51"/>
                    <a:pt x="59" y="52"/>
                  </a:cubicBezTo>
                  <a:cubicBezTo>
                    <a:pt x="60" y="52"/>
                    <a:pt x="12" y="80"/>
                    <a:pt x="12" y="80"/>
                  </a:cubicBezTo>
                  <a:cubicBezTo>
                    <a:pt x="13" y="80"/>
                    <a:pt x="60" y="53"/>
                    <a:pt x="60" y="53"/>
                  </a:cubicBezTo>
                  <a:cubicBezTo>
                    <a:pt x="60" y="53"/>
                    <a:pt x="8" y="90"/>
                    <a:pt x="8" y="91"/>
                  </a:cubicBezTo>
                  <a:cubicBezTo>
                    <a:pt x="9" y="91"/>
                    <a:pt x="61" y="59"/>
                    <a:pt x="62" y="60"/>
                  </a:cubicBezTo>
                  <a:cubicBezTo>
                    <a:pt x="62" y="61"/>
                    <a:pt x="8" y="90"/>
                    <a:pt x="8" y="91"/>
                  </a:cubicBezTo>
                  <a:cubicBezTo>
                    <a:pt x="9" y="92"/>
                    <a:pt x="61" y="60"/>
                    <a:pt x="62" y="60"/>
                  </a:cubicBezTo>
                  <a:cubicBezTo>
                    <a:pt x="62" y="61"/>
                    <a:pt x="7" y="94"/>
                    <a:pt x="7" y="94"/>
                  </a:cubicBezTo>
                  <a:cubicBezTo>
                    <a:pt x="7" y="95"/>
                    <a:pt x="62" y="62"/>
                    <a:pt x="62" y="62"/>
                  </a:cubicBezTo>
                  <a:cubicBezTo>
                    <a:pt x="63" y="63"/>
                    <a:pt x="0" y="105"/>
                    <a:pt x="1" y="106"/>
                  </a:cubicBezTo>
                  <a:cubicBezTo>
                    <a:pt x="1" y="107"/>
                    <a:pt x="63" y="69"/>
                    <a:pt x="64" y="70"/>
                  </a:cubicBezTo>
                  <a:cubicBezTo>
                    <a:pt x="64" y="70"/>
                    <a:pt x="0" y="106"/>
                    <a:pt x="0" y="107"/>
                  </a:cubicBezTo>
                  <a:cubicBezTo>
                    <a:pt x="1" y="108"/>
                    <a:pt x="63" y="69"/>
                    <a:pt x="64" y="70"/>
                  </a:cubicBezTo>
                </a:path>
              </a:pathLst>
            </a:custGeom>
            <a:noFill/>
            <a:ln w="3175" cap="rnd">
              <a:solidFill>
                <a:srgbClr val="F7E69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chenying0907 22"/>
            <p:cNvSpPr/>
            <p:nvPr/>
          </p:nvSpPr>
          <p:spPr bwMode="auto">
            <a:xfrm>
              <a:off x="3278188" y="4733925"/>
              <a:ext cx="419100" cy="930275"/>
            </a:xfrm>
            <a:custGeom>
              <a:avLst/>
              <a:gdLst>
                <a:gd name="T0" fmla="*/ 22 w 140"/>
                <a:gd name="T1" fmla="*/ 14 h 312"/>
                <a:gd name="T2" fmla="*/ 39 w 140"/>
                <a:gd name="T3" fmla="*/ 7 h 312"/>
                <a:gd name="T4" fmla="*/ 13 w 140"/>
                <a:gd name="T5" fmla="*/ 31 h 312"/>
                <a:gd name="T6" fmla="*/ 42 w 140"/>
                <a:gd name="T7" fmla="*/ 20 h 312"/>
                <a:gd name="T8" fmla="*/ 8 w 140"/>
                <a:gd name="T9" fmla="*/ 46 h 312"/>
                <a:gd name="T10" fmla="*/ 43 w 140"/>
                <a:gd name="T11" fmla="*/ 26 h 312"/>
                <a:gd name="T12" fmla="*/ 4 w 140"/>
                <a:gd name="T13" fmla="*/ 63 h 312"/>
                <a:gd name="T14" fmla="*/ 46 w 140"/>
                <a:gd name="T15" fmla="*/ 43 h 312"/>
                <a:gd name="T16" fmla="*/ 1 w 140"/>
                <a:gd name="T17" fmla="*/ 86 h 312"/>
                <a:gd name="T18" fmla="*/ 51 w 140"/>
                <a:gd name="T19" fmla="*/ 62 h 312"/>
                <a:gd name="T20" fmla="*/ 1 w 140"/>
                <a:gd name="T21" fmla="*/ 104 h 312"/>
                <a:gd name="T22" fmla="*/ 56 w 140"/>
                <a:gd name="T23" fmla="*/ 76 h 312"/>
                <a:gd name="T24" fmla="*/ 1 w 140"/>
                <a:gd name="T25" fmla="*/ 113 h 312"/>
                <a:gd name="T26" fmla="*/ 58 w 140"/>
                <a:gd name="T27" fmla="*/ 81 h 312"/>
                <a:gd name="T28" fmla="*/ 3 w 140"/>
                <a:gd name="T29" fmla="*/ 130 h 312"/>
                <a:gd name="T30" fmla="*/ 64 w 140"/>
                <a:gd name="T31" fmla="*/ 97 h 312"/>
                <a:gd name="T32" fmla="*/ 5 w 140"/>
                <a:gd name="T33" fmla="*/ 140 h 312"/>
                <a:gd name="T34" fmla="*/ 135 w 140"/>
                <a:gd name="T35" fmla="*/ 74 h 312"/>
                <a:gd name="T36" fmla="*/ 8 w 140"/>
                <a:gd name="T37" fmla="*/ 158 h 312"/>
                <a:gd name="T38" fmla="*/ 138 w 140"/>
                <a:gd name="T39" fmla="*/ 91 h 312"/>
                <a:gd name="T40" fmla="*/ 11 w 140"/>
                <a:gd name="T41" fmla="*/ 170 h 312"/>
                <a:gd name="T42" fmla="*/ 139 w 140"/>
                <a:gd name="T43" fmla="*/ 102 h 312"/>
                <a:gd name="T44" fmla="*/ 14 w 140"/>
                <a:gd name="T45" fmla="*/ 183 h 312"/>
                <a:gd name="T46" fmla="*/ 139 w 140"/>
                <a:gd name="T47" fmla="*/ 115 h 312"/>
                <a:gd name="T48" fmla="*/ 18 w 140"/>
                <a:gd name="T49" fmla="*/ 194 h 312"/>
                <a:gd name="T50" fmla="*/ 138 w 140"/>
                <a:gd name="T51" fmla="*/ 129 h 312"/>
                <a:gd name="T52" fmla="*/ 22 w 140"/>
                <a:gd name="T53" fmla="*/ 207 h 312"/>
                <a:gd name="T54" fmla="*/ 136 w 140"/>
                <a:gd name="T55" fmla="*/ 150 h 312"/>
                <a:gd name="T56" fmla="*/ 28 w 140"/>
                <a:gd name="T57" fmla="*/ 223 h 312"/>
                <a:gd name="T58" fmla="*/ 134 w 140"/>
                <a:gd name="T59" fmla="*/ 163 h 312"/>
                <a:gd name="T60" fmla="*/ 30 w 140"/>
                <a:gd name="T61" fmla="*/ 231 h 312"/>
                <a:gd name="T62" fmla="*/ 131 w 140"/>
                <a:gd name="T63" fmla="*/ 176 h 312"/>
                <a:gd name="T64" fmla="*/ 34 w 140"/>
                <a:gd name="T65" fmla="*/ 239 h 312"/>
                <a:gd name="T66" fmla="*/ 127 w 140"/>
                <a:gd name="T67" fmla="*/ 194 h 312"/>
                <a:gd name="T68" fmla="*/ 42 w 140"/>
                <a:gd name="T69" fmla="*/ 259 h 312"/>
                <a:gd name="T70" fmla="*/ 115 w 140"/>
                <a:gd name="T71" fmla="*/ 225 h 312"/>
                <a:gd name="T72" fmla="*/ 50 w 140"/>
                <a:gd name="T73" fmla="*/ 277 h 312"/>
                <a:gd name="T74" fmla="*/ 105 w 140"/>
                <a:gd name="T75" fmla="*/ 249 h 312"/>
                <a:gd name="T76" fmla="*/ 54 w 140"/>
                <a:gd name="T77" fmla="*/ 284 h 312"/>
                <a:gd name="T78" fmla="*/ 100 w 140"/>
                <a:gd name="T79" fmla="*/ 259 h 312"/>
                <a:gd name="T80" fmla="*/ 59 w 140"/>
                <a:gd name="T81" fmla="*/ 294 h 312"/>
                <a:gd name="T82" fmla="*/ 84 w 140"/>
                <a:gd name="T83" fmla="*/ 288 h 312"/>
                <a:gd name="T84" fmla="*/ 64 w 140"/>
                <a:gd name="T85" fmla="*/ 305 h 312"/>
                <a:gd name="T86" fmla="*/ 72 w 140"/>
                <a:gd name="T87" fmla="*/ 3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0" h="312">
                  <a:moveTo>
                    <a:pt x="33" y="1"/>
                  </a:moveTo>
                  <a:cubicBezTo>
                    <a:pt x="33" y="1"/>
                    <a:pt x="35" y="0"/>
                    <a:pt x="35" y="0"/>
                  </a:cubicBezTo>
                  <a:cubicBezTo>
                    <a:pt x="36" y="0"/>
                    <a:pt x="22" y="14"/>
                    <a:pt x="22" y="14"/>
                  </a:cubicBezTo>
                  <a:cubicBezTo>
                    <a:pt x="22" y="14"/>
                    <a:pt x="39" y="5"/>
                    <a:pt x="39" y="5"/>
                  </a:cubicBezTo>
                  <a:cubicBezTo>
                    <a:pt x="39" y="5"/>
                    <a:pt x="20" y="18"/>
                    <a:pt x="20" y="18"/>
                  </a:cubicBezTo>
                  <a:cubicBezTo>
                    <a:pt x="20" y="18"/>
                    <a:pt x="39" y="7"/>
                    <a:pt x="39" y="7"/>
                  </a:cubicBezTo>
                  <a:cubicBezTo>
                    <a:pt x="40" y="7"/>
                    <a:pt x="16" y="25"/>
                    <a:pt x="16" y="25"/>
                  </a:cubicBezTo>
                  <a:cubicBezTo>
                    <a:pt x="17" y="25"/>
                    <a:pt x="40" y="11"/>
                    <a:pt x="40" y="11"/>
                  </a:cubicBezTo>
                  <a:cubicBezTo>
                    <a:pt x="40" y="11"/>
                    <a:pt x="13" y="31"/>
                    <a:pt x="13" y="31"/>
                  </a:cubicBezTo>
                  <a:cubicBezTo>
                    <a:pt x="13" y="31"/>
                    <a:pt x="41" y="15"/>
                    <a:pt x="41" y="15"/>
                  </a:cubicBezTo>
                  <a:cubicBezTo>
                    <a:pt x="41" y="16"/>
                    <a:pt x="10" y="38"/>
                    <a:pt x="10" y="38"/>
                  </a:cubicBezTo>
                  <a:cubicBezTo>
                    <a:pt x="11" y="38"/>
                    <a:pt x="41" y="20"/>
                    <a:pt x="42" y="20"/>
                  </a:cubicBezTo>
                  <a:cubicBezTo>
                    <a:pt x="42" y="20"/>
                    <a:pt x="10" y="38"/>
                    <a:pt x="10" y="38"/>
                  </a:cubicBezTo>
                  <a:cubicBezTo>
                    <a:pt x="10" y="39"/>
                    <a:pt x="42" y="20"/>
                    <a:pt x="42" y="20"/>
                  </a:cubicBezTo>
                  <a:cubicBezTo>
                    <a:pt x="42" y="21"/>
                    <a:pt x="8" y="45"/>
                    <a:pt x="8" y="46"/>
                  </a:cubicBezTo>
                  <a:cubicBezTo>
                    <a:pt x="8" y="46"/>
                    <a:pt x="42" y="25"/>
                    <a:pt x="43" y="25"/>
                  </a:cubicBezTo>
                  <a:cubicBezTo>
                    <a:pt x="43" y="26"/>
                    <a:pt x="7" y="45"/>
                    <a:pt x="8" y="46"/>
                  </a:cubicBezTo>
                  <a:cubicBezTo>
                    <a:pt x="8" y="46"/>
                    <a:pt x="43" y="25"/>
                    <a:pt x="43" y="26"/>
                  </a:cubicBezTo>
                  <a:cubicBezTo>
                    <a:pt x="43" y="26"/>
                    <a:pt x="5" y="53"/>
                    <a:pt x="6" y="53"/>
                  </a:cubicBezTo>
                  <a:cubicBezTo>
                    <a:pt x="6" y="54"/>
                    <a:pt x="44" y="31"/>
                    <a:pt x="44" y="31"/>
                  </a:cubicBezTo>
                  <a:cubicBezTo>
                    <a:pt x="44" y="32"/>
                    <a:pt x="3" y="63"/>
                    <a:pt x="4" y="63"/>
                  </a:cubicBezTo>
                  <a:cubicBezTo>
                    <a:pt x="4" y="64"/>
                    <a:pt x="45" y="39"/>
                    <a:pt x="46" y="39"/>
                  </a:cubicBezTo>
                  <a:cubicBezTo>
                    <a:pt x="46" y="40"/>
                    <a:pt x="3" y="67"/>
                    <a:pt x="3" y="68"/>
                  </a:cubicBezTo>
                  <a:cubicBezTo>
                    <a:pt x="3" y="68"/>
                    <a:pt x="46" y="42"/>
                    <a:pt x="46" y="43"/>
                  </a:cubicBezTo>
                  <a:cubicBezTo>
                    <a:pt x="46" y="43"/>
                    <a:pt x="1" y="76"/>
                    <a:pt x="2" y="76"/>
                  </a:cubicBezTo>
                  <a:cubicBezTo>
                    <a:pt x="2" y="77"/>
                    <a:pt x="48" y="49"/>
                    <a:pt x="48" y="49"/>
                  </a:cubicBezTo>
                  <a:cubicBezTo>
                    <a:pt x="48" y="50"/>
                    <a:pt x="1" y="85"/>
                    <a:pt x="1" y="86"/>
                  </a:cubicBezTo>
                  <a:cubicBezTo>
                    <a:pt x="1" y="87"/>
                    <a:pt x="50" y="57"/>
                    <a:pt x="50" y="58"/>
                  </a:cubicBezTo>
                  <a:cubicBezTo>
                    <a:pt x="51" y="58"/>
                    <a:pt x="0" y="91"/>
                    <a:pt x="1" y="91"/>
                  </a:cubicBezTo>
                  <a:cubicBezTo>
                    <a:pt x="1" y="92"/>
                    <a:pt x="51" y="61"/>
                    <a:pt x="51" y="62"/>
                  </a:cubicBezTo>
                  <a:cubicBezTo>
                    <a:pt x="52" y="62"/>
                    <a:pt x="1" y="96"/>
                    <a:pt x="1" y="96"/>
                  </a:cubicBezTo>
                  <a:cubicBezTo>
                    <a:pt x="1" y="97"/>
                    <a:pt x="52" y="66"/>
                    <a:pt x="53" y="66"/>
                  </a:cubicBezTo>
                  <a:cubicBezTo>
                    <a:pt x="53" y="67"/>
                    <a:pt x="1" y="103"/>
                    <a:pt x="1" y="104"/>
                  </a:cubicBezTo>
                  <a:cubicBezTo>
                    <a:pt x="1" y="104"/>
                    <a:pt x="55" y="72"/>
                    <a:pt x="55" y="73"/>
                  </a:cubicBezTo>
                  <a:cubicBezTo>
                    <a:pt x="55" y="73"/>
                    <a:pt x="1" y="108"/>
                    <a:pt x="1" y="108"/>
                  </a:cubicBezTo>
                  <a:cubicBezTo>
                    <a:pt x="2" y="109"/>
                    <a:pt x="56" y="76"/>
                    <a:pt x="56" y="76"/>
                  </a:cubicBezTo>
                  <a:cubicBezTo>
                    <a:pt x="57" y="77"/>
                    <a:pt x="1" y="110"/>
                    <a:pt x="1" y="111"/>
                  </a:cubicBezTo>
                  <a:cubicBezTo>
                    <a:pt x="2" y="111"/>
                    <a:pt x="57" y="78"/>
                    <a:pt x="57" y="79"/>
                  </a:cubicBezTo>
                  <a:cubicBezTo>
                    <a:pt x="57" y="79"/>
                    <a:pt x="1" y="112"/>
                    <a:pt x="1" y="113"/>
                  </a:cubicBezTo>
                  <a:cubicBezTo>
                    <a:pt x="2" y="114"/>
                    <a:pt x="57" y="80"/>
                    <a:pt x="58" y="81"/>
                  </a:cubicBezTo>
                  <a:cubicBezTo>
                    <a:pt x="58" y="81"/>
                    <a:pt x="1" y="113"/>
                    <a:pt x="1" y="114"/>
                  </a:cubicBezTo>
                  <a:cubicBezTo>
                    <a:pt x="2" y="114"/>
                    <a:pt x="58" y="81"/>
                    <a:pt x="58" y="81"/>
                  </a:cubicBezTo>
                  <a:cubicBezTo>
                    <a:pt x="58" y="82"/>
                    <a:pt x="2" y="121"/>
                    <a:pt x="2" y="121"/>
                  </a:cubicBezTo>
                  <a:cubicBezTo>
                    <a:pt x="3" y="122"/>
                    <a:pt x="60" y="87"/>
                    <a:pt x="61" y="88"/>
                  </a:cubicBezTo>
                  <a:cubicBezTo>
                    <a:pt x="61" y="89"/>
                    <a:pt x="3" y="130"/>
                    <a:pt x="3" y="130"/>
                  </a:cubicBezTo>
                  <a:cubicBezTo>
                    <a:pt x="4" y="131"/>
                    <a:pt x="63" y="95"/>
                    <a:pt x="64" y="95"/>
                  </a:cubicBezTo>
                  <a:cubicBezTo>
                    <a:pt x="64" y="96"/>
                    <a:pt x="3" y="132"/>
                    <a:pt x="4" y="132"/>
                  </a:cubicBezTo>
                  <a:cubicBezTo>
                    <a:pt x="4" y="133"/>
                    <a:pt x="64" y="96"/>
                    <a:pt x="64" y="97"/>
                  </a:cubicBezTo>
                  <a:cubicBezTo>
                    <a:pt x="65" y="98"/>
                    <a:pt x="4" y="136"/>
                    <a:pt x="4" y="137"/>
                  </a:cubicBezTo>
                  <a:cubicBezTo>
                    <a:pt x="5" y="138"/>
                    <a:pt x="66" y="100"/>
                    <a:pt x="67" y="101"/>
                  </a:cubicBezTo>
                  <a:cubicBezTo>
                    <a:pt x="67" y="102"/>
                    <a:pt x="4" y="140"/>
                    <a:pt x="5" y="140"/>
                  </a:cubicBezTo>
                  <a:cubicBezTo>
                    <a:pt x="5" y="141"/>
                    <a:pt x="68" y="103"/>
                    <a:pt x="68" y="104"/>
                  </a:cubicBezTo>
                  <a:cubicBezTo>
                    <a:pt x="68" y="104"/>
                    <a:pt x="6" y="148"/>
                    <a:pt x="6" y="148"/>
                  </a:cubicBezTo>
                  <a:cubicBezTo>
                    <a:pt x="7" y="150"/>
                    <a:pt x="135" y="73"/>
                    <a:pt x="135" y="74"/>
                  </a:cubicBezTo>
                  <a:cubicBezTo>
                    <a:pt x="136" y="75"/>
                    <a:pt x="6" y="152"/>
                    <a:pt x="7" y="153"/>
                  </a:cubicBezTo>
                  <a:cubicBezTo>
                    <a:pt x="8" y="154"/>
                    <a:pt x="135" y="77"/>
                    <a:pt x="136" y="78"/>
                  </a:cubicBezTo>
                  <a:cubicBezTo>
                    <a:pt x="137" y="79"/>
                    <a:pt x="8" y="157"/>
                    <a:pt x="8" y="158"/>
                  </a:cubicBezTo>
                  <a:cubicBezTo>
                    <a:pt x="9" y="160"/>
                    <a:pt x="136" y="83"/>
                    <a:pt x="137" y="84"/>
                  </a:cubicBezTo>
                  <a:cubicBezTo>
                    <a:pt x="137" y="85"/>
                    <a:pt x="9" y="163"/>
                    <a:pt x="10" y="165"/>
                  </a:cubicBezTo>
                  <a:cubicBezTo>
                    <a:pt x="10" y="166"/>
                    <a:pt x="137" y="89"/>
                    <a:pt x="138" y="91"/>
                  </a:cubicBezTo>
                  <a:cubicBezTo>
                    <a:pt x="138" y="91"/>
                    <a:pt x="10" y="166"/>
                    <a:pt x="10" y="167"/>
                  </a:cubicBezTo>
                  <a:cubicBezTo>
                    <a:pt x="11" y="169"/>
                    <a:pt x="137" y="92"/>
                    <a:pt x="138" y="93"/>
                  </a:cubicBezTo>
                  <a:cubicBezTo>
                    <a:pt x="139" y="94"/>
                    <a:pt x="10" y="168"/>
                    <a:pt x="11" y="170"/>
                  </a:cubicBezTo>
                  <a:cubicBezTo>
                    <a:pt x="12" y="172"/>
                    <a:pt x="138" y="96"/>
                    <a:pt x="138" y="97"/>
                  </a:cubicBezTo>
                  <a:cubicBezTo>
                    <a:pt x="139" y="98"/>
                    <a:pt x="11" y="174"/>
                    <a:pt x="12" y="175"/>
                  </a:cubicBezTo>
                  <a:cubicBezTo>
                    <a:pt x="13" y="177"/>
                    <a:pt x="138" y="101"/>
                    <a:pt x="139" y="102"/>
                  </a:cubicBezTo>
                  <a:cubicBezTo>
                    <a:pt x="139" y="104"/>
                    <a:pt x="12" y="175"/>
                    <a:pt x="12" y="176"/>
                  </a:cubicBezTo>
                  <a:cubicBezTo>
                    <a:pt x="13" y="177"/>
                    <a:pt x="138" y="101"/>
                    <a:pt x="139" y="103"/>
                  </a:cubicBezTo>
                  <a:cubicBezTo>
                    <a:pt x="139" y="104"/>
                    <a:pt x="14" y="182"/>
                    <a:pt x="14" y="183"/>
                  </a:cubicBezTo>
                  <a:cubicBezTo>
                    <a:pt x="15" y="184"/>
                    <a:pt x="138" y="109"/>
                    <a:pt x="139" y="111"/>
                  </a:cubicBezTo>
                  <a:cubicBezTo>
                    <a:pt x="140" y="112"/>
                    <a:pt x="14" y="185"/>
                    <a:pt x="15" y="186"/>
                  </a:cubicBezTo>
                  <a:cubicBezTo>
                    <a:pt x="16" y="188"/>
                    <a:pt x="138" y="114"/>
                    <a:pt x="139" y="115"/>
                  </a:cubicBezTo>
                  <a:cubicBezTo>
                    <a:pt x="140" y="116"/>
                    <a:pt x="16" y="188"/>
                    <a:pt x="16" y="189"/>
                  </a:cubicBezTo>
                  <a:cubicBezTo>
                    <a:pt x="17" y="190"/>
                    <a:pt x="138" y="117"/>
                    <a:pt x="139" y="118"/>
                  </a:cubicBezTo>
                  <a:cubicBezTo>
                    <a:pt x="140" y="120"/>
                    <a:pt x="17" y="193"/>
                    <a:pt x="18" y="194"/>
                  </a:cubicBezTo>
                  <a:cubicBezTo>
                    <a:pt x="18" y="196"/>
                    <a:pt x="138" y="123"/>
                    <a:pt x="139" y="124"/>
                  </a:cubicBezTo>
                  <a:cubicBezTo>
                    <a:pt x="139" y="126"/>
                    <a:pt x="18" y="197"/>
                    <a:pt x="19" y="198"/>
                  </a:cubicBezTo>
                  <a:cubicBezTo>
                    <a:pt x="19" y="199"/>
                    <a:pt x="137" y="127"/>
                    <a:pt x="138" y="129"/>
                  </a:cubicBezTo>
                  <a:cubicBezTo>
                    <a:pt x="139" y="130"/>
                    <a:pt x="20" y="202"/>
                    <a:pt x="20" y="203"/>
                  </a:cubicBezTo>
                  <a:cubicBezTo>
                    <a:pt x="21" y="204"/>
                    <a:pt x="138" y="134"/>
                    <a:pt x="138" y="135"/>
                  </a:cubicBezTo>
                  <a:cubicBezTo>
                    <a:pt x="139" y="136"/>
                    <a:pt x="21" y="206"/>
                    <a:pt x="22" y="207"/>
                  </a:cubicBezTo>
                  <a:cubicBezTo>
                    <a:pt x="23" y="209"/>
                    <a:pt x="137" y="139"/>
                    <a:pt x="137" y="141"/>
                  </a:cubicBezTo>
                  <a:cubicBezTo>
                    <a:pt x="138" y="142"/>
                    <a:pt x="24" y="214"/>
                    <a:pt x="24" y="215"/>
                  </a:cubicBezTo>
                  <a:cubicBezTo>
                    <a:pt x="25" y="216"/>
                    <a:pt x="135" y="149"/>
                    <a:pt x="136" y="150"/>
                  </a:cubicBezTo>
                  <a:cubicBezTo>
                    <a:pt x="137" y="152"/>
                    <a:pt x="25" y="216"/>
                    <a:pt x="26" y="218"/>
                  </a:cubicBezTo>
                  <a:cubicBezTo>
                    <a:pt x="26" y="219"/>
                    <a:pt x="135" y="153"/>
                    <a:pt x="136" y="154"/>
                  </a:cubicBezTo>
                  <a:cubicBezTo>
                    <a:pt x="136" y="155"/>
                    <a:pt x="27" y="222"/>
                    <a:pt x="28" y="223"/>
                  </a:cubicBezTo>
                  <a:cubicBezTo>
                    <a:pt x="28" y="224"/>
                    <a:pt x="134" y="161"/>
                    <a:pt x="134" y="162"/>
                  </a:cubicBezTo>
                  <a:cubicBezTo>
                    <a:pt x="135" y="163"/>
                    <a:pt x="27" y="223"/>
                    <a:pt x="28" y="224"/>
                  </a:cubicBezTo>
                  <a:cubicBezTo>
                    <a:pt x="29" y="225"/>
                    <a:pt x="133" y="162"/>
                    <a:pt x="134" y="163"/>
                  </a:cubicBezTo>
                  <a:cubicBezTo>
                    <a:pt x="135" y="164"/>
                    <a:pt x="28" y="224"/>
                    <a:pt x="28" y="226"/>
                  </a:cubicBezTo>
                  <a:cubicBezTo>
                    <a:pt x="29" y="227"/>
                    <a:pt x="133" y="164"/>
                    <a:pt x="134" y="165"/>
                  </a:cubicBezTo>
                  <a:cubicBezTo>
                    <a:pt x="134" y="166"/>
                    <a:pt x="30" y="230"/>
                    <a:pt x="30" y="231"/>
                  </a:cubicBezTo>
                  <a:cubicBezTo>
                    <a:pt x="31" y="233"/>
                    <a:pt x="131" y="171"/>
                    <a:pt x="132" y="172"/>
                  </a:cubicBezTo>
                  <a:cubicBezTo>
                    <a:pt x="133" y="173"/>
                    <a:pt x="31" y="233"/>
                    <a:pt x="31" y="234"/>
                  </a:cubicBezTo>
                  <a:cubicBezTo>
                    <a:pt x="32" y="235"/>
                    <a:pt x="131" y="175"/>
                    <a:pt x="131" y="176"/>
                  </a:cubicBezTo>
                  <a:cubicBezTo>
                    <a:pt x="132" y="177"/>
                    <a:pt x="33" y="238"/>
                    <a:pt x="34" y="239"/>
                  </a:cubicBezTo>
                  <a:cubicBezTo>
                    <a:pt x="34" y="240"/>
                    <a:pt x="129" y="182"/>
                    <a:pt x="129" y="184"/>
                  </a:cubicBezTo>
                  <a:cubicBezTo>
                    <a:pt x="130" y="185"/>
                    <a:pt x="33" y="238"/>
                    <a:pt x="34" y="239"/>
                  </a:cubicBezTo>
                  <a:cubicBezTo>
                    <a:pt x="34" y="240"/>
                    <a:pt x="129" y="182"/>
                    <a:pt x="129" y="184"/>
                  </a:cubicBezTo>
                  <a:cubicBezTo>
                    <a:pt x="130" y="185"/>
                    <a:pt x="36" y="245"/>
                    <a:pt x="36" y="246"/>
                  </a:cubicBezTo>
                  <a:cubicBezTo>
                    <a:pt x="37" y="247"/>
                    <a:pt x="126" y="193"/>
                    <a:pt x="127" y="194"/>
                  </a:cubicBezTo>
                  <a:cubicBezTo>
                    <a:pt x="127" y="194"/>
                    <a:pt x="38" y="250"/>
                    <a:pt x="38" y="250"/>
                  </a:cubicBezTo>
                  <a:cubicBezTo>
                    <a:pt x="39" y="251"/>
                    <a:pt x="124" y="200"/>
                    <a:pt x="124" y="201"/>
                  </a:cubicBezTo>
                  <a:cubicBezTo>
                    <a:pt x="125" y="202"/>
                    <a:pt x="41" y="258"/>
                    <a:pt x="42" y="259"/>
                  </a:cubicBezTo>
                  <a:cubicBezTo>
                    <a:pt x="42" y="259"/>
                    <a:pt x="119" y="213"/>
                    <a:pt x="120" y="214"/>
                  </a:cubicBezTo>
                  <a:cubicBezTo>
                    <a:pt x="120" y="215"/>
                    <a:pt x="45" y="265"/>
                    <a:pt x="45" y="266"/>
                  </a:cubicBezTo>
                  <a:cubicBezTo>
                    <a:pt x="45" y="267"/>
                    <a:pt x="115" y="224"/>
                    <a:pt x="115" y="225"/>
                  </a:cubicBezTo>
                  <a:cubicBezTo>
                    <a:pt x="116" y="226"/>
                    <a:pt x="47" y="269"/>
                    <a:pt x="47" y="270"/>
                  </a:cubicBezTo>
                  <a:cubicBezTo>
                    <a:pt x="47" y="271"/>
                    <a:pt x="112" y="231"/>
                    <a:pt x="113" y="232"/>
                  </a:cubicBezTo>
                  <a:cubicBezTo>
                    <a:pt x="113" y="232"/>
                    <a:pt x="50" y="276"/>
                    <a:pt x="50" y="277"/>
                  </a:cubicBezTo>
                  <a:cubicBezTo>
                    <a:pt x="51" y="278"/>
                    <a:pt x="107" y="244"/>
                    <a:pt x="107" y="244"/>
                  </a:cubicBezTo>
                  <a:cubicBezTo>
                    <a:pt x="108" y="245"/>
                    <a:pt x="51" y="279"/>
                    <a:pt x="52" y="280"/>
                  </a:cubicBezTo>
                  <a:cubicBezTo>
                    <a:pt x="52" y="280"/>
                    <a:pt x="104" y="249"/>
                    <a:pt x="105" y="249"/>
                  </a:cubicBezTo>
                  <a:cubicBezTo>
                    <a:pt x="105" y="249"/>
                    <a:pt x="53" y="283"/>
                    <a:pt x="54" y="284"/>
                  </a:cubicBezTo>
                  <a:cubicBezTo>
                    <a:pt x="54" y="284"/>
                    <a:pt x="101" y="256"/>
                    <a:pt x="101" y="256"/>
                  </a:cubicBezTo>
                  <a:cubicBezTo>
                    <a:pt x="102" y="257"/>
                    <a:pt x="53" y="284"/>
                    <a:pt x="54" y="284"/>
                  </a:cubicBezTo>
                  <a:cubicBezTo>
                    <a:pt x="54" y="285"/>
                    <a:pt x="101" y="256"/>
                    <a:pt x="101" y="257"/>
                  </a:cubicBezTo>
                  <a:cubicBezTo>
                    <a:pt x="101" y="257"/>
                    <a:pt x="54" y="285"/>
                    <a:pt x="54" y="285"/>
                  </a:cubicBezTo>
                  <a:cubicBezTo>
                    <a:pt x="54" y="286"/>
                    <a:pt x="100" y="258"/>
                    <a:pt x="100" y="259"/>
                  </a:cubicBezTo>
                  <a:cubicBezTo>
                    <a:pt x="100" y="259"/>
                    <a:pt x="54" y="286"/>
                    <a:pt x="55" y="286"/>
                  </a:cubicBezTo>
                  <a:cubicBezTo>
                    <a:pt x="55" y="287"/>
                    <a:pt x="99" y="260"/>
                    <a:pt x="99" y="260"/>
                  </a:cubicBezTo>
                  <a:cubicBezTo>
                    <a:pt x="99" y="261"/>
                    <a:pt x="58" y="293"/>
                    <a:pt x="59" y="294"/>
                  </a:cubicBezTo>
                  <a:cubicBezTo>
                    <a:pt x="59" y="294"/>
                    <a:pt x="91" y="275"/>
                    <a:pt x="91" y="275"/>
                  </a:cubicBezTo>
                  <a:cubicBezTo>
                    <a:pt x="91" y="276"/>
                    <a:pt x="62" y="301"/>
                    <a:pt x="62" y="301"/>
                  </a:cubicBezTo>
                  <a:cubicBezTo>
                    <a:pt x="62" y="301"/>
                    <a:pt x="83" y="288"/>
                    <a:pt x="84" y="288"/>
                  </a:cubicBezTo>
                  <a:cubicBezTo>
                    <a:pt x="84" y="289"/>
                    <a:pt x="64" y="304"/>
                    <a:pt x="64" y="304"/>
                  </a:cubicBezTo>
                  <a:cubicBezTo>
                    <a:pt x="64" y="304"/>
                    <a:pt x="79" y="296"/>
                    <a:pt x="79" y="296"/>
                  </a:cubicBezTo>
                  <a:cubicBezTo>
                    <a:pt x="79" y="296"/>
                    <a:pt x="64" y="305"/>
                    <a:pt x="64" y="305"/>
                  </a:cubicBezTo>
                  <a:cubicBezTo>
                    <a:pt x="64" y="305"/>
                    <a:pt x="78" y="296"/>
                    <a:pt x="79" y="296"/>
                  </a:cubicBezTo>
                  <a:cubicBezTo>
                    <a:pt x="79" y="296"/>
                    <a:pt x="67" y="310"/>
                    <a:pt x="67" y="310"/>
                  </a:cubicBezTo>
                  <a:cubicBezTo>
                    <a:pt x="67" y="310"/>
                    <a:pt x="72" y="307"/>
                    <a:pt x="72" y="307"/>
                  </a:cubicBezTo>
                  <a:cubicBezTo>
                    <a:pt x="72" y="307"/>
                    <a:pt x="68" y="312"/>
                    <a:pt x="68" y="312"/>
                  </a:cubicBezTo>
                  <a:cubicBezTo>
                    <a:pt x="68" y="312"/>
                    <a:pt x="69" y="312"/>
                    <a:pt x="69" y="312"/>
                  </a:cubicBezTo>
                </a:path>
              </a:pathLst>
            </a:custGeom>
            <a:noFill/>
            <a:ln w="3175" cap="rnd">
              <a:solidFill>
                <a:schemeClr val="accent4">
                  <a:lumMod val="40000"/>
                  <a:lumOff val="6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68" name="PA_组合 167"/>
          <p:cNvGrpSpPr/>
          <p:nvPr>
            <p:custDataLst>
              <p:tags r:id="rId6"/>
            </p:custDataLst>
          </p:nvPr>
        </p:nvGrpSpPr>
        <p:grpSpPr>
          <a:xfrm>
            <a:off x="2613966" y="2264366"/>
            <a:ext cx="1692792" cy="3600494"/>
            <a:chOff x="-1817682" y="1839912"/>
            <a:chExt cx="1211362" cy="2576514"/>
          </a:xfrm>
        </p:grpSpPr>
        <p:sp>
          <p:nvSpPr>
            <p:cNvPr id="169" name="chenying0907 26"/>
            <p:cNvSpPr/>
            <p:nvPr/>
          </p:nvSpPr>
          <p:spPr bwMode="auto">
            <a:xfrm>
              <a:off x="-1118336" y="3500438"/>
              <a:ext cx="80963" cy="112713"/>
            </a:xfrm>
            <a:custGeom>
              <a:avLst/>
              <a:gdLst>
                <a:gd name="T0" fmla="*/ 0 w 38"/>
                <a:gd name="T1" fmla="*/ 52 h 52"/>
                <a:gd name="T2" fmla="*/ 38 w 38"/>
                <a:gd name="T3" fmla="*/ 51 h 52"/>
                <a:gd name="T4" fmla="*/ 37 w 38"/>
                <a:gd name="T5" fmla="*/ 0 h 52"/>
                <a:gd name="T6" fmla="*/ 4 w 38"/>
                <a:gd name="T7" fmla="*/ 0 h 52"/>
                <a:gd name="T8" fmla="*/ 0 w 38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2">
                  <a:moveTo>
                    <a:pt x="0" y="52"/>
                  </a:moveTo>
                  <a:cubicBezTo>
                    <a:pt x="38" y="51"/>
                    <a:pt x="38" y="51"/>
                    <a:pt x="38" y="51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8"/>
                    <a:pt x="2" y="35"/>
                    <a:pt x="0" y="52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chenying0907 27"/>
            <p:cNvSpPr/>
            <p:nvPr/>
          </p:nvSpPr>
          <p:spPr bwMode="auto">
            <a:xfrm>
              <a:off x="-1387776" y="3503613"/>
              <a:ext cx="127000" cy="111125"/>
            </a:xfrm>
            <a:custGeom>
              <a:avLst/>
              <a:gdLst>
                <a:gd name="T0" fmla="*/ 53 w 59"/>
                <a:gd name="T1" fmla="*/ 0 h 52"/>
                <a:gd name="T2" fmla="*/ 0 w 59"/>
                <a:gd name="T3" fmla="*/ 1 h 52"/>
                <a:gd name="T4" fmla="*/ 0 w 59"/>
                <a:gd name="T5" fmla="*/ 52 h 52"/>
                <a:gd name="T6" fmla="*/ 59 w 59"/>
                <a:gd name="T7" fmla="*/ 51 h 52"/>
                <a:gd name="T8" fmla="*/ 53 w 59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2">
                  <a:moveTo>
                    <a:pt x="5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57" y="35"/>
                    <a:pt x="55" y="18"/>
                    <a:pt x="53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chenying0907 28"/>
            <p:cNvSpPr>
              <a:spLocks noEditPoints="1"/>
            </p:cNvSpPr>
            <p:nvPr/>
          </p:nvSpPr>
          <p:spPr bwMode="auto">
            <a:xfrm>
              <a:off x="-1594383" y="2284413"/>
              <a:ext cx="744538" cy="1282700"/>
            </a:xfrm>
            <a:custGeom>
              <a:avLst/>
              <a:gdLst>
                <a:gd name="T0" fmla="*/ 342 w 344"/>
                <a:gd name="T1" fmla="*/ 259 h 597"/>
                <a:gd name="T2" fmla="*/ 303 w 344"/>
                <a:gd name="T3" fmla="*/ 17 h 597"/>
                <a:gd name="T4" fmla="*/ 35 w 344"/>
                <a:gd name="T5" fmla="*/ 18 h 597"/>
                <a:gd name="T6" fmla="*/ 36 w 344"/>
                <a:gd name="T7" fmla="*/ 16 h 597"/>
                <a:gd name="T8" fmla="*/ 35 w 344"/>
                <a:gd name="T9" fmla="*/ 16 h 597"/>
                <a:gd name="T10" fmla="*/ 2 w 344"/>
                <a:gd name="T11" fmla="*/ 263 h 597"/>
                <a:gd name="T12" fmla="*/ 79 w 344"/>
                <a:gd name="T13" fmla="*/ 597 h 597"/>
                <a:gd name="T14" fmla="*/ 154 w 344"/>
                <a:gd name="T15" fmla="*/ 582 h 597"/>
                <a:gd name="T16" fmla="*/ 151 w 344"/>
                <a:gd name="T17" fmla="*/ 526 h 597"/>
                <a:gd name="T18" fmla="*/ 185 w 344"/>
                <a:gd name="T19" fmla="*/ 333 h 597"/>
                <a:gd name="T20" fmla="*/ 224 w 344"/>
                <a:gd name="T21" fmla="*/ 525 h 597"/>
                <a:gd name="T22" fmla="*/ 222 w 344"/>
                <a:gd name="T23" fmla="*/ 584 h 597"/>
                <a:gd name="T24" fmla="*/ 274 w 344"/>
                <a:gd name="T25" fmla="*/ 594 h 597"/>
                <a:gd name="T26" fmla="*/ 342 w 344"/>
                <a:gd name="T27" fmla="*/ 259 h 597"/>
                <a:gd name="T28" fmla="*/ 172 w 344"/>
                <a:gd name="T29" fmla="*/ 241 h 597"/>
                <a:gd name="T30" fmla="*/ 171 w 344"/>
                <a:gd name="T31" fmla="*/ 241 h 597"/>
                <a:gd name="T32" fmla="*/ 95 w 344"/>
                <a:gd name="T33" fmla="*/ 168 h 597"/>
                <a:gd name="T34" fmla="*/ 116 w 344"/>
                <a:gd name="T35" fmla="*/ 115 h 597"/>
                <a:gd name="T36" fmla="*/ 170 w 344"/>
                <a:gd name="T37" fmla="*/ 93 h 597"/>
                <a:gd name="T38" fmla="*/ 171 w 344"/>
                <a:gd name="T39" fmla="*/ 93 h 597"/>
                <a:gd name="T40" fmla="*/ 246 w 344"/>
                <a:gd name="T41" fmla="*/ 166 h 597"/>
                <a:gd name="T42" fmla="*/ 172 w 344"/>
                <a:gd name="T43" fmla="*/ 241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4" h="597">
                  <a:moveTo>
                    <a:pt x="342" y="259"/>
                  </a:moveTo>
                  <a:cubicBezTo>
                    <a:pt x="341" y="159"/>
                    <a:pt x="319" y="68"/>
                    <a:pt x="303" y="17"/>
                  </a:cubicBezTo>
                  <a:cubicBezTo>
                    <a:pt x="179" y="0"/>
                    <a:pt x="35" y="18"/>
                    <a:pt x="35" y="18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6"/>
                    <a:pt x="35" y="16"/>
                    <a:pt x="35" y="16"/>
                  </a:cubicBezTo>
                  <a:cubicBezTo>
                    <a:pt x="21" y="66"/>
                    <a:pt x="0" y="160"/>
                    <a:pt x="2" y="263"/>
                  </a:cubicBezTo>
                  <a:cubicBezTo>
                    <a:pt x="3" y="391"/>
                    <a:pt x="33" y="507"/>
                    <a:pt x="79" y="597"/>
                  </a:cubicBezTo>
                  <a:cubicBezTo>
                    <a:pt x="103" y="589"/>
                    <a:pt x="128" y="584"/>
                    <a:pt x="154" y="582"/>
                  </a:cubicBezTo>
                  <a:cubicBezTo>
                    <a:pt x="152" y="564"/>
                    <a:pt x="151" y="546"/>
                    <a:pt x="151" y="526"/>
                  </a:cubicBezTo>
                  <a:cubicBezTo>
                    <a:pt x="150" y="442"/>
                    <a:pt x="164" y="369"/>
                    <a:pt x="185" y="333"/>
                  </a:cubicBezTo>
                  <a:cubicBezTo>
                    <a:pt x="207" y="368"/>
                    <a:pt x="223" y="441"/>
                    <a:pt x="224" y="525"/>
                  </a:cubicBezTo>
                  <a:cubicBezTo>
                    <a:pt x="224" y="545"/>
                    <a:pt x="224" y="565"/>
                    <a:pt x="222" y="584"/>
                  </a:cubicBezTo>
                  <a:cubicBezTo>
                    <a:pt x="240" y="586"/>
                    <a:pt x="257" y="590"/>
                    <a:pt x="274" y="594"/>
                  </a:cubicBezTo>
                  <a:cubicBezTo>
                    <a:pt x="318" y="503"/>
                    <a:pt x="344" y="386"/>
                    <a:pt x="342" y="259"/>
                  </a:cubicBezTo>
                  <a:close/>
                  <a:moveTo>
                    <a:pt x="172" y="241"/>
                  </a:moveTo>
                  <a:cubicBezTo>
                    <a:pt x="171" y="241"/>
                    <a:pt x="171" y="241"/>
                    <a:pt x="171" y="241"/>
                  </a:cubicBezTo>
                  <a:cubicBezTo>
                    <a:pt x="129" y="241"/>
                    <a:pt x="96" y="208"/>
                    <a:pt x="95" y="168"/>
                  </a:cubicBezTo>
                  <a:cubicBezTo>
                    <a:pt x="95" y="148"/>
                    <a:pt x="102" y="130"/>
                    <a:pt x="116" y="115"/>
                  </a:cubicBezTo>
                  <a:cubicBezTo>
                    <a:pt x="131" y="101"/>
                    <a:pt x="149" y="93"/>
                    <a:pt x="170" y="93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212" y="93"/>
                    <a:pt x="245" y="126"/>
                    <a:pt x="246" y="166"/>
                  </a:cubicBezTo>
                  <a:cubicBezTo>
                    <a:pt x="247" y="207"/>
                    <a:pt x="213" y="241"/>
                    <a:pt x="172" y="241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chenying0907 29"/>
            <p:cNvSpPr/>
            <p:nvPr/>
          </p:nvSpPr>
          <p:spPr bwMode="auto">
            <a:xfrm>
              <a:off x="-1345939" y="2522538"/>
              <a:ext cx="247650" cy="242888"/>
            </a:xfrm>
            <a:custGeom>
              <a:avLst/>
              <a:gdLst>
                <a:gd name="T0" fmla="*/ 57 w 115"/>
                <a:gd name="T1" fmla="*/ 0 h 113"/>
                <a:gd name="T2" fmla="*/ 1 w 115"/>
                <a:gd name="T3" fmla="*/ 57 h 113"/>
                <a:gd name="T4" fmla="*/ 59 w 115"/>
                <a:gd name="T5" fmla="*/ 112 h 113"/>
                <a:gd name="T6" fmla="*/ 115 w 115"/>
                <a:gd name="T7" fmla="*/ 55 h 113"/>
                <a:gd name="T8" fmla="*/ 57 w 115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13">
                  <a:moveTo>
                    <a:pt x="57" y="0"/>
                  </a:moveTo>
                  <a:cubicBezTo>
                    <a:pt x="26" y="0"/>
                    <a:pt x="0" y="26"/>
                    <a:pt x="1" y="57"/>
                  </a:cubicBezTo>
                  <a:cubicBezTo>
                    <a:pt x="1" y="88"/>
                    <a:pt x="27" y="113"/>
                    <a:pt x="59" y="112"/>
                  </a:cubicBezTo>
                  <a:cubicBezTo>
                    <a:pt x="90" y="112"/>
                    <a:pt x="115" y="86"/>
                    <a:pt x="115" y="55"/>
                  </a:cubicBezTo>
                  <a:cubicBezTo>
                    <a:pt x="115" y="24"/>
                    <a:pt x="89" y="0"/>
                    <a:pt x="57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chenying0907 30"/>
            <p:cNvSpPr/>
            <p:nvPr/>
          </p:nvSpPr>
          <p:spPr bwMode="auto">
            <a:xfrm>
              <a:off x="-1404520" y="3608406"/>
              <a:ext cx="423986" cy="808020"/>
            </a:xfrm>
            <a:custGeom>
              <a:avLst/>
              <a:gdLst>
                <a:gd name="T0" fmla="*/ 237 w 346"/>
                <a:gd name="T1" fmla="*/ 0 h 376"/>
                <a:gd name="T2" fmla="*/ 173 w 346"/>
                <a:gd name="T3" fmla="*/ 0 h 376"/>
                <a:gd name="T4" fmla="*/ 173 w 346"/>
                <a:gd name="T5" fmla="*/ 0 h 376"/>
                <a:gd name="T6" fmla="*/ 164 w 346"/>
                <a:gd name="T7" fmla="*/ 0 h 376"/>
                <a:gd name="T8" fmla="*/ 170 w 346"/>
                <a:gd name="T9" fmla="*/ 1 h 376"/>
                <a:gd name="T10" fmla="*/ 171 w 346"/>
                <a:gd name="T11" fmla="*/ 1 h 376"/>
                <a:gd name="T12" fmla="*/ 207 w 346"/>
                <a:gd name="T13" fmla="*/ 1 h 376"/>
                <a:gd name="T14" fmla="*/ 171 w 346"/>
                <a:gd name="T15" fmla="*/ 312 h 376"/>
                <a:gd name="T16" fmla="*/ 134 w 346"/>
                <a:gd name="T17" fmla="*/ 1 h 376"/>
                <a:gd name="T18" fmla="*/ 136 w 346"/>
                <a:gd name="T19" fmla="*/ 0 h 376"/>
                <a:gd name="T20" fmla="*/ 108 w 346"/>
                <a:gd name="T21" fmla="*/ 0 h 376"/>
                <a:gd name="T22" fmla="*/ 173 w 346"/>
                <a:gd name="T23" fmla="*/ 375 h 376"/>
                <a:gd name="T24" fmla="*/ 173 w 346"/>
                <a:gd name="T25" fmla="*/ 376 h 376"/>
                <a:gd name="T26" fmla="*/ 173 w 346"/>
                <a:gd name="T27" fmla="*/ 376 h 376"/>
                <a:gd name="T28" fmla="*/ 173 w 346"/>
                <a:gd name="T29" fmla="*/ 376 h 376"/>
                <a:gd name="T30" fmla="*/ 173 w 346"/>
                <a:gd name="T31" fmla="*/ 375 h 376"/>
                <a:gd name="T32" fmla="*/ 237 w 346"/>
                <a:gd name="T33" fmla="*/ 0 h 376"/>
                <a:gd name="connsiteX0" fmla="*/ 4692 w 5671"/>
                <a:gd name="connsiteY0" fmla="*/ 0 h 10000"/>
                <a:gd name="connsiteX1" fmla="*/ 2842 w 5671"/>
                <a:gd name="connsiteY1" fmla="*/ 0 h 10000"/>
                <a:gd name="connsiteX2" fmla="*/ 2842 w 5671"/>
                <a:gd name="connsiteY2" fmla="*/ 0 h 10000"/>
                <a:gd name="connsiteX3" fmla="*/ 2582 w 5671"/>
                <a:gd name="connsiteY3" fmla="*/ 0 h 10000"/>
                <a:gd name="connsiteX4" fmla="*/ 2755 w 5671"/>
                <a:gd name="connsiteY4" fmla="*/ 27 h 10000"/>
                <a:gd name="connsiteX5" fmla="*/ 3825 w 5671"/>
                <a:gd name="connsiteY5" fmla="*/ 27 h 10000"/>
                <a:gd name="connsiteX6" fmla="*/ 2784 w 5671"/>
                <a:gd name="connsiteY6" fmla="*/ 8298 h 10000"/>
                <a:gd name="connsiteX7" fmla="*/ 1715 w 5671"/>
                <a:gd name="connsiteY7" fmla="*/ 27 h 10000"/>
                <a:gd name="connsiteX8" fmla="*/ 1773 w 5671"/>
                <a:gd name="connsiteY8" fmla="*/ 0 h 10000"/>
                <a:gd name="connsiteX9" fmla="*/ 963 w 5671"/>
                <a:gd name="connsiteY9" fmla="*/ 0 h 10000"/>
                <a:gd name="connsiteX10" fmla="*/ 2842 w 5671"/>
                <a:gd name="connsiteY10" fmla="*/ 9973 h 10000"/>
                <a:gd name="connsiteX11" fmla="*/ 2842 w 5671"/>
                <a:gd name="connsiteY11" fmla="*/ 10000 h 10000"/>
                <a:gd name="connsiteX12" fmla="*/ 2842 w 5671"/>
                <a:gd name="connsiteY12" fmla="*/ 10000 h 10000"/>
                <a:gd name="connsiteX13" fmla="*/ 2842 w 5671"/>
                <a:gd name="connsiteY13" fmla="*/ 10000 h 10000"/>
                <a:gd name="connsiteX14" fmla="*/ 2842 w 5671"/>
                <a:gd name="connsiteY14" fmla="*/ 9973 h 10000"/>
                <a:gd name="connsiteX15" fmla="*/ 4692 w 5671"/>
                <a:gd name="connsiteY15" fmla="*/ 0 h 10000"/>
                <a:gd name="connsiteX0-1" fmla="*/ 8273 w 9999"/>
                <a:gd name="connsiteY0-2" fmla="*/ 593 h 10593"/>
                <a:gd name="connsiteX1-3" fmla="*/ 5010 w 9999"/>
                <a:gd name="connsiteY1-4" fmla="*/ 593 h 10593"/>
                <a:gd name="connsiteX2-5" fmla="*/ 5010 w 9999"/>
                <a:gd name="connsiteY2-6" fmla="*/ 593 h 10593"/>
                <a:gd name="connsiteX3-7" fmla="*/ 4552 w 9999"/>
                <a:gd name="connsiteY3-8" fmla="*/ 593 h 10593"/>
                <a:gd name="connsiteX4-9" fmla="*/ 6744 w 9999"/>
                <a:gd name="connsiteY4-10" fmla="*/ 620 h 10593"/>
                <a:gd name="connsiteX5-11" fmla="*/ 4908 w 9999"/>
                <a:gd name="connsiteY5-12" fmla="*/ 8891 h 10593"/>
                <a:gd name="connsiteX6-13" fmla="*/ 3023 w 9999"/>
                <a:gd name="connsiteY6-14" fmla="*/ 620 h 10593"/>
                <a:gd name="connsiteX7-15" fmla="*/ 3125 w 9999"/>
                <a:gd name="connsiteY7-16" fmla="*/ 593 h 10593"/>
                <a:gd name="connsiteX8-17" fmla="*/ 1697 w 9999"/>
                <a:gd name="connsiteY8-18" fmla="*/ 593 h 10593"/>
                <a:gd name="connsiteX9-19" fmla="*/ 5010 w 9999"/>
                <a:gd name="connsiteY9-20" fmla="*/ 10566 h 10593"/>
                <a:gd name="connsiteX10-21" fmla="*/ 5010 w 9999"/>
                <a:gd name="connsiteY10-22" fmla="*/ 10593 h 10593"/>
                <a:gd name="connsiteX11-23" fmla="*/ 5010 w 9999"/>
                <a:gd name="connsiteY11-24" fmla="*/ 10593 h 10593"/>
                <a:gd name="connsiteX12-25" fmla="*/ 5010 w 9999"/>
                <a:gd name="connsiteY12-26" fmla="*/ 10593 h 10593"/>
                <a:gd name="connsiteX13-27" fmla="*/ 5010 w 9999"/>
                <a:gd name="connsiteY13-28" fmla="*/ 10566 h 10593"/>
                <a:gd name="connsiteX14-29" fmla="*/ 8273 w 9999"/>
                <a:gd name="connsiteY14-30" fmla="*/ 593 h 10593"/>
                <a:gd name="connsiteX0-31" fmla="*/ 8274 w 10000"/>
                <a:gd name="connsiteY0-32" fmla="*/ 0 h 9440"/>
                <a:gd name="connsiteX1-33" fmla="*/ 5011 w 10000"/>
                <a:gd name="connsiteY1-34" fmla="*/ 0 h 9440"/>
                <a:gd name="connsiteX2-35" fmla="*/ 5011 w 10000"/>
                <a:gd name="connsiteY2-36" fmla="*/ 0 h 9440"/>
                <a:gd name="connsiteX3-37" fmla="*/ 6745 w 10000"/>
                <a:gd name="connsiteY3-38" fmla="*/ 25 h 9440"/>
                <a:gd name="connsiteX4-39" fmla="*/ 4908 w 10000"/>
                <a:gd name="connsiteY4-40" fmla="*/ 7833 h 9440"/>
                <a:gd name="connsiteX5-41" fmla="*/ 3023 w 10000"/>
                <a:gd name="connsiteY5-42" fmla="*/ 25 h 9440"/>
                <a:gd name="connsiteX6-43" fmla="*/ 3125 w 10000"/>
                <a:gd name="connsiteY6-44" fmla="*/ 0 h 9440"/>
                <a:gd name="connsiteX7-45" fmla="*/ 1697 w 10000"/>
                <a:gd name="connsiteY7-46" fmla="*/ 0 h 9440"/>
                <a:gd name="connsiteX8-47" fmla="*/ 5011 w 10000"/>
                <a:gd name="connsiteY8-48" fmla="*/ 9415 h 9440"/>
                <a:gd name="connsiteX9-49" fmla="*/ 5011 w 10000"/>
                <a:gd name="connsiteY9-50" fmla="*/ 9440 h 9440"/>
                <a:gd name="connsiteX10-51" fmla="*/ 5011 w 10000"/>
                <a:gd name="connsiteY10-52" fmla="*/ 9440 h 9440"/>
                <a:gd name="connsiteX11-53" fmla="*/ 5011 w 10000"/>
                <a:gd name="connsiteY11-54" fmla="*/ 9440 h 9440"/>
                <a:gd name="connsiteX12-55" fmla="*/ 5011 w 10000"/>
                <a:gd name="connsiteY12-56" fmla="*/ 9415 h 9440"/>
                <a:gd name="connsiteX13-57" fmla="*/ 8274 w 10000"/>
                <a:gd name="connsiteY13-58" fmla="*/ 0 h 9440"/>
                <a:gd name="connsiteX0-59" fmla="*/ 8274 w 10000"/>
                <a:gd name="connsiteY0-60" fmla="*/ 0 h 10000"/>
                <a:gd name="connsiteX1-61" fmla="*/ 5011 w 10000"/>
                <a:gd name="connsiteY1-62" fmla="*/ 0 h 10000"/>
                <a:gd name="connsiteX2-63" fmla="*/ 6745 w 10000"/>
                <a:gd name="connsiteY2-64" fmla="*/ 26 h 10000"/>
                <a:gd name="connsiteX3-65" fmla="*/ 4908 w 10000"/>
                <a:gd name="connsiteY3-66" fmla="*/ 8298 h 10000"/>
                <a:gd name="connsiteX4-67" fmla="*/ 3023 w 10000"/>
                <a:gd name="connsiteY4-68" fmla="*/ 26 h 10000"/>
                <a:gd name="connsiteX5-69" fmla="*/ 3125 w 10000"/>
                <a:gd name="connsiteY5-70" fmla="*/ 0 h 10000"/>
                <a:gd name="connsiteX6-71" fmla="*/ 1697 w 10000"/>
                <a:gd name="connsiteY6-72" fmla="*/ 0 h 10000"/>
                <a:gd name="connsiteX7-73" fmla="*/ 5011 w 10000"/>
                <a:gd name="connsiteY7-74" fmla="*/ 9974 h 10000"/>
                <a:gd name="connsiteX8-75" fmla="*/ 5011 w 10000"/>
                <a:gd name="connsiteY8-76" fmla="*/ 10000 h 10000"/>
                <a:gd name="connsiteX9-77" fmla="*/ 5011 w 10000"/>
                <a:gd name="connsiteY9-78" fmla="*/ 10000 h 10000"/>
                <a:gd name="connsiteX10-79" fmla="*/ 5011 w 10000"/>
                <a:gd name="connsiteY10-80" fmla="*/ 10000 h 10000"/>
                <a:gd name="connsiteX11-81" fmla="*/ 5011 w 10000"/>
                <a:gd name="connsiteY11-82" fmla="*/ 9974 h 10000"/>
                <a:gd name="connsiteX12-83" fmla="*/ 8274 w 10000"/>
                <a:gd name="connsiteY12-84" fmla="*/ 0 h 10000"/>
                <a:gd name="connsiteX0-85" fmla="*/ 8274 w 10000"/>
                <a:gd name="connsiteY0-86" fmla="*/ 0 h 10000"/>
                <a:gd name="connsiteX1-87" fmla="*/ 6745 w 10000"/>
                <a:gd name="connsiteY1-88" fmla="*/ 26 h 10000"/>
                <a:gd name="connsiteX2-89" fmla="*/ 4908 w 10000"/>
                <a:gd name="connsiteY2-90" fmla="*/ 8298 h 10000"/>
                <a:gd name="connsiteX3-91" fmla="*/ 3023 w 10000"/>
                <a:gd name="connsiteY3-92" fmla="*/ 26 h 10000"/>
                <a:gd name="connsiteX4-93" fmla="*/ 3125 w 10000"/>
                <a:gd name="connsiteY4-94" fmla="*/ 0 h 10000"/>
                <a:gd name="connsiteX5-95" fmla="*/ 1697 w 10000"/>
                <a:gd name="connsiteY5-96" fmla="*/ 0 h 10000"/>
                <a:gd name="connsiteX6-97" fmla="*/ 5011 w 10000"/>
                <a:gd name="connsiteY6-98" fmla="*/ 9974 h 10000"/>
                <a:gd name="connsiteX7-99" fmla="*/ 5011 w 10000"/>
                <a:gd name="connsiteY7-100" fmla="*/ 10000 h 10000"/>
                <a:gd name="connsiteX8-101" fmla="*/ 5011 w 10000"/>
                <a:gd name="connsiteY8-102" fmla="*/ 10000 h 10000"/>
                <a:gd name="connsiteX9-103" fmla="*/ 5011 w 10000"/>
                <a:gd name="connsiteY9-104" fmla="*/ 10000 h 10000"/>
                <a:gd name="connsiteX10-105" fmla="*/ 5011 w 10000"/>
                <a:gd name="connsiteY10-106" fmla="*/ 9974 h 10000"/>
                <a:gd name="connsiteX11-107" fmla="*/ 8274 w 10000"/>
                <a:gd name="connsiteY11-10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10000" h="10000">
                  <a:moveTo>
                    <a:pt x="8274" y="0"/>
                  </a:moveTo>
                  <a:lnTo>
                    <a:pt x="6745" y="26"/>
                  </a:lnTo>
                  <a:cubicBezTo>
                    <a:pt x="6745" y="26"/>
                    <a:pt x="11739" y="2979"/>
                    <a:pt x="4908" y="8298"/>
                  </a:cubicBezTo>
                  <a:cubicBezTo>
                    <a:pt x="4908" y="8298"/>
                    <a:pt x="-1463" y="2606"/>
                    <a:pt x="3023" y="26"/>
                  </a:cubicBezTo>
                  <a:cubicBezTo>
                    <a:pt x="3074" y="26"/>
                    <a:pt x="3074" y="0"/>
                    <a:pt x="3125" y="0"/>
                  </a:cubicBezTo>
                  <a:lnTo>
                    <a:pt x="1697" y="0"/>
                  </a:lnTo>
                  <a:cubicBezTo>
                    <a:pt x="1697" y="0"/>
                    <a:pt x="-3806" y="3032"/>
                    <a:pt x="5011" y="9974"/>
                  </a:cubicBezTo>
                  <a:lnTo>
                    <a:pt x="5011" y="10000"/>
                  </a:lnTo>
                  <a:lnTo>
                    <a:pt x="5011" y="10000"/>
                  </a:lnTo>
                  <a:lnTo>
                    <a:pt x="5011" y="10000"/>
                  </a:lnTo>
                  <a:lnTo>
                    <a:pt x="5011" y="9974"/>
                  </a:lnTo>
                  <a:cubicBezTo>
                    <a:pt x="13828" y="3032"/>
                    <a:pt x="8274" y="0"/>
                    <a:pt x="8274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chenying0907 31"/>
            <p:cNvSpPr/>
            <p:nvPr/>
          </p:nvSpPr>
          <p:spPr bwMode="auto">
            <a:xfrm>
              <a:off x="-1817682" y="3160713"/>
              <a:ext cx="358775" cy="688975"/>
            </a:xfrm>
            <a:custGeom>
              <a:avLst/>
              <a:gdLst>
                <a:gd name="T0" fmla="*/ 115 w 166"/>
                <a:gd name="T1" fmla="*/ 0 h 320"/>
                <a:gd name="T2" fmla="*/ 1 w 166"/>
                <a:gd name="T3" fmla="*/ 222 h 320"/>
                <a:gd name="T4" fmla="*/ 22 w 166"/>
                <a:gd name="T5" fmla="*/ 320 h 320"/>
                <a:gd name="T6" fmla="*/ 166 w 166"/>
                <a:gd name="T7" fmla="*/ 169 h 320"/>
                <a:gd name="T8" fmla="*/ 115 w 166"/>
                <a:gd name="T9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320">
                  <a:moveTo>
                    <a:pt x="115" y="0"/>
                  </a:moveTo>
                  <a:cubicBezTo>
                    <a:pt x="45" y="50"/>
                    <a:pt x="0" y="131"/>
                    <a:pt x="1" y="222"/>
                  </a:cubicBezTo>
                  <a:cubicBezTo>
                    <a:pt x="2" y="257"/>
                    <a:pt x="9" y="290"/>
                    <a:pt x="22" y="320"/>
                  </a:cubicBezTo>
                  <a:cubicBezTo>
                    <a:pt x="47" y="253"/>
                    <a:pt x="100" y="198"/>
                    <a:pt x="166" y="169"/>
                  </a:cubicBezTo>
                  <a:cubicBezTo>
                    <a:pt x="143" y="119"/>
                    <a:pt x="126" y="62"/>
                    <a:pt x="115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chenying0907 32"/>
            <p:cNvSpPr/>
            <p:nvPr/>
          </p:nvSpPr>
          <p:spPr bwMode="auto">
            <a:xfrm>
              <a:off x="-968270" y="3152775"/>
              <a:ext cx="361950" cy="681038"/>
            </a:xfrm>
            <a:custGeom>
              <a:avLst/>
              <a:gdLst>
                <a:gd name="T0" fmla="*/ 47 w 167"/>
                <a:gd name="T1" fmla="*/ 0 h 317"/>
                <a:gd name="T2" fmla="*/ 0 w 167"/>
                <a:gd name="T3" fmla="*/ 170 h 317"/>
                <a:gd name="T4" fmla="*/ 149 w 167"/>
                <a:gd name="T5" fmla="*/ 317 h 317"/>
                <a:gd name="T6" fmla="*/ 166 w 167"/>
                <a:gd name="T7" fmla="*/ 219 h 317"/>
                <a:gd name="T8" fmla="*/ 47 w 167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317">
                  <a:moveTo>
                    <a:pt x="47" y="0"/>
                  </a:moveTo>
                  <a:cubicBezTo>
                    <a:pt x="38" y="62"/>
                    <a:pt x="22" y="119"/>
                    <a:pt x="0" y="170"/>
                  </a:cubicBezTo>
                  <a:cubicBezTo>
                    <a:pt x="67" y="197"/>
                    <a:pt x="121" y="251"/>
                    <a:pt x="149" y="317"/>
                  </a:cubicBezTo>
                  <a:cubicBezTo>
                    <a:pt x="161" y="287"/>
                    <a:pt x="167" y="254"/>
                    <a:pt x="166" y="219"/>
                  </a:cubicBezTo>
                  <a:cubicBezTo>
                    <a:pt x="165" y="128"/>
                    <a:pt x="118" y="48"/>
                    <a:pt x="47" y="0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chenying0907 33"/>
            <p:cNvSpPr/>
            <p:nvPr/>
          </p:nvSpPr>
          <p:spPr bwMode="auto">
            <a:xfrm>
              <a:off x="-1503363" y="1839912"/>
              <a:ext cx="542925" cy="425450"/>
            </a:xfrm>
            <a:custGeom>
              <a:avLst/>
              <a:gdLst>
                <a:gd name="T0" fmla="*/ 0 w 251"/>
                <a:gd name="T1" fmla="*/ 198 h 198"/>
                <a:gd name="T2" fmla="*/ 126 w 251"/>
                <a:gd name="T3" fmla="*/ 192 h 198"/>
                <a:gd name="T4" fmla="*/ 251 w 251"/>
                <a:gd name="T5" fmla="*/ 194 h 198"/>
                <a:gd name="T6" fmla="*/ 123 w 251"/>
                <a:gd name="T7" fmla="*/ 0 h 198"/>
                <a:gd name="T8" fmla="*/ 0 w 251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98">
                  <a:moveTo>
                    <a:pt x="0" y="198"/>
                  </a:moveTo>
                  <a:cubicBezTo>
                    <a:pt x="41" y="194"/>
                    <a:pt x="83" y="192"/>
                    <a:pt x="126" y="192"/>
                  </a:cubicBezTo>
                  <a:cubicBezTo>
                    <a:pt x="169" y="191"/>
                    <a:pt x="211" y="192"/>
                    <a:pt x="251" y="194"/>
                  </a:cubicBezTo>
                  <a:cubicBezTo>
                    <a:pt x="220" y="111"/>
                    <a:pt x="176" y="44"/>
                    <a:pt x="123" y="0"/>
                  </a:cubicBezTo>
                  <a:cubicBezTo>
                    <a:pt x="72" y="45"/>
                    <a:pt x="29" y="114"/>
                    <a:pt x="0" y="198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chenying0907 34"/>
            <p:cNvSpPr/>
            <p:nvPr/>
          </p:nvSpPr>
          <p:spPr bwMode="auto">
            <a:xfrm>
              <a:off x="-1524001" y="2249488"/>
              <a:ext cx="584200" cy="65088"/>
            </a:xfrm>
            <a:custGeom>
              <a:avLst/>
              <a:gdLst>
                <a:gd name="T0" fmla="*/ 258 w 270"/>
                <a:gd name="T1" fmla="*/ 3 h 30"/>
                <a:gd name="T2" fmla="*/ 133 w 270"/>
                <a:gd name="T3" fmla="*/ 1 h 30"/>
                <a:gd name="T4" fmla="*/ 7 w 270"/>
                <a:gd name="T5" fmla="*/ 7 h 30"/>
                <a:gd name="T6" fmla="*/ 0 w 270"/>
                <a:gd name="T7" fmla="*/ 30 h 30"/>
                <a:gd name="T8" fmla="*/ 270 w 270"/>
                <a:gd name="T9" fmla="*/ 29 h 30"/>
                <a:gd name="T10" fmla="*/ 258 w 270"/>
                <a:gd name="T11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0" h="30">
                  <a:moveTo>
                    <a:pt x="258" y="3"/>
                  </a:moveTo>
                  <a:cubicBezTo>
                    <a:pt x="217" y="1"/>
                    <a:pt x="175" y="0"/>
                    <a:pt x="133" y="1"/>
                  </a:cubicBezTo>
                  <a:cubicBezTo>
                    <a:pt x="90" y="2"/>
                    <a:pt x="48" y="4"/>
                    <a:pt x="7" y="7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145" y="12"/>
                    <a:pt x="270" y="29"/>
                  </a:cubicBezTo>
                  <a:lnTo>
                    <a:pt x="258" y="3"/>
                  </a:ln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chenying0907 35"/>
            <p:cNvSpPr/>
            <p:nvPr/>
          </p:nvSpPr>
          <p:spPr bwMode="auto">
            <a:xfrm>
              <a:off x="-1271140" y="3012154"/>
              <a:ext cx="165100" cy="830263"/>
            </a:xfrm>
            <a:custGeom>
              <a:avLst/>
              <a:gdLst>
                <a:gd name="T0" fmla="*/ 1 w 76"/>
                <a:gd name="T1" fmla="*/ 194 h 386"/>
                <a:gd name="T2" fmla="*/ 41 w 76"/>
                <a:gd name="T3" fmla="*/ 386 h 386"/>
                <a:gd name="T4" fmla="*/ 74 w 76"/>
                <a:gd name="T5" fmla="*/ 193 h 386"/>
                <a:gd name="T6" fmla="*/ 35 w 76"/>
                <a:gd name="T7" fmla="*/ 0 h 386"/>
                <a:gd name="T8" fmla="*/ 1 w 76"/>
                <a:gd name="T9" fmla="*/ 194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386">
                  <a:moveTo>
                    <a:pt x="1" y="194"/>
                  </a:moveTo>
                  <a:cubicBezTo>
                    <a:pt x="3" y="278"/>
                    <a:pt x="18" y="351"/>
                    <a:pt x="41" y="386"/>
                  </a:cubicBezTo>
                  <a:cubicBezTo>
                    <a:pt x="62" y="350"/>
                    <a:pt x="76" y="277"/>
                    <a:pt x="74" y="193"/>
                  </a:cubicBezTo>
                  <a:cubicBezTo>
                    <a:pt x="73" y="109"/>
                    <a:pt x="57" y="36"/>
                    <a:pt x="35" y="0"/>
                  </a:cubicBezTo>
                  <a:cubicBezTo>
                    <a:pt x="14" y="36"/>
                    <a:pt x="0" y="109"/>
                    <a:pt x="1" y="194"/>
                  </a:cubicBez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PA_组合 96"/>
          <p:cNvGrpSpPr/>
          <p:nvPr>
            <p:custDataLst>
              <p:tags r:id="rId1"/>
            </p:custDataLst>
          </p:nvPr>
        </p:nvGrpSpPr>
        <p:grpSpPr>
          <a:xfrm>
            <a:off x="5086970" y="2548530"/>
            <a:ext cx="760356" cy="540314"/>
            <a:chOff x="3124201" y="3046414"/>
            <a:chExt cx="1047750" cy="744538"/>
          </a:xfrm>
          <a:solidFill>
            <a:schemeClr val="accent2"/>
          </a:solidFill>
        </p:grpSpPr>
        <p:sp>
          <p:nvSpPr>
            <p:cNvPr id="98" name="chenying0907 242"/>
            <p:cNvSpPr>
              <a:spLocks noEditPoints="1"/>
            </p:cNvSpPr>
            <p:nvPr/>
          </p:nvSpPr>
          <p:spPr bwMode="auto">
            <a:xfrm>
              <a:off x="3124201" y="3046414"/>
              <a:ext cx="1047750" cy="744538"/>
            </a:xfrm>
            <a:custGeom>
              <a:avLst/>
              <a:gdLst>
                <a:gd name="T0" fmla="*/ 433 w 487"/>
                <a:gd name="T1" fmla="*/ 65 h 347"/>
                <a:gd name="T2" fmla="*/ 375 w 487"/>
                <a:gd name="T3" fmla="*/ 19 h 347"/>
                <a:gd name="T4" fmla="*/ 326 w 487"/>
                <a:gd name="T5" fmla="*/ 68 h 347"/>
                <a:gd name="T6" fmla="*/ 272 w 487"/>
                <a:gd name="T7" fmla="*/ 88 h 347"/>
                <a:gd name="T8" fmla="*/ 154 w 487"/>
                <a:gd name="T9" fmla="*/ 207 h 347"/>
                <a:gd name="T10" fmla="*/ 266 w 487"/>
                <a:gd name="T11" fmla="*/ 157 h 347"/>
                <a:gd name="T12" fmla="*/ 362 w 487"/>
                <a:gd name="T13" fmla="*/ 213 h 347"/>
                <a:gd name="T14" fmla="*/ 302 w 487"/>
                <a:gd name="T15" fmla="*/ 203 h 347"/>
                <a:gd name="T16" fmla="*/ 298 w 487"/>
                <a:gd name="T17" fmla="*/ 211 h 347"/>
                <a:gd name="T18" fmla="*/ 339 w 487"/>
                <a:gd name="T19" fmla="*/ 250 h 347"/>
                <a:gd name="T20" fmla="*/ 274 w 487"/>
                <a:gd name="T21" fmla="*/ 240 h 347"/>
                <a:gd name="T22" fmla="*/ 336 w 487"/>
                <a:gd name="T23" fmla="*/ 265 h 347"/>
                <a:gd name="T24" fmla="*/ 290 w 487"/>
                <a:gd name="T25" fmla="*/ 274 h 347"/>
                <a:gd name="T26" fmla="*/ 289 w 487"/>
                <a:gd name="T27" fmla="*/ 283 h 347"/>
                <a:gd name="T28" fmla="*/ 294 w 487"/>
                <a:gd name="T29" fmla="*/ 306 h 347"/>
                <a:gd name="T30" fmla="*/ 263 w 487"/>
                <a:gd name="T31" fmla="*/ 283 h 347"/>
                <a:gd name="T32" fmla="*/ 215 w 487"/>
                <a:gd name="T33" fmla="*/ 275 h 347"/>
                <a:gd name="T34" fmla="*/ 182 w 487"/>
                <a:gd name="T35" fmla="*/ 245 h 347"/>
                <a:gd name="T36" fmla="*/ 126 w 487"/>
                <a:gd name="T37" fmla="*/ 255 h 347"/>
                <a:gd name="T38" fmla="*/ 98 w 487"/>
                <a:gd name="T39" fmla="*/ 232 h 347"/>
                <a:gd name="T40" fmla="*/ 133 w 487"/>
                <a:gd name="T41" fmla="*/ 137 h 347"/>
                <a:gd name="T42" fmla="*/ 193 w 487"/>
                <a:gd name="T43" fmla="*/ 112 h 347"/>
                <a:gd name="T44" fmla="*/ 191 w 487"/>
                <a:gd name="T45" fmla="*/ 99 h 347"/>
                <a:gd name="T46" fmla="*/ 152 w 487"/>
                <a:gd name="T47" fmla="*/ 102 h 347"/>
                <a:gd name="T48" fmla="*/ 126 w 487"/>
                <a:gd name="T49" fmla="*/ 68 h 347"/>
                <a:gd name="T50" fmla="*/ 14 w 487"/>
                <a:gd name="T51" fmla="*/ 187 h 347"/>
                <a:gd name="T52" fmla="*/ 59 w 487"/>
                <a:gd name="T53" fmla="*/ 256 h 347"/>
                <a:gd name="T54" fmla="*/ 118 w 487"/>
                <a:gd name="T55" fmla="*/ 263 h 347"/>
                <a:gd name="T56" fmla="*/ 129 w 487"/>
                <a:gd name="T57" fmla="*/ 293 h 347"/>
                <a:gd name="T58" fmla="*/ 160 w 487"/>
                <a:gd name="T59" fmla="*/ 298 h 347"/>
                <a:gd name="T60" fmla="*/ 192 w 487"/>
                <a:gd name="T61" fmla="*/ 320 h 347"/>
                <a:gd name="T62" fmla="*/ 229 w 487"/>
                <a:gd name="T63" fmla="*/ 341 h 347"/>
                <a:gd name="T64" fmla="*/ 294 w 487"/>
                <a:gd name="T65" fmla="*/ 317 h 347"/>
                <a:gd name="T66" fmla="*/ 349 w 487"/>
                <a:gd name="T67" fmla="*/ 277 h 347"/>
                <a:gd name="T68" fmla="*/ 374 w 487"/>
                <a:gd name="T69" fmla="*/ 239 h 347"/>
                <a:gd name="T70" fmla="*/ 431 w 487"/>
                <a:gd name="T71" fmla="*/ 218 h 347"/>
                <a:gd name="T72" fmla="*/ 470 w 487"/>
                <a:gd name="T73" fmla="*/ 135 h 347"/>
                <a:gd name="T74" fmla="*/ 39 w 487"/>
                <a:gd name="T75" fmla="*/ 224 h 347"/>
                <a:gd name="T76" fmla="*/ 84 w 487"/>
                <a:gd name="T77" fmla="*/ 79 h 347"/>
                <a:gd name="T78" fmla="*/ 141 w 487"/>
                <a:gd name="T79" fmla="*/ 93 h 347"/>
                <a:gd name="T80" fmla="*/ 123 w 487"/>
                <a:gd name="T81" fmla="*/ 138 h 347"/>
                <a:gd name="T82" fmla="*/ 138 w 487"/>
                <a:gd name="T83" fmla="*/ 282 h 347"/>
                <a:gd name="T84" fmla="*/ 136 w 487"/>
                <a:gd name="T85" fmla="*/ 254 h 347"/>
                <a:gd name="T86" fmla="*/ 183 w 487"/>
                <a:gd name="T87" fmla="*/ 301 h 347"/>
                <a:gd name="T88" fmla="*/ 203 w 487"/>
                <a:gd name="T89" fmla="*/ 261 h 347"/>
                <a:gd name="T90" fmla="*/ 228 w 487"/>
                <a:gd name="T91" fmla="*/ 309 h 347"/>
                <a:gd name="T92" fmla="*/ 213 w 487"/>
                <a:gd name="T93" fmla="*/ 282 h 347"/>
                <a:gd name="T94" fmla="*/ 231 w 487"/>
                <a:gd name="T95" fmla="*/ 300 h 347"/>
                <a:gd name="T96" fmla="*/ 231 w 487"/>
                <a:gd name="T97" fmla="*/ 325 h 347"/>
                <a:gd name="T98" fmla="*/ 243 w 487"/>
                <a:gd name="T99" fmla="*/ 303 h 347"/>
                <a:gd name="T100" fmla="*/ 260 w 487"/>
                <a:gd name="T101" fmla="*/ 313 h 347"/>
                <a:gd name="T102" fmla="*/ 375 w 487"/>
                <a:gd name="T103" fmla="*/ 197 h 347"/>
                <a:gd name="T104" fmla="*/ 311 w 487"/>
                <a:gd name="T105" fmla="*/ 160 h 347"/>
                <a:gd name="T106" fmla="*/ 201 w 487"/>
                <a:gd name="T107" fmla="*/ 196 h 347"/>
                <a:gd name="T108" fmla="*/ 172 w 487"/>
                <a:gd name="T109" fmla="*/ 194 h 347"/>
                <a:gd name="T110" fmla="*/ 308 w 487"/>
                <a:gd name="T111" fmla="*/ 102 h 347"/>
                <a:gd name="T112" fmla="*/ 339 w 487"/>
                <a:gd name="T113" fmla="*/ 82 h 347"/>
                <a:gd name="T114" fmla="*/ 388 w 487"/>
                <a:gd name="T115" fmla="*/ 163 h 347"/>
                <a:gd name="T116" fmla="*/ 464 w 487"/>
                <a:gd name="T117" fmla="*/ 171 h 347"/>
                <a:gd name="T118" fmla="*/ 421 w 487"/>
                <a:gd name="T119" fmla="*/ 196 h 347"/>
                <a:gd name="T120" fmla="*/ 339 w 487"/>
                <a:gd name="T121" fmla="*/ 71 h 347"/>
                <a:gd name="T122" fmla="*/ 392 w 487"/>
                <a:gd name="T123" fmla="*/ 23 h 347"/>
                <a:gd name="T124" fmla="*/ 428 w 487"/>
                <a:gd name="T125" fmla="*/ 83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7" h="347">
                  <a:moveTo>
                    <a:pt x="470" y="135"/>
                  </a:moveTo>
                  <a:cubicBezTo>
                    <a:pt x="463" y="124"/>
                    <a:pt x="459" y="111"/>
                    <a:pt x="453" y="100"/>
                  </a:cubicBezTo>
                  <a:cubicBezTo>
                    <a:pt x="446" y="88"/>
                    <a:pt x="439" y="77"/>
                    <a:pt x="433" y="65"/>
                  </a:cubicBezTo>
                  <a:cubicBezTo>
                    <a:pt x="429" y="55"/>
                    <a:pt x="425" y="44"/>
                    <a:pt x="421" y="34"/>
                  </a:cubicBezTo>
                  <a:cubicBezTo>
                    <a:pt x="418" y="27"/>
                    <a:pt x="414" y="14"/>
                    <a:pt x="409" y="10"/>
                  </a:cubicBezTo>
                  <a:cubicBezTo>
                    <a:pt x="399" y="0"/>
                    <a:pt x="384" y="15"/>
                    <a:pt x="375" y="19"/>
                  </a:cubicBezTo>
                  <a:cubicBezTo>
                    <a:pt x="365" y="25"/>
                    <a:pt x="355" y="31"/>
                    <a:pt x="346" y="38"/>
                  </a:cubicBezTo>
                  <a:cubicBezTo>
                    <a:pt x="340" y="42"/>
                    <a:pt x="331" y="47"/>
                    <a:pt x="327" y="53"/>
                  </a:cubicBezTo>
                  <a:cubicBezTo>
                    <a:pt x="323" y="58"/>
                    <a:pt x="324" y="63"/>
                    <a:pt x="326" y="68"/>
                  </a:cubicBezTo>
                  <a:cubicBezTo>
                    <a:pt x="328" y="71"/>
                    <a:pt x="329" y="74"/>
                    <a:pt x="331" y="76"/>
                  </a:cubicBezTo>
                  <a:cubicBezTo>
                    <a:pt x="325" y="81"/>
                    <a:pt x="320" y="86"/>
                    <a:pt x="313" y="89"/>
                  </a:cubicBezTo>
                  <a:cubicBezTo>
                    <a:pt x="299" y="93"/>
                    <a:pt x="285" y="90"/>
                    <a:pt x="272" y="88"/>
                  </a:cubicBezTo>
                  <a:cubicBezTo>
                    <a:pt x="254" y="84"/>
                    <a:pt x="239" y="86"/>
                    <a:pt x="225" y="98"/>
                  </a:cubicBezTo>
                  <a:cubicBezTo>
                    <a:pt x="208" y="113"/>
                    <a:pt x="193" y="132"/>
                    <a:pt x="181" y="151"/>
                  </a:cubicBezTo>
                  <a:cubicBezTo>
                    <a:pt x="172" y="165"/>
                    <a:pt x="153" y="190"/>
                    <a:pt x="154" y="207"/>
                  </a:cubicBezTo>
                  <a:cubicBezTo>
                    <a:pt x="156" y="220"/>
                    <a:pt x="169" y="227"/>
                    <a:pt x="181" y="226"/>
                  </a:cubicBezTo>
                  <a:cubicBezTo>
                    <a:pt x="199" y="224"/>
                    <a:pt x="218" y="200"/>
                    <a:pt x="229" y="188"/>
                  </a:cubicBezTo>
                  <a:cubicBezTo>
                    <a:pt x="238" y="176"/>
                    <a:pt x="249" y="158"/>
                    <a:pt x="266" y="157"/>
                  </a:cubicBezTo>
                  <a:cubicBezTo>
                    <a:pt x="279" y="157"/>
                    <a:pt x="290" y="166"/>
                    <a:pt x="301" y="170"/>
                  </a:cubicBezTo>
                  <a:cubicBezTo>
                    <a:pt x="313" y="175"/>
                    <a:pt x="329" y="184"/>
                    <a:pt x="343" y="186"/>
                  </a:cubicBezTo>
                  <a:cubicBezTo>
                    <a:pt x="354" y="192"/>
                    <a:pt x="364" y="197"/>
                    <a:pt x="362" y="213"/>
                  </a:cubicBezTo>
                  <a:cubicBezTo>
                    <a:pt x="362" y="214"/>
                    <a:pt x="362" y="215"/>
                    <a:pt x="361" y="216"/>
                  </a:cubicBezTo>
                  <a:cubicBezTo>
                    <a:pt x="349" y="213"/>
                    <a:pt x="336" y="211"/>
                    <a:pt x="324" y="208"/>
                  </a:cubicBezTo>
                  <a:cubicBezTo>
                    <a:pt x="317" y="206"/>
                    <a:pt x="309" y="205"/>
                    <a:pt x="302" y="203"/>
                  </a:cubicBezTo>
                  <a:cubicBezTo>
                    <a:pt x="297" y="202"/>
                    <a:pt x="286" y="202"/>
                    <a:pt x="282" y="199"/>
                  </a:cubicBezTo>
                  <a:cubicBezTo>
                    <a:pt x="280" y="198"/>
                    <a:pt x="277" y="202"/>
                    <a:pt x="280" y="204"/>
                  </a:cubicBezTo>
                  <a:cubicBezTo>
                    <a:pt x="285" y="208"/>
                    <a:pt x="292" y="209"/>
                    <a:pt x="298" y="211"/>
                  </a:cubicBezTo>
                  <a:cubicBezTo>
                    <a:pt x="306" y="213"/>
                    <a:pt x="314" y="216"/>
                    <a:pt x="321" y="219"/>
                  </a:cubicBezTo>
                  <a:cubicBezTo>
                    <a:pt x="331" y="222"/>
                    <a:pt x="343" y="227"/>
                    <a:pt x="354" y="228"/>
                  </a:cubicBezTo>
                  <a:cubicBezTo>
                    <a:pt x="348" y="235"/>
                    <a:pt x="341" y="242"/>
                    <a:pt x="339" y="250"/>
                  </a:cubicBezTo>
                  <a:cubicBezTo>
                    <a:pt x="339" y="251"/>
                    <a:pt x="338" y="252"/>
                    <a:pt x="338" y="254"/>
                  </a:cubicBezTo>
                  <a:cubicBezTo>
                    <a:pt x="331" y="251"/>
                    <a:pt x="323" y="250"/>
                    <a:pt x="317" y="249"/>
                  </a:cubicBezTo>
                  <a:cubicBezTo>
                    <a:pt x="303" y="245"/>
                    <a:pt x="288" y="242"/>
                    <a:pt x="274" y="240"/>
                  </a:cubicBezTo>
                  <a:cubicBezTo>
                    <a:pt x="273" y="240"/>
                    <a:pt x="272" y="242"/>
                    <a:pt x="273" y="242"/>
                  </a:cubicBezTo>
                  <a:cubicBezTo>
                    <a:pt x="289" y="248"/>
                    <a:pt x="305" y="253"/>
                    <a:pt x="321" y="259"/>
                  </a:cubicBezTo>
                  <a:cubicBezTo>
                    <a:pt x="325" y="260"/>
                    <a:pt x="331" y="263"/>
                    <a:pt x="336" y="265"/>
                  </a:cubicBezTo>
                  <a:cubicBezTo>
                    <a:pt x="335" y="266"/>
                    <a:pt x="335" y="268"/>
                    <a:pt x="334" y="270"/>
                  </a:cubicBezTo>
                  <a:cubicBezTo>
                    <a:pt x="331" y="276"/>
                    <a:pt x="325" y="280"/>
                    <a:pt x="320" y="286"/>
                  </a:cubicBezTo>
                  <a:cubicBezTo>
                    <a:pt x="311" y="280"/>
                    <a:pt x="300" y="278"/>
                    <a:pt x="290" y="274"/>
                  </a:cubicBezTo>
                  <a:cubicBezTo>
                    <a:pt x="279" y="269"/>
                    <a:pt x="268" y="265"/>
                    <a:pt x="257" y="259"/>
                  </a:cubicBezTo>
                  <a:cubicBezTo>
                    <a:pt x="255" y="258"/>
                    <a:pt x="252" y="262"/>
                    <a:pt x="255" y="263"/>
                  </a:cubicBezTo>
                  <a:cubicBezTo>
                    <a:pt x="266" y="271"/>
                    <a:pt x="277" y="278"/>
                    <a:pt x="289" y="283"/>
                  </a:cubicBezTo>
                  <a:cubicBezTo>
                    <a:pt x="296" y="287"/>
                    <a:pt x="305" y="292"/>
                    <a:pt x="314" y="292"/>
                  </a:cubicBezTo>
                  <a:cubicBezTo>
                    <a:pt x="311" y="295"/>
                    <a:pt x="307" y="298"/>
                    <a:pt x="303" y="300"/>
                  </a:cubicBezTo>
                  <a:cubicBezTo>
                    <a:pt x="299" y="302"/>
                    <a:pt x="296" y="303"/>
                    <a:pt x="294" y="306"/>
                  </a:cubicBezTo>
                  <a:cubicBezTo>
                    <a:pt x="289" y="305"/>
                    <a:pt x="284" y="307"/>
                    <a:pt x="280" y="307"/>
                  </a:cubicBezTo>
                  <a:cubicBezTo>
                    <a:pt x="277" y="307"/>
                    <a:pt x="275" y="308"/>
                    <a:pt x="272" y="308"/>
                  </a:cubicBezTo>
                  <a:cubicBezTo>
                    <a:pt x="273" y="298"/>
                    <a:pt x="273" y="286"/>
                    <a:pt x="263" y="283"/>
                  </a:cubicBezTo>
                  <a:cubicBezTo>
                    <a:pt x="258" y="281"/>
                    <a:pt x="251" y="281"/>
                    <a:pt x="245" y="284"/>
                  </a:cubicBezTo>
                  <a:cubicBezTo>
                    <a:pt x="244" y="278"/>
                    <a:pt x="242" y="272"/>
                    <a:pt x="239" y="269"/>
                  </a:cubicBezTo>
                  <a:cubicBezTo>
                    <a:pt x="233" y="263"/>
                    <a:pt x="222" y="268"/>
                    <a:pt x="215" y="275"/>
                  </a:cubicBezTo>
                  <a:cubicBezTo>
                    <a:pt x="216" y="264"/>
                    <a:pt x="212" y="251"/>
                    <a:pt x="200" y="249"/>
                  </a:cubicBezTo>
                  <a:cubicBezTo>
                    <a:pt x="195" y="249"/>
                    <a:pt x="188" y="250"/>
                    <a:pt x="183" y="254"/>
                  </a:cubicBezTo>
                  <a:cubicBezTo>
                    <a:pt x="183" y="251"/>
                    <a:pt x="183" y="248"/>
                    <a:pt x="182" y="245"/>
                  </a:cubicBezTo>
                  <a:cubicBezTo>
                    <a:pt x="176" y="224"/>
                    <a:pt x="160" y="226"/>
                    <a:pt x="143" y="235"/>
                  </a:cubicBezTo>
                  <a:cubicBezTo>
                    <a:pt x="135" y="239"/>
                    <a:pt x="129" y="247"/>
                    <a:pt x="127" y="256"/>
                  </a:cubicBezTo>
                  <a:cubicBezTo>
                    <a:pt x="127" y="255"/>
                    <a:pt x="126" y="255"/>
                    <a:pt x="126" y="255"/>
                  </a:cubicBezTo>
                  <a:cubicBezTo>
                    <a:pt x="126" y="255"/>
                    <a:pt x="126" y="254"/>
                    <a:pt x="125" y="254"/>
                  </a:cubicBezTo>
                  <a:cubicBezTo>
                    <a:pt x="124" y="252"/>
                    <a:pt x="122" y="251"/>
                    <a:pt x="120" y="252"/>
                  </a:cubicBezTo>
                  <a:cubicBezTo>
                    <a:pt x="125" y="249"/>
                    <a:pt x="99" y="234"/>
                    <a:pt x="98" y="232"/>
                  </a:cubicBezTo>
                  <a:cubicBezTo>
                    <a:pt x="93" y="223"/>
                    <a:pt x="104" y="205"/>
                    <a:pt x="108" y="198"/>
                  </a:cubicBezTo>
                  <a:cubicBezTo>
                    <a:pt x="113" y="188"/>
                    <a:pt x="119" y="180"/>
                    <a:pt x="123" y="170"/>
                  </a:cubicBezTo>
                  <a:cubicBezTo>
                    <a:pt x="127" y="159"/>
                    <a:pt x="129" y="148"/>
                    <a:pt x="133" y="137"/>
                  </a:cubicBezTo>
                  <a:cubicBezTo>
                    <a:pt x="136" y="130"/>
                    <a:pt x="141" y="119"/>
                    <a:pt x="149" y="117"/>
                  </a:cubicBezTo>
                  <a:cubicBezTo>
                    <a:pt x="156" y="115"/>
                    <a:pt x="166" y="119"/>
                    <a:pt x="174" y="118"/>
                  </a:cubicBezTo>
                  <a:cubicBezTo>
                    <a:pt x="181" y="117"/>
                    <a:pt x="187" y="115"/>
                    <a:pt x="193" y="112"/>
                  </a:cubicBezTo>
                  <a:cubicBezTo>
                    <a:pt x="204" y="107"/>
                    <a:pt x="214" y="103"/>
                    <a:pt x="224" y="98"/>
                  </a:cubicBezTo>
                  <a:cubicBezTo>
                    <a:pt x="226" y="97"/>
                    <a:pt x="225" y="95"/>
                    <a:pt x="224" y="95"/>
                  </a:cubicBezTo>
                  <a:cubicBezTo>
                    <a:pt x="213" y="90"/>
                    <a:pt x="202" y="93"/>
                    <a:pt x="191" y="99"/>
                  </a:cubicBezTo>
                  <a:cubicBezTo>
                    <a:pt x="186" y="102"/>
                    <a:pt x="184" y="103"/>
                    <a:pt x="178" y="104"/>
                  </a:cubicBezTo>
                  <a:cubicBezTo>
                    <a:pt x="168" y="106"/>
                    <a:pt x="163" y="103"/>
                    <a:pt x="153" y="102"/>
                  </a:cubicBezTo>
                  <a:cubicBezTo>
                    <a:pt x="153" y="102"/>
                    <a:pt x="152" y="102"/>
                    <a:pt x="152" y="102"/>
                  </a:cubicBezTo>
                  <a:cubicBezTo>
                    <a:pt x="153" y="98"/>
                    <a:pt x="155" y="95"/>
                    <a:pt x="155" y="91"/>
                  </a:cubicBezTo>
                  <a:cubicBezTo>
                    <a:pt x="156" y="87"/>
                    <a:pt x="154" y="85"/>
                    <a:pt x="150" y="83"/>
                  </a:cubicBezTo>
                  <a:cubicBezTo>
                    <a:pt x="141" y="79"/>
                    <a:pt x="134" y="73"/>
                    <a:pt x="126" y="68"/>
                  </a:cubicBezTo>
                  <a:cubicBezTo>
                    <a:pt x="119" y="65"/>
                    <a:pt x="107" y="61"/>
                    <a:pt x="99" y="58"/>
                  </a:cubicBezTo>
                  <a:cubicBezTo>
                    <a:pt x="85" y="53"/>
                    <a:pt x="80" y="60"/>
                    <a:pt x="74" y="72"/>
                  </a:cubicBezTo>
                  <a:cubicBezTo>
                    <a:pt x="54" y="110"/>
                    <a:pt x="34" y="148"/>
                    <a:pt x="14" y="187"/>
                  </a:cubicBezTo>
                  <a:cubicBezTo>
                    <a:pt x="8" y="200"/>
                    <a:pt x="0" y="209"/>
                    <a:pt x="13" y="221"/>
                  </a:cubicBezTo>
                  <a:cubicBezTo>
                    <a:pt x="21" y="228"/>
                    <a:pt x="29" y="235"/>
                    <a:pt x="37" y="242"/>
                  </a:cubicBezTo>
                  <a:cubicBezTo>
                    <a:pt x="44" y="247"/>
                    <a:pt x="51" y="254"/>
                    <a:pt x="59" y="256"/>
                  </a:cubicBezTo>
                  <a:cubicBezTo>
                    <a:pt x="69" y="259"/>
                    <a:pt x="74" y="255"/>
                    <a:pt x="78" y="246"/>
                  </a:cubicBezTo>
                  <a:cubicBezTo>
                    <a:pt x="80" y="241"/>
                    <a:pt x="82" y="237"/>
                    <a:pt x="84" y="232"/>
                  </a:cubicBezTo>
                  <a:cubicBezTo>
                    <a:pt x="88" y="246"/>
                    <a:pt x="105" y="255"/>
                    <a:pt x="118" y="263"/>
                  </a:cubicBezTo>
                  <a:cubicBezTo>
                    <a:pt x="120" y="265"/>
                    <a:pt x="123" y="264"/>
                    <a:pt x="125" y="262"/>
                  </a:cubicBezTo>
                  <a:cubicBezTo>
                    <a:pt x="123" y="272"/>
                    <a:pt x="124" y="283"/>
                    <a:pt x="127" y="292"/>
                  </a:cubicBezTo>
                  <a:cubicBezTo>
                    <a:pt x="127" y="293"/>
                    <a:pt x="128" y="293"/>
                    <a:pt x="129" y="293"/>
                  </a:cubicBezTo>
                  <a:cubicBezTo>
                    <a:pt x="131" y="294"/>
                    <a:pt x="131" y="294"/>
                    <a:pt x="131" y="294"/>
                  </a:cubicBezTo>
                  <a:cubicBezTo>
                    <a:pt x="132" y="294"/>
                    <a:pt x="132" y="293"/>
                    <a:pt x="133" y="293"/>
                  </a:cubicBezTo>
                  <a:cubicBezTo>
                    <a:pt x="137" y="300"/>
                    <a:pt x="152" y="301"/>
                    <a:pt x="160" y="298"/>
                  </a:cubicBezTo>
                  <a:cubicBezTo>
                    <a:pt x="160" y="307"/>
                    <a:pt x="171" y="316"/>
                    <a:pt x="179" y="316"/>
                  </a:cubicBezTo>
                  <a:cubicBezTo>
                    <a:pt x="183" y="315"/>
                    <a:pt x="188" y="314"/>
                    <a:pt x="191" y="311"/>
                  </a:cubicBezTo>
                  <a:cubicBezTo>
                    <a:pt x="190" y="314"/>
                    <a:pt x="190" y="317"/>
                    <a:pt x="192" y="320"/>
                  </a:cubicBezTo>
                  <a:cubicBezTo>
                    <a:pt x="196" y="326"/>
                    <a:pt x="205" y="330"/>
                    <a:pt x="212" y="330"/>
                  </a:cubicBezTo>
                  <a:cubicBezTo>
                    <a:pt x="217" y="330"/>
                    <a:pt x="222" y="328"/>
                    <a:pt x="226" y="326"/>
                  </a:cubicBezTo>
                  <a:cubicBezTo>
                    <a:pt x="224" y="332"/>
                    <a:pt x="223" y="337"/>
                    <a:pt x="229" y="341"/>
                  </a:cubicBezTo>
                  <a:cubicBezTo>
                    <a:pt x="233" y="346"/>
                    <a:pt x="241" y="347"/>
                    <a:pt x="247" y="345"/>
                  </a:cubicBezTo>
                  <a:cubicBezTo>
                    <a:pt x="260" y="342"/>
                    <a:pt x="269" y="327"/>
                    <a:pt x="271" y="314"/>
                  </a:cubicBezTo>
                  <a:cubicBezTo>
                    <a:pt x="278" y="317"/>
                    <a:pt x="288" y="318"/>
                    <a:pt x="294" y="317"/>
                  </a:cubicBezTo>
                  <a:cubicBezTo>
                    <a:pt x="296" y="317"/>
                    <a:pt x="297" y="316"/>
                    <a:pt x="298" y="315"/>
                  </a:cubicBezTo>
                  <a:cubicBezTo>
                    <a:pt x="310" y="316"/>
                    <a:pt x="322" y="304"/>
                    <a:pt x="330" y="296"/>
                  </a:cubicBezTo>
                  <a:cubicBezTo>
                    <a:pt x="335" y="290"/>
                    <a:pt x="345" y="285"/>
                    <a:pt x="349" y="277"/>
                  </a:cubicBezTo>
                  <a:cubicBezTo>
                    <a:pt x="354" y="267"/>
                    <a:pt x="350" y="255"/>
                    <a:pt x="357" y="244"/>
                  </a:cubicBezTo>
                  <a:cubicBezTo>
                    <a:pt x="359" y="242"/>
                    <a:pt x="361" y="240"/>
                    <a:pt x="363" y="238"/>
                  </a:cubicBezTo>
                  <a:cubicBezTo>
                    <a:pt x="363" y="243"/>
                    <a:pt x="371" y="243"/>
                    <a:pt x="374" y="239"/>
                  </a:cubicBezTo>
                  <a:cubicBezTo>
                    <a:pt x="383" y="226"/>
                    <a:pt x="402" y="222"/>
                    <a:pt x="414" y="211"/>
                  </a:cubicBezTo>
                  <a:cubicBezTo>
                    <a:pt x="415" y="214"/>
                    <a:pt x="418" y="217"/>
                    <a:pt x="419" y="218"/>
                  </a:cubicBezTo>
                  <a:cubicBezTo>
                    <a:pt x="423" y="221"/>
                    <a:pt x="427" y="220"/>
                    <a:pt x="431" y="218"/>
                  </a:cubicBezTo>
                  <a:cubicBezTo>
                    <a:pt x="440" y="214"/>
                    <a:pt x="447" y="205"/>
                    <a:pt x="454" y="199"/>
                  </a:cubicBezTo>
                  <a:cubicBezTo>
                    <a:pt x="461" y="192"/>
                    <a:pt x="473" y="186"/>
                    <a:pt x="479" y="178"/>
                  </a:cubicBezTo>
                  <a:cubicBezTo>
                    <a:pt x="487" y="165"/>
                    <a:pt x="475" y="147"/>
                    <a:pt x="470" y="135"/>
                  </a:cubicBezTo>
                  <a:moveTo>
                    <a:pt x="89" y="207"/>
                  </a:moveTo>
                  <a:cubicBezTo>
                    <a:pt x="77" y="210"/>
                    <a:pt x="73" y="243"/>
                    <a:pt x="60" y="241"/>
                  </a:cubicBezTo>
                  <a:cubicBezTo>
                    <a:pt x="52" y="240"/>
                    <a:pt x="44" y="229"/>
                    <a:pt x="39" y="224"/>
                  </a:cubicBezTo>
                  <a:cubicBezTo>
                    <a:pt x="34" y="220"/>
                    <a:pt x="22" y="214"/>
                    <a:pt x="20" y="210"/>
                  </a:cubicBezTo>
                  <a:cubicBezTo>
                    <a:pt x="16" y="200"/>
                    <a:pt x="35" y="175"/>
                    <a:pt x="39" y="167"/>
                  </a:cubicBezTo>
                  <a:cubicBezTo>
                    <a:pt x="54" y="138"/>
                    <a:pt x="68" y="108"/>
                    <a:pt x="84" y="79"/>
                  </a:cubicBezTo>
                  <a:cubicBezTo>
                    <a:pt x="88" y="71"/>
                    <a:pt x="90" y="68"/>
                    <a:pt x="100" y="72"/>
                  </a:cubicBezTo>
                  <a:cubicBezTo>
                    <a:pt x="105" y="74"/>
                    <a:pt x="109" y="77"/>
                    <a:pt x="114" y="79"/>
                  </a:cubicBezTo>
                  <a:cubicBezTo>
                    <a:pt x="124" y="82"/>
                    <a:pt x="132" y="88"/>
                    <a:pt x="141" y="93"/>
                  </a:cubicBezTo>
                  <a:cubicBezTo>
                    <a:pt x="138" y="103"/>
                    <a:pt x="131" y="114"/>
                    <a:pt x="126" y="121"/>
                  </a:cubicBezTo>
                  <a:cubicBezTo>
                    <a:pt x="124" y="123"/>
                    <a:pt x="125" y="126"/>
                    <a:pt x="127" y="128"/>
                  </a:cubicBezTo>
                  <a:cubicBezTo>
                    <a:pt x="125" y="131"/>
                    <a:pt x="124" y="135"/>
                    <a:pt x="123" y="138"/>
                  </a:cubicBezTo>
                  <a:cubicBezTo>
                    <a:pt x="117" y="153"/>
                    <a:pt x="112" y="167"/>
                    <a:pt x="103" y="181"/>
                  </a:cubicBezTo>
                  <a:cubicBezTo>
                    <a:pt x="98" y="189"/>
                    <a:pt x="93" y="198"/>
                    <a:pt x="89" y="207"/>
                  </a:cubicBezTo>
                  <a:moveTo>
                    <a:pt x="138" y="282"/>
                  </a:moveTo>
                  <a:cubicBezTo>
                    <a:pt x="137" y="281"/>
                    <a:pt x="135" y="281"/>
                    <a:pt x="134" y="283"/>
                  </a:cubicBezTo>
                  <a:cubicBezTo>
                    <a:pt x="132" y="285"/>
                    <a:pt x="132" y="287"/>
                    <a:pt x="132" y="289"/>
                  </a:cubicBezTo>
                  <a:cubicBezTo>
                    <a:pt x="129" y="287"/>
                    <a:pt x="135" y="257"/>
                    <a:pt x="136" y="254"/>
                  </a:cubicBezTo>
                  <a:cubicBezTo>
                    <a:pt x="141" y="245"/>
                    <a:pt x="164" y="229"/>
                    <a:pt x="171" y="244"/>
                  </a:cubicBezTo>
                  <a:cubicBezTo>
                    <a:pt x="179" y="261"/>
                    <a:pt x="157" y="305"/>
                    <a:pt x="138" y="282"/>
                  </a:cubicBezTo>
                  <a:moveTo>
                    <a:pt x="183" y="301"/>
                  </a:moveTo>
                  <a:cubicBezTo>
                    <a:pt x="172" y="304"/>
                    <a:pt x="174" y="296"/>
                    <a:pt x="170" y="292"/>
                  </a:cubicBezTo>
                  <a:cubicBezTo>
                    <a:pt x="177" y="284"/>
                    <a:pt x="182" y="273"/>
                    <a:pt x="183" y="262"/>
                  </a:cubicBezTo>
                  <a:cubicBezTo>
                    <a:pt x="186" y="255"/>
                    <a:pt x="200" y="255"/>
                    <a:pt x="203" y="261"/>
                  </a:cubicBezTo>
                  <a:cubicBezTo>
                    <a:pt x="206" y="267"/>
                    <a:pt x="203" y="278"/>
                    <a:pt x="200" y="283"/>
                  </a:cubicBezTo>
                  <a:cubicBezTo>
                    <a:pt x="197" y="289"/>
                    <a:pt x="189" y="299"/>
                    <a:pt x="183" y="301"/>
                  </a:cubicBezTo>
                  <a:moveTo>
                    <a:pt x="228" y="309"/>
                  </a:moveTo>
                  <a:cubicBezTo>
                    <a:pt x="226" y="313"/>
                    <a:pt x="222" y="315"/>
                    <a:pt x="218" y="316"/>
                  </a:cubicBezTo>
                  <a:cubicBezTo>
                    <a:pt x="207" y="319"/>
                    <a:pt x="203" y="313"/>
                    <a:pt x="199" y="305"/>
                  </a:cubicBezTo>
                  <a:cubicBezTo>
                    <a:pt x="206" y="298"/>
                    <a:pt x="211" y="289"/>
                    <a:pt x="213" y="282"/>
                  </a:cubicBezTo>
                  <a:cubicBezTo>
                    <a:pt x="216" y="280"/>
                    <a:pt x="223" y="277"/>
                    <a:pt x="225" y="276"/>
                  </a:cubicBezTo>
                  <a:cubicBezTo>
                    <a:pt x="231" y="274"/>
                    <a:pt x="233" y="275"/>
                    <a:pt x="234" y="281"/>
                  </a:cubicBezTo>
                  <a:cubicBezTo>
                    <a:pt x="234" y="288"/>
                    <a:pt x="235" y="295"/>
                    <a:pt x="231" y="300"/>
                  </a:cubicBezTo>
                  <a:cubicBezTo>
                    <a:pt x="229" y="303"/>
                    <a:pt x="229" y="306"/>
                    <a:pt x="228" y="309"/>
                  </a:cubicBezTo>
                  <a:moveTo>
                    <a:pt x="260" y="313"/>
                  </a:moveTo>
                  <a:cubicBezTo>
                    <a:pt x="256" y="324"/>
                    <a:pt x="240" y="343"/>
                    <a:pt x="231" y="325"/>
                  </a:cubicBezTo>
                  <a:cubicBezTo>
                    <a:pt x="231" y="325"/>
                    <a:pt x="230" y="324"/>
                    <a:pt x="230" y="324"/>
                  </a:cubicBezTo>
                  <a:cubicBezTo>
                    <a:pt x="231" y="323"/>
                    <a:pt x="232" y="323"/>
                    <a:pt x="233" y="322"/>
                  </a:cubicBezTo>
                  <a:cubicBezTo>
                    <a:pt x="239" y="317"/>
                    <a:pt x="240" y="309"/>
                    <a:pt x="243" y="303"/>
                  </a:cubicBezTo>
                  <a:cubicBezTo>
                    <a:pt x="245" y="300"/>
                    <a:pt x="246" y="295"/>
                    <a:pt x="246" y="290"/>
                  </a:cubicBezTo>
                  <a:cubicBezTo>
                    <a:pt x="252" y="289"/>
                    <a:pt x="260" y="291"/>
                    <a:pt x="261" y="296"/>
                  </a:cubicBezTo>
                  <a:cubicBezTo>
                    <a:pt x="262" y="301"/>
                    <a:pt x="261" y="308"/>
                    <a:pt x="260" y="313"/>
                  </a:cubicBezTo>
                  <a:moveTo>
                    <a:pt x="392" y="208"/>
                  </a:moveTo>
                  <a:cubicBezTo>
                    <a:pt x="387" y="212"/>
                    <a:pt x="381" y="215"/>
                    <a:pt x="375" y="219"/>
                  </a:cubicBezTo>
                  <a:cubicBezTo>
                    <a:pt x="377" y="211"/>
                    <a:pt x="377" y="202"/>
                    <a:pt x="375" y="197"/>
                  </a:cubicBezTo>
                  <a:cubicBezTo>
                    <a:pt x="371" y="188"/>
                    <a:pt x="365" y="184"/>
                    <a:pt x="359" y="181"/>
                  </a:cubicBezTo>
                  <a:cubicBezTo>
                    <a:pt x="358" y="179"/>
                    <a:pt x="358" y="178"/>
                    <a:pt x="356" y="177"/>
                  </a:cubicBezTo>
                  <a:cubicBezTo>
                    <a:pt x="341" y="171"/>
                    <a:pt x="326" y="166"/>
                    <a:pt x="311" y="160"/>
                  </a:cubicBezTo>
                  <a:cubicBezTo>
                    <a:pt x="294" y="154"/>
                    <a:pt x="279" y="143"/>
                    <a:pt x="261" y="146"/>
                  </a:cubicBezTo>
                  <a:cubicBezTo>
                    <a:pt x="244" y="148"/>
                    <a:pt x="233" y="161"/>
                    <a:pt x="222" y="173"/>
                  </a:cubicBezTo>
                  <a:cubicBezTo>
                    <a:pt x="216" y="181"/>
                    <a:pt x="209" y="189"/>
                    <a:pt x="201" y="196"/>
                  </a:cubicBezTo>
                  <a:cubicBezTo>
                    <a:pt x="198" y="199"/>
                    <a:pt x="194" y="204"/>
                    <a:pt x="190" y="205"/>
                  </a:cubicBezTo>
                  <a:cubicBezTo>
                    <a:pt x="187" y="210"/>
                    <a:pt x="183" y="210"/>
                    <a:pt x="177" y="205"/>
                  </a:cubicBezTo>
                  <a:cubicBezTo>
                    <a:pt x="167" y="205"/>
                    <a:pt x="166" y="201"/>
                    <a:pt x="172" y="194"/>
                  </a:cubicBezTo>
                  <a:cubicBezTo>
                    <a:pt x="181" y="176"/>
                    <a:pt x="192" y="159"/>
                    <a:pt x="204" y="143"/>
                  </a:cubicBezTo>
                  <a:cubicBezTo>
                    <a:pt x="216" y="126"/>
                    <a:pt x="234" y="99"/>
                    <a:pt x="257" y="99"/>
                  </a:cubicBezTo>
                  <a:cubicBezTo>
                    <a:pt x="275" y="99"/>
                    <a:pt x="290" y="106"/>
                    <a:pt x="308" y="102"/>
                  </a:cubicBezTo>
                  <a:cubicBezTo>
                    <a:pt x="313" y="101"/>
                    <a:pt x="318" y="99"/>
                    <a:pt x="323" y="95"/>
                  </a:cubicBezTo>
                  <a:cubicBezTo>
                    <a:pt x="328" y="91"/>
                    <a:pt x="331" y="85"/>
                    <a:pt x="335" y="80"/>
                  </a:cubicBezTo>
                  <a:cubicBezTo>
                    <a:pt x="336" y="82"/>
                    <a:pt x="337" y="82"/>
                    <a:pt x="339" y="82"/>
                  </a:cubicBezTo>
                  <a:cubicBezTo>
                    <a:pt x="346" y="93"/>
                    <a:pt x="356" y="103"/>
                    <a:pt x="362" y="115"/>
                  </a:cubicBezTo>
                  <a:cubicBezTo>
                    <a:pt x="366" y="122"/>
                    <a:pt x="367" y="129"/>
                    <a:pt x="371" y="136"/>
                  </a:cubicBezTo>
                  <a:cubicBezTo>
                    <a:pt x="376" y="146"/>
                    <a:pt x="383" y="154"/>
                    <a:pt x="388" y="163"/>
                  </a:cubicBezTo>
                  <a:cubicBezTo>
                    <a:pt x="391" y="171"/>
                    <a:pt x="394" y="178"/>
                    <a:pt x="399" y="185"/>
                  </a:cubicBezTo>
                  <a:cubicBezTo>
                    <a:pt x="407" y="197"/>
                    <a:pt x="403" y="201"/>
                    <a:pt x="392" y="208"/>
                  </a:cubicBezTo>
                  <a:moveTo>
                    <a:pt x="464" y="171"/>
                  </a:moveTo>
                  <a:cubicBezTo>
                    <a:pt x="461" y="176"/>
                    <a:pt x="427" y="204"/>
                    <a:pt x="426" y="204"/>
                  </a:cubicBezTo>
                  <a:cubicBezTo>
                    <a:pt x="426" y="204"/>
                    <a:pt x="423" y="198"/>
                    <a:pt x="422" y="197"/>
                  </a:cubicBezTo>
                  <a:cubicBezTo>
                    <a:pt x="422" y="197"/>
                    <a:pt x="421" y="197"/>
                    <a:pt x="421" y="196"/>
                  </a:cubicBezTo>
                  <a:cubicBezTo>
                    <a:pt x="420" y="186"/>
                    <a:pt x="410" y="178"/>
                    <a:pt x="405" y="169"/>
                  </a:cubicBezTo>
                  <a:cubicBezTo>
                    <a:pt x="395" y="151"/>
                    <a:pt x="383" y="132"/>
                    <a:pt x="374" y="113"/>
                  </a:cubicBezTo>
                  <a:cubicBezTo>
                    <a:pt x="367" y="96"/>
                    <a:pt x="351" y="84"/>
                    <a:pt x="339" y="71"/>
                  </a:cubicBezTo>
                  <a:cubicBezTo>
                    <a:pt x="339" y="70"/>
                    <a:pt x="339" y="70"/>
                    <a:pt x="338" y="69"/>
                  </a:cubicBezTo>
                  <a:cubicBezTo>
                    <a:pt x="336" y="59"/>
                    <a:pt x="342" y="55"/>
                    <a:pt x="349" y="50"/>
                  </a:cubicBezTo>
                  <a:cubicBezTo>
                    <a:pt x="362" y="39"/>
                    <a:pt x="377" y="32"/>
                    <a:pt x="392" y="23"/>
                  </a:cubicBezTo>
                  <a:cubicBezTo>
                    <a:pt x="395" y="21"/>
                    <a:pt x="399" y="18"/>
                    <a:pt x="401" y="19"/>
                  </a:cubicBezTo>
                  <a:cubicBezTo>
                    <a:pt x="403" y="20"/>
                    <a:pt x="407" y="32"/>
                    <a:pt x="408" y="34"/>
                  </a:cubicBezTo>
                  <a:cubicBezTo>
                    <a:pt x="416" y="50"/>
                    <a:pt x="421" y="67"/>
                    <a:pt x="428" y="83"/>
                  </a:cubicBezTo>
                  <a:cubicBezTo>
                    <a:pt x="436" y="99"/>
                    <a:pt x="445" y="113"/>
                    <a:pt x="451" y="129"/>
                  </a:cubicBezTo>
                  <a:cubicBezTo>
                    <a:pt x="456" y="140"/>
                    <a:pt x="471" y="160"/>
                    <a:pt x="464" y="17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99" name="chenying0907 243"/>
            <p:cNvSpPr/>
            <p:nvPr/>
          </p:nvSpPr>
          <p:spPr bwMode="auto">
            <a:xfrm>
              <a:off x="3349626" y="3332164"/>
              <a:ext cx="68263" cy="233363"/>
            </a:xfrm>
            <a:custGeom>
              <a:avLst/>
              <a:gdLst>
                <a:gd name="T0" fmla="*/ 31 w 32"/>
                <a:gd name="T1" fmla="*/ 0 h 109"/>
                <a:gd name="T2" fmla="*/ 29 w 32"/>
                <a:gd name="T3" fmla="*/ 1 h 109"/>
                <a:gd name="T4" fmla="*/ 28 w 32"/>
                <a:gd name="T5" fmla="*/ 1 h 109"/>
                <a:gd name="T6" fmla="*/ 12 w 32"/>
                <a:gd name="T7" fmla="*/ 64 h 109"/>
                <a:gd name="T8" fmla="*/ 5 w 32"/>
                <a:gd name="T9" fmla="*/ 88 h 109"/>
                <a:gd name="T10" fmla="*/ 1 w 32"/>
                <a:gd name="T11" fmla="*/ 108 h 109"/>
                <a:gd name="T12" fmla="*/ 2 w 32"/>
                <a:gd name="T13" fmla="*/ 109 h 109"/>
                <a:gd name="T14" fmla="*/ 7 w 32"/>
                <a:gd name="T15" fmla="*/ 94 h 109"/>
                <a:gd name="T16" fmla="*/ 13 w 32"/>
                <a:gd name="T17" fmla="*/ 69 h 109"/>
                <a:gd name="T18" fmla="*/ 21 w 32"/>
                <a:gd name="T19" fmla="*/ 37 h 109"/>
                <a:gd name="T20" fmla="*/ 26 w 32"/>
                <a:gd name="T21" fmla="*/ 19 h 109"/>
                <a:gd name="T22" fmla="*/ 31 w 32"/>
                <a:gd name="T23" fmla="*/ 2 h 109"/>
                <a:gd name="T24" fmla="*/ 31 w 32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09">
                  <a:moveTo>
                    <a:pt x="31" y="0"/>
                  </a:moveTo>
                  <a:cubicBezTo>
                    <a:pt x="30" y="0"/>
                    <a:pt x="30" y="0"/>
                    <a:pt x="29" y="1"/>
                  </a:cubicBezTo>
                  <a:cubicBezTo>
                    <a:pt x="29" y="1"/>
                    <a:pt x="28" y="1"/>
                    <a:pt x="28" y="1"/>
                  </a:cubicBezTo>
                  <a:cubicBezTo>
                    <a:pt x="23" y="22"/>
                    <a:pt x="18" y="43"/>
                    <a:pt x="12" y="64"/>
                  </a:cubicBezTo>
                  <a:cubicBezTo>
                    <a:pt x="10" y="72"/>
                    <a:pt x="7" y="80"/>
                    <a:pt x="5" y="88"/>
                  </a:cubicBezTo>
                  <a:cubicBezTo>
                    <a:pt x="4" y="94"/>
                    <a:pt x="4" y="102"/>
                    <a:pt x="1" y="108"/>
                  </a:cubicBezTo>
                  <a:cubicBezTo>
                    <a:pt x="0" y="109"/>
                    <a:pt x="1" y="109"/>
                    <a:pt x="2" y="109"/>
                  </a:cubicBezTo>
                  <a:cubicBezTo>
                    <a:pt x="5" y="105"/>
                    <a:pt x="6" y="99"/>
                    <a:pt x="7" y="94"/>
                  </a:cubicBezTo>
                  <a:cubicBezTo>
                    <a:pt x="8" y="85"/>
                    <a:pt x="11" y="77"/>
                    <a:pt x="13" y="69"/>
                  </a:cubicBezTo>
                  <a:cubicBezTo>
                    <a:pt x="16" y="59"/>
                    <a:pt x="18" y="48"/>
                    <a:pt x="21" y="37"/>
                  </a:cubicBezTo>
                  <a:cubicBezTo>
                    <a:pt x="23" y="31"/>
                    <a:pt x="24" y="25"/>
                    <a:pt x="26" y="19"/>
                  </a:cubicBezTo>
                  <a:cubicBezTo>
                    <a:pt x="27" y="16"/>
                    <a:pt x="28" y="3"/>
                    <a:pt x="31" y="2"/>
                  </a:cubicBezTo>
                  <a:cubicBezTo>
                    <a:pt x="32" y="1"/>
                    <a:pt x="32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0" name="chenying0907 244"/>
            <p:cNvSpPr/>
            <p:nvPr/>
          </p:nvSpPr>
          <p:spPr bwMode="auto">
            <a:xfrm>
              <a:off x="3378201" y="3382964"/>
              <a:ext cx="42863" cy="211138"/>
            </a:xfrm>
            <a:custGeom>
              <a:avLst/>
              <a:gdLst>
                <a:gd name="T0" fmla="*/ 17 w 20"/>
                <a:gd name="T1" fmla="*/ 2 h 98"/>
                <a:gd name="T2" fmla="*/ 2 w 20"/>
                <a:gd name="T3" fmla="*/ 97 h 98"/>
                <a:gd name="T4" fmla="*/ 4 w 20"/>
                <a:gd name="T5" fmla="*/ 97 h 98"/>
                <a:gd name="T6" fmla="*/ 11 w 20"/>
                <a:gd name="T7" fmla="*/ 46 h 98"/>
                <a:gd name="T8" fmla="*/ 20 w 20"/>
                <a:gd name="T9" fmla="*/ 2 h 98"/>
                <a:gd name="T10" fmla="*/ 17 w 20"/>
                <a:gd name="T11" fmla="*/ 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98">
                  <a:moveTo>
                    <a:pt x="17" y="2"/>
                  </a:moveTo>
                  <a:cubicBezTo>
                    <a:pt x="13" y="34"/>
                    <a:pt x="0" y="64"/>
                    <a:pt x="2" y="97"/>
                  </a:cubicBezTo>
                  <a:cubicBezTo>
                    <a:pt x="2" y="98"/>
                    <a:pt x="4" y="98"/>
                    <a:pt x="4" y="97"/>
                  </a:cubicBezTo>
                  <a:cubicBezTo>
                    <a:pt x="6" y="80"/>
                    <a:pt x="7" y="63"/>
                    <a:pt x="11" y="46"/>
                  </a:cubicBezTo>
                  <a:cubicBezTo>
                    <a:pt x="14" y="32"/>
                    <a:pt x="18" y="17"/>
                    <a:pt x="20" y="2"/>
                  </a:cubicBezTo>
                  <a:cubicBezTo>
                    <a:pt x="20" y="0"/>
                    <a:pt x="17" y="0"/>
                    <a:pt x="1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1" name="chenying0907 245"/>
            <p:cNvSpPr/>
            <p:nvPr/>
          </p:nvSpPr>
          <p:spPr bwMode="auto">
            <a:xfrm>
              <a:off x="3397251" y="3425826"/>
              <a:ext cx="41275" cy="171450"/>
            </a:xfrm>
            <a:custGeom>
              <a:avLst/>
              <a:gdLst>
                <a:gd name="T0" fmla="*/ 16 w 19"/>
                <a:gd name="T1" fmla="*/ 1 h 80"/>
                <a:gd name="T2" fmla="*/ 12 w 19"/>
                <a:gd name="T3" fmla="*/ 17 h 80"/>
                <a:gd name="T4" fmla="*/ 7 w 19"/>
                <a:gd name="T5" fmla="*/ 49 h 80"/>
                <a:gd name="T6" fmla="*/ 9 w 19"/>
                <a:gd name="T7" fmla="*/ 80 h 80"/>
                <a:gd name="T8" fmla="*/ 10 w 19"/>
                <a:gd name="T9" fmla="*/ 79 h 80"/>
                <a:gd name="T10" fmla="*/ 10 w 19"/>
                <a:gd name="T11" fmla="*/ 47 h 80"/>
                <a:gd name="T12" fmla="*/ 15 w 19"/>
                <a:gd name="T13" fmla="*/ 21 h 80"/>
                <a:gd name="T14" fmla="*/ 18 w 19"/>
                <a:gd name="T15" fmla="*/ 3 h 80"/>
                <a:gd name="T16" fmla="*/ 16 w 19"/>
                <a:gd name="T17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80">
                  <a:moveTo>
                    <a:pt x="16" y="1"/>
                  </a:moveTo>
                  <a:cubicBezTo>
                    <a:pt x="11" y="5"/>
                    <a:pt x="13" y="12"/>
                    <a:pt x="12" y="17"/>
                  </a:cubicBezTo>
                  <a:cubicBezTo>
                    <a:pt x="12" y="28"/>
                    <a:pt x="8" y="38"/>
                    <a:pt x="7" y="49"/>
                  </a:cubicBezTo>
                  <a:cubicBezTo>
                    <a:pt x="5" y="56"/>
                    <a:pt x="0" y="75"/>
                    <a:pt x="9" y="80"/>
                  </a:cubicBezTo>
                  <a:cubicBezTo>
                    <a:pt x="10" y="80"/>
                    <a:pt x="10" y="80"/>
                    <a:pt x="10" y="79"/>
                  </a:cubicBezTo>
                  <a:cubicBezTo>
                    <a:pt x="4" y="70"/>
                    <a:pt x="8" y="57"/>
                    <a:pt x="10" y="47"/>
                  </a:cubicBezTo>
                  <a:cubicBezTo>
                    <a:pt x="12" y="38"/>
                    <a:pt x="14" y="30"/>
                    <a:pt x="15" y="21"/>
                  </a:cubicBezTo>
                  <a:cubicBezTo>
                    <a:pt x="16" y="15"/>
                    <a:pt x="13" y="7"/>
                    <a:pt x="18" y="3"/>
                  </a:cubicBezTo>
                  <a:cubicBezTo>
                    <a:pt x="19" y="2"/>
                    <a:pt x="17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2" name="chenying0907 246"/>
            <p:cNvSpPr/>
            <p:nvPr/>
          </p:nvSpPr>
          <p:spPr bwMode="auto">
            <a:xfrm>
              <a:off x="3429001" y="3463926"/>
              <a:ext cx="25400" cy="103188"/>
            </a:xfrm>
            <a:custGeom>
              <a:avLst/>
              <a:gdLst>
                <a:gd name="T0" fmla="*/ 10 w 12"/>
                <a:gd name="T1" fmla="*/ 1 h 48"/>
                <a:gd name="T2" fmla="*/ 8 w 12"/>
                <a:gd name="T3" fmla="*/ 1 h 48"/>
                <a:gd name="T4" fmla="*/ 1 w 12"/>
                <a:gd name="T5" fmla="*/ 46 h 48"/>
                <a:gd name="T6" fmla="*/ 3 w 12"/>
                <a:gd name="T7" fmla="*/ 46 h 48"/>
                <a:gd name="T8" fmla="*/ 10 w 12"/>
                <a:gd name="T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48">
                  <a:moveTo>
                    <a:pt x="10" y="1"/>
                  </a:moveTo>
                  <a:cubicBezTo>
                    <a:pt x="10" y="0"/>
                    <a:pt x="8" y="0"/>
                    <a:pt x="8" y="1"/>
                  </a:cubicBezTo>
                  <a:cubicBezTo>
                    <a:pt x="10" y="17"/>
                    <a:pt x="0" y="31"/>
                    <a:pt x="1" y="46"/>
                  </a:cubicBezTo>
                  <a:cubicBezTo>
                    <a:pt x="1" y="48"/>
                    <a:pt x="3" y="48"/>
                    <a:pt x="3" y="46"/>
                  </a:cubicBezTo>
                  <a:cubicBezTo>
                    <a:pt x="4" y="31"/>
                    <a:pt x="12" y="17"/>
                    <a:pt x="1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3" name="chenying0907 247"/>
            <p:cNvSpPr/>
            <p:nvPr/>
          </p:nvSpPr>
          <p:spPr bwMode="auto">
            <a:xfrm>
              <a:off x="3459164" y="3486151"/>
              <a:ext cx="30163" cy="111125"/>
            </a:xfrm>
            <a:custGeom>
              <a:avLst/>
              <a:gdLst>
                <a:gd name="T0" fmla="*/ 5 w 14"/>
                <a:gd name="T1" fmla="*/ 51 h 52"/>
                <a:gd name="T2" fmla="*/ 14 w 14"/>
                <a:gd name="T3" fmla="*/ 2 h 52"/>
                <a:gd name="T4" fmla="*/ 12 w 14"/>
                <a:gd name="T5" fmla="*/ 1 h 52"/>
                <a:gd name="T6" fmla="*/ 4 w 14"/>
                <a:gd name="T7" fmla="*/ 30 h 52"/>
                <a:gd name="T8" fmla="*/ 2 w 14"/>
                <a:gd name="T9" fmla="*/ 51 h 52"/>
                <a:gd name="T10" fmla="*/ 3 w 14"/>
                <a:gd name="T11" fmla="*/ 52 h 52"/>
                <a:gd name="T12" fmla="*/ 5 w 14"/>
                <a:gd name="T13" fmla="*/ 52 h 52"/>
                <a:gd name="T14" fmla="*/ 5 w 14"/>
                <a:gd name="T1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2">
                  <a:moveTo>
                    <a:pt x="5" y="51"/>
                  </a:moveTo>
                  <a:cubicBezTo>
                    <a:pt x="0" y="48"/>
                    <a:pt x="13" y="7"/>
                    <a:pt x="14" y="2"/>
                  </a:cubicBezTo>
                  <a:cubicBezTo>
                    <a:pt x="14" y="0"/>
                    <a:pt x="12" y="0"/>
                    <a:pt x="12" y="1"/>
                  </a:cubicBezTo>
                  <a:cubicBezTo>
                    <a:pt x="9" y="11"/>
                    <a:pt x="6" y="21"/>
                    <a:pt x="4" y="30"/>
                  </a:cubicBezTo>
                  <a:cubicBezTo>
                    <a:pt x="3" y="38"/>
                    <a:pt x="0" y="44"/>
                    <a:pt x="2" y="51"/>
                  </a:cubicBezTo>
                  <a:cubicBezTo>
                    <a:pt x="2" y="52"/>
                    <a:pt x="3" y="52"/>
                    <a:pt x="3" y="52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6" y="52"/>
                    <a:pt x="6" y="51"/>
                    <a:pt x="5" y="5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4" name="chenying0907 248"/>
            <p:cNvSpPr/>
            <p:nvPr/>
          </p:nvSpPr>
          <p:spPr bwMode="auto">
            <a:xfrm>
              <a:off x="3506789" y="3522664"/>
              <a:ext cx="17463" cy="63500"/>
            </a:xfrm>
            <a:custGeom>
              <a:avLst/>
              <a:gdLst>
                <a:gd name="T0" fmla="*/ 7 w 8"/>
                <a:gd name="T1" fmla="*/ 1 h 30"/>
                <a:gd name="T2" fmla="*/ 5 w 8"/>
                <a:gd name="T3" fmla="*/ 1 h 30"/>
                <a:gd name="T4" fmla="*/ 6 w 8"/>
                <a:gd name="T5" fmla="*/ 3 h 30"/>
                <a:gd name="T6" fmla="*/ 6 w 8"/>
                <a:gd name="T7" fmla="*/ 3 h 30"/>
                <a:gd name="T8" fmla="*/ 0 w 8"/>
                <a:gd name="T9" fmla="*/ 29 h 30"/>
                <a:gd name="T10" fmla="*/ 1 w 8"/>
                <a:gd name="T11" fmla="*/ 29 h 30"/>
                <a:gd name="T12" fmla="*/ 8 w 8"/>
                <a:gd name="T13" fmla="*/ 1 h 30"/>
                <a:gd name="T14" fmla="*/ 7 w 8"/>
                <a:gd name="T1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30">
                  <a:moveTo>
                    <a:pt x="7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5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12"/>
                    <a:pt x="1" y="20"/>
                    <a:pt x="0" y="29"/>
                  </a:cubicBezTo>
                  <a:cubicBezTo>
                    <a:pt x="0" y="30"/>
                    <a:pt x="1" y="30"/>
                    <a:pt x="1" y="29"/>
                  </a:cubicBezTo>
                  <a:cubicBezTo>
                    <a:pt x="4" y="20"/>
                    <a:pt x="7" y="11"/>
                    <a:pt x="8" y="1"/>
                  </a:cubicBezTo>
                  <a:cubicBezTo>
                    <a:pt x="8" y="1"/>
                    <a:pt x="7" y="0"/>
                    <a:pt x="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5" name="chenying0907 249"/>
            <p:cNvSpPr/>
            <p:nvPr/>
          </p:nvSpPr>
          <p:spPr bwMode="auto">
            <a:xfrm>
              <a:off x="3556001" y="3506789"/>
              <a:ext cx="30163" cy="144463"/>
            </a:xfrm>
            <a:custGeom>
              <a:avLst/>
              <a:gdLst>
                <a:gd name="T0" fmla="*/ 12 w 14"/>
                <a:gd name="T1" fmla="*/ 1 h 67"/>
                <a:gd name="T2" fmla="*/ 6 w 14"/>
                <a:gd name="T3" fmla="*/ 17 h 67"/>
                <a:gd name="T4" fmla="*/ 4 w 14"/>
                <a:gd name="T5" fmla="*/ 32 h 67"/>
                <a:gd name="T6" fmla="*/ 4 w 14"/>
                <a:gd name="T7" fmla="*/ 67 h 67"/>
                <a:gd name="T8" fmla="*/ 6 w 14"/>
                <a:gd name="T9" fmla="*/ 66 h 67"/>
                <a:gd name="T10" fmla="*/ 4 w 14"/>
                <a:gd name="T11" fmla="*/ 52 h 67"/>
                <a:gd name="T12" fmla="*/ 6 w 14"/>
                <a:gd name="T13" fmla="*/ 34 h 67"/>
                <a:gd name="T14" fmla="*/ 9 w 14"/>
                <a:gd name="T15" fmla="*/ 16 h 67"/>
                <a:gd name="T16" fmla="*/ 13 w 14"/>
                <a:gd name="T17" fmla="*/ 2 h 67"/>
                <a:gd name="T18" fmla="*/ 12 w 14"/>
                <a:gd name="T19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67">
                  <a:moveTo>
                    <a:pt x="12" y="1"/>
                  </a:moveTo>
                  <a:cubicBezTo>
                    <a:pt x="10" y="7"/>
                    <a:pt x="8" y="11"/>
                    <a:pt x="6" y="17"/>
                  </a:cubicBezTo>
                  <a:cubicBezTo>
                    <a:pt x="5" y="22"/>
                    <a:pt x="5" y="27"/>
                    <a:pt x="4" y="32"/>
                  </a:cubicBezTo>
                  <a:cubicBezTo>
                    <a:pt x="3" y="45"/>
                    <a:pt x="0" y="54"/>
                    <a:pt x="4" y="67"/>
                  </a:cubicBezTo>
                  <a:cubicBezTo>
                    <a:pt x="5" y="67"/>
                    <a:pt x="6" y="67"/>
                    <a:pt x="6" y="66"/>
                  </a:cubicBezTo>
                  <a:cubicBezTo>
                    <a:pt x="5" y="62"/>
                    <a:pt x="4" y="57"/>
                    <a:pt x="4" y="52"/>
                  </a:cubicBezTo>
                  <a:cubicBezTo>
                    <a:pt x="4" y="46"/>
                    <a:pt x="5" y="40"/>
                    <a:pt x="6" y="34"/>
                  </a:cubicBezTo>
                  <a:cubicBezTo>
                    <a:pt x="7" y="28"/>
                    <a:pt x="7" y="22"/>
                    <a:pt x="9" y="16"/>
                  </a:cubicBezTo>
                  <a:cubicBezTo>
                    <a:pt x="10" y="11"/>
                    <a:pt x="12" y="7"/>
                    <a:pt x="13" y="2"/>
                  </a:cubicBezTo>
                  <a:cubicBezTo>
                    <a:pt x="14" y="1"/>
                    <a:pt x="12" y="0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6" name="chenying0907 250"/>
            <p:cNvSpPr/>
            <p:nvPr/>
          </p:nvSpPr>
          <p:spPr bwMode="auto">
            <a:xfrm>
              <a:off x="3590926" y="3505201"/>
              <a:ext cx="34925" cy="163513"/>
            </a:xfrm>
            <a:custGeom>
              <a:avLst/>
              <a:gdLst>
                <a:gd name="T0" fmla="*/ 6 w 16"/>
                <a:gd name="T1" fmla="*/ 48 h 76"/>
                <a:gd name="T2" fmla="*/ 15 w 16"/>
                <a:gd name="T3" fmla="*/ 3 h 76"/>
                <a:gd name="T4" fmla="*/ 13 w 16"/>
                <a:gd name="T5" fmla="*/ 2 h 76"/>
                <a:gd name="T6" fmla="*/ 2 w 16"/>
                <a:gd name="T7" fmla="*/ 55 h 76"/>
                <a:gd name="T8" fmla="*/ 6 w 16"/>
                <a:gd name="T9" fmla="*/ 76 h 76"/>
                <a:gd name="T10" fmla="*/ 7 w 16"/>
                <a:gd name="T11" fmla="*/ 74 h 76"/>
                <a:gd name="T12" fmla="*/ 6 w 16"/>
                <a:gd name="T13" fmla="*/ 4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76">
                  <a:moveTo>
                    <a:pt x="6" y="48"/>
                  </a:moveTo>
                  <a:cubicBezTo>
                    <a:pt x="9" y="33"/>
                    <a:pt x="13" y="18"/>
                    <a:pt x="15" y="3"/>
                  </a:cubicBezTo>
                  <a:cubicBezTo>
                    <a:pt x="16" y="1"/>
                    <a:pt x="13" y="0"/>
                    <a:pt x="13" y="2"/>
                  </a:cubicBezTo>
                  <a:cubicBezTo>
                    <a:pt x="10" y="20"/>
                    <a:pt x="4" y="37"/>
                    <a:pt x="2" y="55"/>
                  </a:cubicBezTo>
                  <a:cubicBezTo>
                    <a:pt x="2" y="59"/>
                    <a:pt x="0" y="75"/>
                    <a:pt x="6" y="76"/>
                  </a:cubicBezTo>
                  <a:cubicBezTo>
                    <a:pt x="7" y="76"/>
                    <a:pt x="8" y="75"/>
                    <a:pt x="7" y="74"/>
                  </a:cubicBezTo>
                  <a:cubicBezTo>
                    <a:pt x="2" y="71"/>
                    <a:pt x="6" y="53"/>
                    <a:pt x="6" y="4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7" name="chenying0907 251"/>
            <p:cNvSpPr/>
            <p:nvPr/>
          </p:nvSpPr>
          <p:spPr bwMode="auto">
            <a:xfrm>
              <a:off x="3632201" y="3594101"/>
              <a:ext cx="12700" cy="42863"/>
            </a:xfrm>
            <a:custGeom>
              <a:avLst/>
              <a:gdLst>
                <a:gd name="T0" fmla="*/ 4 w 6"/>
                <a:gd name="T1" fmla="*/ 1 h 20"/>
                <a:gd name="T2" fmla="*/ 2 w 6"/>
                <a:gd name="T3" fmla="*/ 19 h 20"/>
                <a:gd name="T4" fmla="*/ 4 w 6"/>
                <a:gd name="T5" fmla="*/ 19 h 20"/>
                <a:gd name="T6" fmla="*/ 6 w 6"/>
                <a:gd name="T7" fmla="*/ 1 h 20"/>
                <a:gd name="T8" fmla="*/ 4 w 6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0">
                  <a:moveTo>
                    <a:pt x="4" y="1"/>
                  </a:moveTo>
                  <a:cubicBezTo>
                    <a:pt x="4" y="7"/>
                    <a:pt x="0" y="14"/>
                    <a:pt x="2" y="19"/>
                  </a:cubicBezTo>
                  <a:cubicBezTo>
                    <a:pt x="2" y="20"/>
                    <a:pt x="3" y="20"/>
                    <a:pt x="4" y="19"/>
                  </a:cubicBezTo>
                  <a:cubicBezTo>
                    <a:pt x="4" y="13"/>
                    <a:pt x="5" y="7"/>
                    <a:pt x="6" y="1"/>
                  </a:cubicBezTo>
                  <a:cubicBezTo>
                    <a:pt x="6" y="0"/>
                    <a:pt x="5" y="1"/>
                    <a:pt x="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8" name="chenying0907 252"/>
            <p:cNvSpPr/>
            <p:nvPr/>
          </p:nvSpPr>
          <p:spPr bwMode="auto">
            <a:xfrm>
              <a:off x="3962401" y="3213101"/>
              <a:ext cx="36513" cy="138113"/>
            </a:xfrm>
            <a:custGeom>
              <a:avLst/>
              <a:gdLst>
                <a:gd name="T0" fmla="*/ 15 w 17"/>
                <a:gd name="T1" fmla="*/ 1 h 64"/>
                <a:gd name="T2" fmla="*/ 12 w 17"/>
                <a:gd name="T3" fmla="*/ 17 h 64"/>
                <a:gd name="T4" fmla="*/ 8 w 17"/>
                <a:gd name="T5" fmla="*/ 34 h 64"/>
                <a:gd name="T6" fmla="*/ 5 w 17"/>
                <a:gd name="T7" fmla="*/ 49 h 64"/>
                <a:gd name="T8" fmla="*/ 1 w 17"/>
                <a:gd name="T9" fmla="*/ 63 h 64"/>
                <a:gd name="T10" fmla="*/ 1 w 17"/>
                <a:gd name="T11" fmla="*/ 64 h 64"/>
                <a:gd name="T12" fmla="*/ 9 w 17"/>
                <a:gd name="T13" fmla="*/ 36 h 64"/>
                <a:gd name="T14" fmla="*/ 14 w 17"/>
                <a:gd name="T15" fmla="*/ 15 h 64"/>
                <a:gd name="T16" fmla="*/ 17 w 17"/>
                <a:gd name="T17" fmla="*/ 1 h 64"/>
                <a:gd name="T18" fmla="*/ 15 w 17"/>
                <a:gd name="T19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64">
                  <a:moveTo>
                    <a:pt x="15" y="1"/>
                  </a:moveTo>
                  <a:cubicBezTo>
                    <a:pt x="15" y="6"/>
                    <a:pt x="13" y="12"/>
                    <a:pt x="12" y="17"/>
                  </a:cubicBezTo>
                  <a:cubicBezTo>
                    <a:pt x="10" y="22"/>
                    <a:pt x="9" y="28"/>
                    <a:pt x="8" y="34"/>
                  </a:cubicBezTo>
                  <a:cubicBezTo>
                    <a:pt x="7" y="39"/>
                    <a:pt x="6" y="44"/>
                    <a:pt x="5" y="49"/>
                  </a:cubicBezTo>
                  <a:cubicBezTo>
                    <a:pt x="4" y="53"/>
                    <a:pt x="4" y="59"/>
                    <a:pt x="1" y="63"/>
                  </a:cubicBezTo>
                  <a:cubicBezTo>
                    <a:pt x="0" y="64"/>
                    <a:pt x="1" y="64"/>
                    <a:pt x="1" y="64"/>
                  </a:cubicBezTo>
                  <a:cubicBezTo>
                    <a:pt x="7" y="58"/>
                    <a:pt x="8" y="44"/>
                    <a:pt x="9" y="36"/>
                  </a:cubicBezTo>
                  <a:cubicBezTo>
                    <a:pt x="10" y="29"/>
                    <a:pt x="12" y="22"/>
                    <a:pt x="14" y="15"/>
                  </a:cubicBezTo>
                  <a:cubicBezTo>
                    <a:pt x="15" y="11"/>
                    <a:pt x="17" y="6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09" name="chenying0907 253"/>
            <p:cNvSpPr/>
            <p:nvPr/>
          </p:nvSpPr>
          <p:spPr bwMode="auto">
            <a:xfrm>
              <a:off x="3984626" y="3211514"/>
              <a:ext cx="49213" cy="177800"/>
            </a:xfrm>
            <a:custGeom>
              <a:avLst/>
              <a:gdLst>
                <a:gd name="T0" fmla="*/ 20 w 23"/>
                <a:gd name="T1" fmla="*/ 1 h 83"/>
                <a:gd name="T2" fmla="*/ 14 w 23"/>
                <a:gd name="T3" fmla="*/ 25 h 83"/>
                <a:gd name="T4" fmla="*/ 8 w 23"/>
                <a:gd name="T5" fmla="*/ 49 h 83"/>
                <a:gd name="T6" fmla="*/ 4 w 23"/>
                <a:gd name="T7" fmla="*/ 66 h 83"/>
                <a:gd name="T8" fmla="*/ 1 w 23"/>
                <a:gd name="T9" fmla="*/ 81 h 83"/>
                <a:gd name="T10" fmla="*/ 1 w 23"/>
                <a:gd name="T11" fmla="*/ 83 h 83"/>
                <a:gd name="T12" fmla="*/ 9 w 23"/>
                <a:gd name="T13" fmla="*/ 57 h 83"/>
                <a:gd name="T14" fmla="*/ 15 w 23"/>
                <a:gd name="T15" fmla="*/ 36 h 83"/>
                <a:gd name="T16" fmla="*/ 18 w 23"/>
                <a:gd name="T17" fmla="*/ 22 h 83"/>
                <a:gd name="T18" fmla="*/ 22 w 23"/>
                <a:gd name="T19" fmla="*/ 3 h 83"/>
                <a:gd name="T20" fmla="*/ 20 w 23"/>
                <a:gd name="T21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83">
                  <a:moveTo>
                    <a:pt x="20" y="1"/>
                  </a:moveTo>
                  <a:cubicBezTo>
                    <a:pt x="15" y="8"/>
                    <a:pt x="16" y="17"/>
                    <a:pt x="14" y="25"/>
                  </a:cubicBezTo>
                  <a:cubicBezTo>
                    <a:pt x="12" y="33"/>
                    <a:pt x="9" y="41"/>
                    <a:pt x="8" y="49"/>
                  </a:cubicBezTo>
                  <a:cubicBezTo>
                    <a:pt x="6" y="55"/>
                    <a:pt x="5" y="61"/>
                    <a:pt x="4" y="66"/>
                  </a:cubicBezTo>
                  <a:cubicBezTo>
                    <a:pt x="4" y="69"/>
                    <a:pt x="3" y="80"/>
                    <a:pt x="1" y="81"/>
                  </a:cubicBezTo>
                  <a:cubicBezTo>
                    <a:pt x="0" y="82"/>
                    <a:pt x="0" y="83"/>
                    <a:pt x="1" y="83"/>
                  </a:cubicBezTo>
                  <a:cubicBezTo>
                    <a:pt x="7" y="81"/>
                    <a:pt x="9" y="62"/>
                    <a:pt x="9" y="57"/>
                  </a:cubicBezTo>
                  <a:cubicBezTo>
                    <a:pt x="11" y="50"/>
                    <a:pt x="13" y="43"/>
                    <a:pt x="15" y="36"/>
                  </a:cubicBezTo>
                  <a:cubicBezTo>
                    <a:pt x="16" y="31"/>
                    <a:pt x="17" y="27"/>
                    <a:pt x="18" y="22"/>
                  </a:cubicBezTo>
                  <a:cubicBezTo>
                    <a:pt x="19" y="15"/>
                    <a:pt x="18" y="9"/>
                    <a:pt x="22" y="3"/>
                  </a:cubicBezTo>
                  <a:cubicBezTo>
                    <a:pt x="23" y="1"/>
                    <a:pt x="21" y="0"/>
                    <a:pt x="2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10" name="chenying0907 254"/>
            <p:cNvSpPr/>
            <p:nvPr/>
          </p:nvSpPr>
          <p:spPr bwMode="auto">
            <a:xfrm>
              <a:off x="3952876" y="3243264"/>
              <a:ext cx="103188" cy="268288"/>
            </a:xfrm>
            <a:custGeom>
              <a:avLst/>
              <a:gdLst>
                <a:gd name="T0" fmla="*/ 36 w 48"/>
                <a:gd name="T1" fmla="*/ 43 h 125"/>
                <a:gd name="T2" fmla="*/ 47 w 48"/>
                <a:gd name="T3" fmla="*/ 2 h 125"/>
                <a:gd name="T4" fmla="*/ 45 w 48"/>
                <a:gd name="T5" fmla="*/ 2 h 125"/>
                <a:gd name="T6" fmla="*/ 32 w 48"/>
                <a:gd name="T7" fmla="*/ 46 h 125"/>
                <a:gd name="T8" fmla="*/ 26 w 48"/>
                <a:gd name="T9" fmla="*/ 69 h 125"/>
                <a:gd name="T10" fmla="*/ 24 w 48"/>
                <a:gd name="T11" fmla="*/ 73 h 125"/>
                <a:gd name="T12" fmla="*/ 15 w 48"/>
                <a:gd name="T13" fmla="*/ 95 h 125"/>
                <a:gd name="T14" fmla="*/ 11 w 48"/>
                <a:gd name="T15" fmla="*/ 106 h 125"/>
                <a:gd name="T16" fmla="*/ 2 w 48"/>
                <a:gd name="T17" fmla="*/ 122 h 125"/>
                <a:gd name="T18" fmla="*/ 0 w 48"/>
                <a:gd name="T19" fmla="*/ 122 h 125"/>
                <a:gd name="T20" fmla="*/ 1 w 48"/>
                <a:gd name="T21" fmla="*/ 124 h 125"/>
                <a:gd name="T22" fmla="*/ 2 w 48"/>
                <a:gd name="T23" fmla="*/ 124 h 125"/>
                <a:gd name="T24" fmla="*/ 17 w 48"/>
                <a:gd name="T25" fmla="*/ 96 h 125"/>
                <a:gd name="T26" fmla="*/ 25 w 48"/>
                <a:gd name="T27" fmla="*/ 77 h 125"/>
                <a:gd name="T28" fmla="*/ 25 w 48"/>
                <a:gd name="T29" fmla="*/ 87 h 125"/>
                <a:gd name="T30" fmla="*/ 27 w 48"/>
                <a:gd name="T31" fmla="*/ 87 h 125"/>
                <a:gd name="T32" fmla="*/ 31 w 48"/>
                <a:gd name="T33" fmla="*/ 65 h 125"/>
                <a:gd name="T34" fmla="*/ 32 w 48"/>
                <a:gd name="T35" fmla="*/ 60 h 125"/>
                <a:gd name="T36" fmla="*/ 36 w 48"/>
                <a:gd name="T37" fmla="*/ 4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125">
                  <a:moveTo>
                    <a:pt x="36" y="43"/>
                  </a:moveTo>
                  <a:cubicBezTo>
                    <a:pt x="40" y="29"/>
                    <a:pt x="46" y="16"/>
                    <a:pt x="47" y="2"/>
                  </a:cubicBezTo>
                  <a:cubicBezTo>
                    <a:pt x="48" y="0"/>
                    <a:pt x="45" y="0"/>
                    <a:pt x="45" y="2"/>
                  </a:cubicBezTo>
                  <a:cubicBezTo>
                    <a:pt x="43" y="17"/>
                    <a:pt x="36" y="32"/>
                    <a:pt x="32" y="46"/>
                  </a:cubicBezTo>
                  <a:cubicBezTo>
                    <a:pt x="30" y="53"/>
                    <a:pt x="28" y="61"/>
                    <a:pt x="26" y="69"/>
                  </a:cubicBezTo>
                  <a:cubicBezTo>
                    <a:pt x="25" y="70"/>
                    <a:pt x="24" y="72"/>
                    <a:pt x="24" y="73"/>
                  </a:cubicBezTo>
                  <a:cubicBezTo>
                    <a:pt x="21" y="81"/>
                    <a:pt x="18" y="88"/>
                    <a:pt x="15" y="95"/>
                  </a:cubicBezTo>
                  <a:cubicBezTo>
                    <a:pt x="13" y="99"/>
                    <a:pt x="12" y="103"/>
                    <a:pt x="11" y="106"/>
                  </a:cubicBezTo>
                  <a:cubicBezTo>
                    <a:pt x="10" y="108"/>
                    <a:pt x="2" y="124"/>
                    <a:pt x="2" y="122"/>
                  </a:cubicBezTo>
                  <a:cubicBezTo>
                    <a:pt x="1" y="121"/>
                    <a:pt x="0" y="121"/>
                    <a:pt x="0" y="122"/>
                  </a:cubicBezTo>
                  <a:cubicBezTo>
                    <a:pt x="1" y="124"/>
                    <a:pt x="1" y="124"/>
                    <a:pt x="1" y="124"/>
                  </a:cubicBezTo>
                  <a:cubicBezTo>
                    <a:pt x="1" y="124"/>
                    <a:pt x="1" y="125"/>
                    <a:pt x="2" y="124"/>
                  </a:cubicBezTo>
                  <a:cubicBezTo>
                    <a:pt x="12" y="119"/>
                    <a:pt x="13" y="106"/>
                    <a:pt x="17" y="96"/>
                  </a:cubicBezTo>
                  <a:cubicBezTo>
                    <a:pt x="20" y="90"/>
                    <a:pt x="22" y="84"/>
                    <a:pt x="25" y="77"/>
                  </a:cubicBezTo>
                  <a:cubicBezTo>
                    <a:pt x="24" y="81"/>
                    <a:pt x="24" y="84"/>
                    <a:pt x="25" y="87"/>
                  </a:cubicBezTo>
                  <a:cubicBezTo>
                    <a:pt x="25" y="88"/>
                    <a:pt x="27" y="89"/>
                    <a:pt x="27" y="87"/>
                  </a:cubicBezTo>
                  <a:cubicBezTo>
                    <a:pt x="29" y="80"/>
                    <a:pt x="30" y="72"/>
                    <a:pt x="31" y="65"/>
                  </a:cubicBezTo>
                  <a:cubicBezTo>
                    <a:pt x="32" y="63"/>
                    <a:pt x="32" y="62"/>
                    <a:pt x="32" y="60"/>
                  </a:cubicBezTo>
                  <a:cubicBezTo>
                    <a:pt x="33" y="54"/>
                    <a:pt x="35" y="48"/>
                    <a:pt x="36" y="4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11" name="chenying0907 255"/>
            <p:cNvSpPr/>
            <p:nvPr/>
          </p:nvSpPr>
          <p:spPr bwMode="auto">
            <a:xfrm>
              <a:off x="4008439" y="3260726"/>
              <a:ext cx="66675" cy="200025"/>
            </a:xfrm>
            <a:custGeom>
              <a:avLst/>
              <a:gdLst>
                <a:gd name="T0" fmla="*/ 29 w 31"/>
                <a:gd name="T1" fmla="*/ 1 h 93"/>
                <a:gd name="T2" fmla="*/ 12 w 31"/>
                <a:gd name="T3" fmla="*/ 51 h 93"/>
                <a:gd name="T4" fmla="*/ 1 w 31"/>
                <a:gd name="T5" fmla="*/ 92 h 93"/>
                <a:gd name="T6" fmla="*/ 4 w 31"/>
                <a:gd name="T7" fmla="*/ 92 h 93"/>
                <a:gd name="T8" fmla="*/ 16 w 31"/>
                <a:gd name="T9" fmla="*/ 49 h 93"/>
                <a:gd name="T10" fmla="*/ 31 w 31"/>
                <a:gd name="T11" fmla="*/ 2 h 93"/>
                <a:gd name="T12" fmla="*/ 29 w 31"/>
                <a:gd name="T13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93">
                  <a:moveTo>
                    <a:pt x="29" y="1"/>
                  </a:moveTo>
                  <a:cubicBezTo>
                    <a:pt x="25" y="19"/>
                    <a:pt x="17" y="34"/>
                    <a:pt x="12" y="51"/>
                  </a:cubicBezTo>
                  <a:cubicBezTo>
                    <a:pt x="8" y="63"/>
                    <a:pt x="0" y="79"/>
                    <a:pt x="1" y="92"/>
                  </a:cubicBezTo>
                  <a:cubicBezTo>
                    <a:pt x="2" y="93"/>
                    <a:pt x="3" y="93"/>
                    <a:pt x="4" y="92"/>
                  </a:cubicBezTo>
                  <a:cubicBezTo>
                    <a:pt x="6" y="77"/>
                    <a:pt x="11" y="62"/>
                    <a:pt x="16" y="49"/>
                  </a:cubicBezTo>
                  <a:cubicBezTo>
                    <a:pt x="21" y="33"/>
                    <a:pt x="29" y="18"/>
                    <a:pt x="31" y="2"/>
                  </a:cubicBezTo>
                  <a:cubicBezTo>
                    <a:pt x="31" y="0"/>
                    <a:pt x="29" y="0"/>
                    <a:pt x="29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12" name="chenying0907 256"/>
            <p:cNvSpPr/>
            <p:nvPr/>
          </p:nvSpPr>
          <p:spPr bwMode="auto">
            <a:xfrm>
              <a:off x="4032251" y="3308351"/>
              <a:ext cx="71438" cy="171450"/>
            </a:xfrm>
            <a:custGeom>
              <a:avLst/>
              <a:gdLst>
                <a:gd name="T0" fmla="*/ 30 w 33"/>
                <a:gd name="T1" fmla="*/ 2 h 80"/>
                <a:gd name="T2" fmla="*/ 12 w 33"/>
                <a:gd name="T3" fmla="*/ 50 h 80"/>
                <a:gd name="T4" fmla="*/ 1 w 33"/>
                <a:gd name="T5" fmla="*/ 79 h 80"/>
                <a:gd name="T6" fmla="*/ 2 w 33"/>
                <a:gd name="T7" fmla="*/ 80 h 80"/>
                <a:gd name="T8" fmla="*/ 13 w 33"/>
                <a:gd name="T9" fmla="*/ 58 h 80"/>
                <a:gd name="T10" fmla="*/ 33 w 33"/>
                <a:gd name="T11" fmla="*/ 2 h 80"/>
                <a:gd name="T12" fmla="*/ 30 w 33"/>
                <a:gd name="T13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80">
                  <a:moveTo>
                    <a:pt x="30" y="2"/>
                  </a:moveTo>
                  <a:cubicBezTo>
                    <a:pt x="24" y="17"/>
                    <a:pt x="18" y="33"/>
                    <a:pt x="12" y="50"/>
                  </a:cubicBezTo>
                  <a:cubicBezTo>
                    <a:pt x="10" y="57"/>
                    <a:pt x="8" y="75"/>
                    <a:pt x="1" y="79"/>
                  </a:cubicBezTo>
                  <a:cubicBezTo>
                    <a:pt x="0" y="79"/>
                    <a:pt x="1" y="80"/>
                    <a:pt x="2" y="80"/>
                  </a:cubicBezTo>
                  <a:cubicBezTo>
                    <a:pt x="10" y="78"/>
                    <a:pt x="11" y="65"/>
                    <a:pt x="13" y="58"/>
                  </a:cubicBezTo>
                  <a:cubicBezTo>
                    <a:pt x="18" y="39"/>
                    <a:pt x="26" y="21"/>
                    <a:pt x="33" y="2"/>
                  </a:cubicBezTo>
                  <a:cubicBezTo>
                    <a:pt x="33" y="1"/>
                    <a:pt x="31" y="0"/>
                    <a:pt x="3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13" name="chenying0907 257"/>
            <p:cNvSpPr/>
            <p:nvPr/>
          </p:nvSpPr>
          <p:spPr bwMode="auto">
            <a:xfrm>
              <a:off x="3911601" y="3362326"/>
              <a:ext cx="73025" cy="155575"/>
            </a:xfrm>
            <a:custGeom>
              <a:avLst/>
              <a:gdLst>
                <a:gd name="T0" fmla="*/ 31 w 34"/>
                <a:gd name="T1" fmla="*/ 1 h 73"/>
                <a:gd name="T2" fmla="*/ 14 w 34"/>
                <a:gd name="T3" fmla="*/ 39 h 73"/>
                <a:gd name="T4" fmla="*/ 8 w 34"/>
                <a:gd name="T5" fmla="*/ 54 h 73"/>
                <a:gd name="T6" fmla="*/ 1 w 34"/>
                <a:gd name="T7" fmla="*/ 70 h 73"/>
                <a:gd name="T8" fmla="*/ 1 w 34"/>
                <a:gd name="T9" fmla="*/ 70 h 73"/>
                <a:gd name="T10" fmla="*/ 3 w 34"/>
                <a:gd name="T11" fmla="*/ 72 h 73"/>
                <a:gd name="T12" fmla="*/ 14 w 34"/>
                <a:gd name="T13" fmla="*/ 47 h 73"/>
                <a:gd name="T14" fmla="*/ 34 w 34"/>
                <a:gd name="T15" fmla="*/ 2 h 73"/>
                <a:gd name="T16" fmla="*/ 31 w 34"/>
                <a:gd name="T17" fmla="*/ 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3">
                  <a:moveTo>
                    <a:pt x="31" y="1"/>
                  </a:moveTo>
                  <a:cubicBezTo>
                    <a:pt x="26" y="14"/>
                    <a:pt x="19" y="26"/>
                    <a:pt x="14" y="39"/>
                  </a:cubicBezTo>
                  <a:cubicBezTo>
                    <a:pt x="12" y="44"/>
                    <a:pt x="10" y="49"/>
                    <a:pt x="8" y="54"/>
                  </a:cubicBezTo>
                  <a:cubicBezTo>
                    <a:pt x="6" y="60"/>
                    <a:pt x="6" y="66"/>
                    <a:pt x="1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0" y="71"/>
                    <a:pt x="2" y="73"/>
                    <a:pt x="3" y="72"/>
                  </a:cubicBezTo>
                  <a:cubicBezTo>
                    <a:pt x="11" y="67"/>
                    <a:pt x="11" y="55"/>
                    <a:pt x="14" y="47"/>
                  </a:cubicBezTo>
                  <a:cubicBezTo>
                    <a:pt x="20" y="31"/>
                    <a:pt x="28" y="17"/>
                    <a:pt x="34" y="2"/>
                  </a:cubicBezTo>
                  <a:cubicBezTo>
                    <a:pt x="34" y="1"/>
                    <a:pt x="32" y="0"/>
                    <a:pt x="3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14" name="chenying0907 258"/>
            <p:cNvSpPr/>
            <p:nvPr/>
          </p:nvSpPr>
          <p:spPr bwMode="auto">
            <a:xfrm>
              <a:off x="3913189" y="3425826"/>
              <a:ext cx="17463" cy="23813"/>
            </a:xfrm>
            <a:custGeom>
              <a:avLst/>
              <a:gdLst>
                <a:gd name="T0" fmla="*/ 5 w 8"/>
                <a:gd name="T1" fmla="*/ 2 h 11"/>
                <a:gd name="T2" fmla="*/ 1 w 8"/>
                <a:gd name="T3" fmla="*/ 9 h 11"/>
                <a:gd name="T4" fmla="*/ 2 w 8"/>
                <a:gd name="T5" fmla="*/ 10 h 11"/>
                <a:gd name="T6" fmla="*/ 8 w 8"/>
                <a:gd name="T7" fmla="*/ 2 h 11"/>
                <a:gd name="T8" fmla="*/ 5 w 8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1">
                  <a:moveTo>
                    <a:pt x="5" y="2"/>
                  </a:moveTo>
                  <a:cubicBezTo>
                    <a:pt x="5" y="4"/>
                    <a:pt x="3" y="7"/>
                    <a:pt x="1" y="9"/>
                  </a:cubicBezTo>
                  <a:cubicBezTo>
                    <a:pt x="0" y="9"/>
                    <a:pt x="1" y="11"/>
                    <a:pt x="2" y="10"/>
                  </a:cubicBezTo>
                  <a:cubicBezTo>
                    <a:pt x="5" y="8"/>
                    <a:pt x="7" y="6"/>
                    <a:pt x="8" y="2"/>
                  </a:cubicBezTo>
                  <a:cubicBezTo>
                    <a:pt x="8" y="1"/>
                    <a:pt x="6" y="0"/>
                    <a:pt x="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15" name="chenying0907 259"/>
            <p:cNvSpPr/>
            <p:nvPr/>
          </p:nvSpPr>
          <p:spPr bwMode="auto">
            <a:xfrm>
              <a:off x="3186114" y="3292476"/>
              <a:ext cx="55563" cy="250825"/>
            </a:xfrm>
            <a:custGeom>
              <a:avLst/>
              <a:gdLst>
                <a:gd name="T0" fmla="*/ 24 w 26"/>
                <a:gd name="T1" fmla="*/ 1 h 117"/>
                <a:gd name="T2" fmla="*/ 19 w 26"/>
                <a:gd name="T3" fmla="*/ 16 h 117"/>
                <a:gd name="T4" fmla="*/ 15 w 26"/>
                <a:gd name="T5" fmla="*/ 32 h 117"/>
                <a:gd name="T6" fmla="*/ 7 w 26"/>
                <a:gd name="T7" fmla="*/ 68 h 117"/>
                <a:gd name="T8" fmla="*/ 3 w 26"/>
                <a:gd name="T9" fmla="*/ 102 h 117"/>
                <a:gd name="T10" fmla="*/ 4 w 26"/>
                <a:gd name="T11" fmla="*/ 117 h 117"/>
                <a:gd name="T12" fmla="*/ 5 w 26"/>
                <a:gd name="T13" fmla="*/ 116 h 117"/>
                <a:gd name="T14" fmla="*/ 7 w 26"/>
                <a:gd name="T15" fmla="*/ 93 h 117"/>
                <a:gd name="T16" fmla="*/ 13 w 26"/>
                <a:gd name="T17" fmla="*/ 57 h 117"/>
                <a:gd name="T18" fmla="*/ 19 w 26"/>
                <a:gd name="T19" fmla="*/ 25 h 117"/>
                <a:gd name="T20" fmla="*/ 24 w 26"/>
                <a:gd name="T21" fmla="*/ 9 h 117"/>
                <a:gd name="T22" fmla="*/ 26 w 26"/>
                <a:gd name="T23" fmla="*/ 1 h 117"/>
                <a:gd name="T24" fmla="*/ 24 w 26"/>
                <a:gd name="T25" fmla="*/ 1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17">
                  <a:moveTo>
                    <a:pt x="24" y="1"/>
                  </a:moveTo>
                  <a:cubicBezTo>
                    <a:pt x="24" y="6"/>
                    <a:pt x="20" y="12"/>
                    <a:pt x="19" y="16"/>
                  </a:cubicBezTo>
                  <a:cubicBezTo>
                    <a:pt x="17" y="21"/>
                    <a:pt x="16" y="27"/>
                    <a:pt x="15" y="32"/>
                  </a:cubicBezTo>
                  <a:cubicBezTo>
                    <a:pt x="13" y="44"/>
                    <a:pt x="10" y="56"/>
                    <a:pt x="7" y="68"/>
                  </a:cubicBezTo>
                  <a:cubicBezTo>
                    <a:pt x="5" y="79"/>
                    <a:pt x="5" y="91"/>
                    <a:pt x="3" y="102"/>
                  </a:cubicBezTo>
                  <a:cubicBezTo>
                    <a:pt x="2" y="108"/>
                    <a:pt x="0" y="112"/>
                    <a:pt x="4" y="117"/>
                  </a:cubicBezTo>
                  <a:cubicBezTo>
                    <a:pt x="5" y="117"/>
                    <a:pt x="6" y="117"/>
                    <a:pt x="5" y="116"/>
                  </a:cubicBezTo>
                  <a:cubicBezTo>
                    <a:pt x="3" y="109"/>
                    <a:pt x="6" y="101"/>
                    <a:pt x="7" y="93"/>
                  </a:cubicBezTo>
                  <a:cubicBezTo>
                    <a:pt x="8" y="81"/>
                    <a:pt x="10" y="69"/>
                    <a:pt x="13" y="57"/>
                  </a:cubicBezTo>
                  <a:cubicBezTo>
                    <a:pt x="15" y="46"/>
                    <a:pt x="17" y="36"/>
                    <a:pt x="19" y="25"/>
                  </a:cubicBezTo>
                  <a:cubicBezTo>
                    <a:pt x="20" y="20"/>
                    <a:pt x="21" y="14"/>
                    <a:pt x="24" y="9"/>
                  </a:cubicBezTo>
                  <a:cubicBezTo>
                    <a:pt x="25" y="6"/>
                    <a:pt x="26" y="5"/>
                    <a:pt x="26" y="1"/>
                  </a:cubicBezTo>
                  <a:cubicBezTo>
                    <a:pt x="26" y="0"/>
                    <a:pt x="24" y="0"/>
                    <a:pt x="2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16" name="chenying0907 260"/>
            <p:cNvSpPr/>
            <p:nvPr/>
          </p:nvSpPr>
          <p:spPr bwMode="auto">
            <a:xfrm>
              <a:off x="3217864" y="3308351"/>
              <a:ext cx="52388" cy="231775"/>
            </a:xfrm>
            <a:custGeom>
              <a:avLst/>
              <a:gdLst>
                <a:gd name="T0" fmla="*/ 21 w 24"/>
                <a:gd name="T1" fmla="*/ 2 h 108"/>
                <a:gd name="T2" fmla="*/ 10 w 24"/>
                <a:gd name="T3" fmla="*/ 58 h 108"/>
                <a:gd name="T4" fmla="*/ 2 w 24"/>
                <a:gd name="T5" fmla="*/ 107 h 108"/>
                <a:gd name="T6" fmla="*/ 3 w 24"/>
                <a:gd name="T7" fmla="*/ 107 h 108"/>
                <a:gd name="T8" fmla="*/ 14 w 24"/>
                <a:gd name="T9" fmla="*/ 54 h 108"/>
                <a:gd name="T10" fmla="*/ 24 w 24"/>
                <a:gd name="T11" fmla="*/ 2 h 108"/>
                <a:gd name="T12" fmla="*/ 21 w 24"/>
                <a:gd name="T13" fmla="*/ 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8">
                  <a:moveTo>
                    <a:pt x="21" y="2"/>
                  </a:moveTo>
                  <a:cubicBezTo>
                    <a:pt x="19" y="21"/>
                    <a:pt x="13" y="39"/>
                    <a:pt x="10" y="58"/>
                  </a:cubicBezTo>
                  <a:cubicBezTo>
                    <a:pt x="6" y="74"/>
                    <a:pt x="0" y="91"/>
                    <a:pt x="2" y="107"/>
                  </a:cubicBezTo>
                  <a:cubicBezTo>
                    <a:pt x="2" y="108"/>
                    <a:pt x="3" y="108"/>
                    <a:pt x="3" y="107"/>
                  </a:cubicBezTo>
                  <a:cubicBezTo>
                    <a:pt x="6" y="89"/>
                    <a:pt x="10" y="71"/>
                    <a:pt x="14" y="54"/>
                  </a:cubicBezTo>
                  <a:cubicBezTo>
                    <a:pt x="18" y="37"/>
                    <a:pt x="23" y="20"/>
                    <a:pt x="24" y="2"/>
                  </a:cubicBezTo>
                  <a:cubicBezTo>
                    <a:pt x="24" y="0"/>
                    <a:pt x="21" y="0"/>
                    <a:pt x="21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17" name="chenying0907 261"/>
            <p:cNvSpPr/>
            <p:nvPr/>
          </p:nvSpPr>
          <p:spPr bwMode="auto">
            <a:xfrm>
              <a:off x="3241676" y="3344864"/>
              <a:ext cx="46038" cy="215900"/>
            </a:xfrm>
            <a:custGeom>
              <a:avLst/>
              <a:gdLst>
                <a:gd name="T0" fmla="*/ 17 w 21"/>
                <a:gd name="T1" fmla="*/ 2 h 101"/>
                <a:gd name="T2" fmla="*/ 4 w 21"/>
                <a:gd name="T3" fmla="*/ 58 h 101"/>
                <a:gd name="T4" fmla="*/ 1 w 21"/>
                <a:gd name="T5" fmla="*/ 82 h 101"/>
                <a:gd name="T6" fmla="*/ 3 w 21"/>
                <a:gd name="T7" fmla="*/ 100 h 101"/>
                <a:gd name="T8" fmla="*/ 4 w 21"/>
                <a:gd name="T9" fmla="*/ 100 h 101"/>
                <a:gd name="T10" fmla="*/ 5 w 21"/>
                <a:gd name="T11" fmla="*/ 73 h 101"/>
                <a:gd name="T12" fmla="*/ 8 w 21"/>
                <a:gd name="T13" fmla="*/ 50 h 101"/>
                <a:gd name="T14" fmla="*/ 20 w 21"/>
                <a:gd name="T15" fmla="*/ 3 h 101"/>
                <a:gd name="T16" fmla="*/ 17 w 21"/>
                <a:gd name="T17" fmla="*/ 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1">
                  <a:moveTo>
                    <a:pt x="17" y="2"/>
                  </a:moveTo>
                  <a:cubicBezTo>
                    <a:pt x="14" y="21"/>
                    <a:pt x="7" y="39"/>
                    <a:pt x="4" y="58"/>
                  </a:cubicBezTo>
                  <a:cubicBezTo>
                    <a:pt x="2" y="66"/>
                    <a:pt x="2" y="74"/>
                    <a:pt x="1" y="82"/>
                  </a:cubicBezTo>
                  <a:cubicBezTo>
                    <a:pt x="0" y="88"/>
                    <a:pt x="0" y="94"/>
                    <a:pt x="3" y="100"/>
                  </a:cubicBezTo>
                  <a:cubicBezTo>
                    <a:pt x="4" y="101"/>
                    <a:pt x="4" y="100"/>
                    <a:pt x="4" y="100"/>
                  </a:cubicBezTo>
                  <a:cubicBezTo>
                    <a:pt x="1" y="91"/>
                    <a:pt x="4" y="82"/>
                    <a:pt x="5" y="73"/>
                  </a:cubicBezTo>
                  <a:cubicBezTo>
                    <a:pt x="6" y="65"/>
                    <a:pt x="7" y="58"/>
                    <a:pt x="8" y="50"/>
                  </a:cubicBezTo>
                  <a:cubicBezTo>
                    <a:pt x="12" y="35"/>
                    <a:pt x="17" y="19"/>
                    <a:pt x="20" y="3"/>
                  </a:cubicBezTo>
                  <a:cubicBezTo>
                    <a:pt x="21" y="1"/>
                    <a:pt x="18" y="0"/>
                    <a:pt x="1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18" name="chenying0907 262"/>
            <p:cNvSpPr/>
            <p:nvPr/>
          </p:nvSpPr>
          <p:spPr bwMode="auto">
            <a:xfrm>
              <a:off x="3287714" y="3387726"/>
              <a:ext cx="42863" cy="179388"/>
            </a:xfrm>
            <a:custGeom>
              <a:avLst/>
              <a:gdLst>
                <a:gd name="T0" fmla="*/ 16 w 20"/>
                <a:gd name="T1" fmla="*/ 2 h 84"/>
                <a:gd name="T2" fmla="*/ 7 w 20"/>
                <a:gd name="T3" fmla="*/ 39 h 84"/>
                <a:gd name="T4" fmla="*/ 2 w 20"/>
                <a:gd name="T5" fmla="*/ 60 h 84"/>
                <a:gd name="T6" fmla="*/ 2 w 20"/>
                <a:gd name="T7" fmla="*/ 82 h 84"/>
                <a:gd name="T8" fmla="*/ 4 w 20"/>
                <a:gd name="T9" fmla="*/ 82 h 84"/>
                <a:gd name="T10" fmla="*/ 5 w 20"/>
                <a:gd name="T11" fmla="*/ 59 h 84"/>
                <a:gd name="T12" fmla="*/ 10 w 20"/>
                <a:gd name="T13" fmla="*/ 40 h 84"/>
                <a:gd name="T14" fmla="*/ 19 w 20"/>
                <a:gd name="T15" fmla="*/ 3 h 84"/>
                <a:gd name="T16" fmla="*/ 16 w 20"/>
                <a:gd name="T17" fmla="*/ 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84">
                  <a:moveTo>
                    <a:pt x="16" y="2"/>
                  </a:moveTo>
                  <a:cubicBezTo>
                    <a:pt x="10" y="13"/>
                    <a:pt x="9" y="27"/>
                    <a:pt x="7" y="39"/>
                  </a:cubicBezTo>
                  <a:cubicBezTo>
                    <a:pt x="6" y="46"/>
                    <a:pt x="3" y="53"/>
                    <a:pt x="2" y="60"/>
                  </a:cubicBezTo>
                  <a:cubicBezTo>
                    <a:pt x="0" y="67"/>
                    <a:pt x="1" y="75"/>
                    <a:pt x="2" y="82"/>
                  </a:cubicBezTo>
                  <a:cubicBezTo>
                    <a:pt x="2" y="84"/>
                    <a:pt x="4" y="84"/>
                    <a:pt x="4" y="82"/>
                  </a:cubicBezTo>
                  <a:cubicBezTo>
                    <a:pt x="4" y="75"/>
                    <a:pt x="4" y="67"/>
                    <a:pt x="5" y="59"/>
                  </a:cubicBezTo>
                  <a:cubicBezTo>
                    <a:pt x="7" y="53"/>
                    <a:pt x="9" y="47"/>
                    <a:pt x="10" y="40"/>
                  </a:cubicBezTo>
                  <a:cubicBezTo>
                    <a:pt x="12" y="28"/>
                    <a:pt x="13" y="14"/>
                    <a:pt x="19" y="3"/>
                  </a:cubicBezTo>
                  <a:cubicBezTo>
                    <a:pt x="20" y="2"/>
                    <a:pt x="17" y="0"/>
                    <a:pt x="1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PA_文本框 55"/>
          <p:cNvSpPr txBox="1"/>
          <p:nvPr>
            <p:custDataLst>
              <p:tags r:id="rId2"/>
            </p:custDataLst>
          </p:nvPr>
        </p:nvSpPr>
        <p:spPr>
          <a:xfrm>
            <a:off x="6020304" y="2587855"/>
            <a:ext cx="3936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/>
                </a:solidFill>
                <a:latin typeface="+mj-ea"/>
                <a:ea typeface="+mj-ea"/>
              </a:rPr>
              <a:t>组内分工</a:t>
            </a:r>
          </a:p>
        </p:txBody>
      </p:sp>
      <p:sp>
        <p:nvSpPr>
          <p:cNvPr id="57" name="PA_文本框 56"/>
          <p:cNvSpPr txBox="1"/>
          <p:nvPr>
            <p:custDataLst>
              <p:tags r:id="rId3"/>
            </p:custDataLst>
          </p:nvPr>
        </p:nvSpPr>
        <p:spPr>
          <a:xfrm>
            <a:off x="6020304" y="3568758"/>
            <a:ext cx="3936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/>
                </a:solidFill>
                <a:latin typeface="+mj-ea"/>
              </a:rPr>
              <a:t>数据库设计</a:t>
            </a:r>
          </a:p>
        </p:txBody>
      </p:sp>
      <p:sp>
        <p:nvSpPr>
          <p:cNvPr id="58" name="PA_文本框 57"/>
          <p:cNvSpPr txBox="1"/>
          <p:nvPr>
            <p:custDataLst>
              <p:tags r:id="rId4"/>
            </p:custDataLst>
          </p:nvPr>
        </p:nvSpPr>
        <p:spPr>
          <a:xfrm>
            <a:off x="6020304" y="4549661"/>
            <a:ext cx="3936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/>
                </a:solidFill>
                <a:latin typeface="+mj-ea"/>
              </a:rPr>
              <a:t>网站展示及核心代码</a:t>
            </a:r>
          </a:p>
        </p:txBody>
      </p:sp>
      <p:sp>
        <p:nvSpPr>
          <p:cNvPr id="59" name="PA_文本框 58"/>
          <p:cNvSpPr txBox="1"/>
          <p:nvPr>
            <p:custDataLst>
              <p:tags r:id="rId5"/>
            </p:custDataLst>
          </p:nvPr>
        </p:nvSpPr>
        <p:spPr>
          <a:xfrm>
            <a:off x="6020304" y="5569935"/>
            <a:ext cx="3936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/>
                </a:solidFill>
                <a:latin typeface="+mj-ea"/>
              </a:rPr>
              <a:t>文档分工</a:t>
            </a:r>
          </a:p>
        </p:txBody>
      </p:sp>
      <p:sp>
        <p:nvSpPr>
          <p:cNvPr id="96" name="PA_文本框 95"/>
          <p:cNvSpPr txBox="1"/>
          <p:nvPr>
            <p:custDataLst>
              <p:tags r:id="rId6"/>
            </p:custDataLst>
          </p:nvPr>
        </p:nvSpPr>
        <p:spPr>
          <a:xfrm>
            <a:off x="2213463" y="1264416"/>
            <a:ext cx="20776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CONT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ENTS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19" name="PA_组合 118"/>
          <p:cNvGrpSpPr/>
          <p:nvPr>
            <p:custDataLst>
              <p:tags r:id="rId7"/>
            </p:custDataLst>
          </p:nvPr>
        </p:nvGrpSpPr>
        <p:grpSpPr>
          <a:xfrm>
            <a:off x="1558170" y="1431629"/>
            <a:ext cx="781050" cy="989013"/>
            <a:chOff x="4449763" y="571501"/>
            <a:chExt cx="781050" cy="989013"/>
          </a:xfrm>
          <a:solidFill>
            <a:schemeClr val="accent4"/>
          </a:solidFill>
        </p:grpSpPr>
        <p:sp>
          <p:nvSpPr>
            <p:cNvPr id="120" name="chenying0907 35"/>
            <p:cNvSpPr>
              <a:spLocks noEditPoints="1"/>
            </p:cNvSpPr>
            <p:nvPr/>
          </p:nvSpPr>
          <p:spPr bwMode="auto">
            <a:xfrm>
              <a:off x="4548188" y="663576"/>
              <a:ext cx="569913" cy="896938"/>
            </a:xfrm>
            <a:custGeom>
              <a:avLst/>
              <a:gdLst>
                <a:gd name="T0" fmla="*/ 209 w 265"/>
                <a:gd name="T1" fmla="*/ 34 h 418"/>
                <a:gd name="T2" fmla="*/ 110 w 265"/>
                <a:gd name="T3" fmla="*/ 8 h 418"/>
                <a:gd name="T4" fmla="*/ 50 w 265"/>
                <a:gd name="T5" fmla="*/ 29 h 418"/>
                <a:gd name="T6" fmla="*/ 25 w 265"/>
                <a:gd name="T7" fmla="*/ 209 h 418"/>
                <a:gd name="T8" fmla="*/ 96 w 265"/>
                <a:gd name="T9" fmla="*/ 271 h 418"/>
                <a:gd name="T10" fmla="*/ 105 w 265"/>
                <a:gd name="T11" fmla="*/ 307 h 418"/>
                <a:gd name="T12" fmla="*/ 103 w 265"/>
                <a:gd name="T13" fmla="*/ 353 h 418"/>
                <a:gd name="T14" fmla="*/ 112 w 265"/>
                <a:gd name="T15" fmla="*/ 378 h 418"/>
                <a:gd name="T16" fmla="*/ 156 w 265"/>
                <a:gd name="T17" fmla="*/ 416 h 418"/>
                <a:gd name="T18" fmla="*/ 193 w 265"/>
                <a:gd name="T19" fmla="*/ 372 h 418"/>
                <a:gd name="T20" fmla="*/ 196 w 265"/>
                <a:gd name="T21" fmla="*/ 322 h 418"/>
                <a:gd name="T22" fmla="*/ 195 w 265"/>
                <a:gd name="T23" fmla="*/ 283 h 418"/>
                <a:gd name="T24" fmla="*/ 208 w 265"/>
                <a:gd name="T25" fmla="*/ 258 h 418"/>
                <a:gd name="T26" fmla="*/ 260 w 265"/>
                <a:gd name="T27" fmla="*/ 122 h 418"/>
                <a:gd name="T28" fmla="*/ 116 w 265"/>
                <a:gd name="T29" fmla="*/ 354 h 418"/>
                <a:gd name="T30" fmla="*/ 138 w 265"/>
                <a:gd name="T31" fmla="*/ 367 h 418"/>
                <a:gd name="T32" fmla="*/ 128 w 265"/>
                <a:gd name="T33" fmla="*/ 368 h 418"/>
                <a:gd name="T34" fmla="*/ 143 w 265"/>
                <a:gd name="T35" fmla="*/ 397 h 418"/>
                <a:gd name="T36" fmla="*/ 156 w 265"/>
                <a:gd name="T37" fmla="*/ 382 h 418"/>
                <a:gd name="T38" fmla="*/ 143 w 265"/>
                <a:gd name="T39" fmla="*/ 397 h 418"/>
                <a:gd name="T40" fmla="*/ 168 w 265"/>
                <a:gd name="T41" fmla="*/ 369 h 418"/>
                <a:gd name="T42" fmla="*/ 116 w 265"/>
                <a:gd name="T43" fmla="*/ 352 h 418"/>
                <a:gd name="T44" fmla="*/ 114 w 265"/>
                <a:gd name="T45" fmla="*/ 332 h 418"/>
                <a:gd name="T46" fmla="*/ 150 w 265"/>
                <a:gd name="T47" fmla="*/ 348 h 418"/>
                <a:gd name="T48" fmla="*/ 187 w 265"/>
                <a:gd name="T49" fmla="*/ 353 h 418"/>
                <a:gd name="T50" fmla="*/ 187 w 265"/>
                <a:gd name="T51" fmla="*/ 351 h 418"/>
                <a:gd name="T52" fmla="*/ 184 w 265"/>
                <a:gd name="T53" fmla="*/ 349 h 418"/>
                <a:gd name="T54" fmla="*/ 132 w 265"/>
                <a:gd name="T55" fmla="*/ 335 h 418"/>
                <a:gd name="T56" fmla="*/ 113 w 265"/>
                <a:gd name="T57" fmla="*/ 312 h 418"/>
                <a:gd name="T58" fmla="*/ 179 w 265"/>
                <a:gd name="T59" fmla="*/ 311 h 418"/>
                <a:gd name="T60" fmla="*/ 187 w 265"/>
                <a:gd name="T61" fmla="*/ 347 h 418"/>
                <a:gd name="T62" fmla="*/ 145 w 265"/>
                <a:gd name="T63" fmla="*/ 301 h 418"/>
                <a:gd name="T64" fmla="*/ 128 w 265"/>
                <a:gd name="T65" fmla="*/ 246 h 418"/>
                <a:gd name="T66" fmla="*/ 115 w 265"/>
                <a:gd name="T67" fmla="*/ 199 h 418"/>
                <a:gd name="T68" fmla="*/ 144 w 265"/>
                <a:gd name="T69" fmla="*/ 188 h 418"/>
                <a:gd name="T70" fmla="*/ 176 w 265"/>
                <a:gd name="T71" fmla="*/ 187 h 418"/>
                <a:gd name="T72" fmla="*/ 145 w 265"/>
                <a:gd name="T73" fmla="*/ 300 h 418"/>
                <a:gd name="T74" fmla="*/ 242 w 265"/>
                <a:gd name="T75" fmla="*/ 198 h 418"/>
                <a:gd name="T76" fmla="*/ 183 w 265"/>
                <a:gd name="T77" fmla="*/ 255 h 418"/>
                <a:gd name="T78" fmla="*/ 180 w 265"/>
                <a:gd name="T79" fmla="*/ 284 h 418"/>
                <a:gd name="T80" fmla="*/ 156 w 265"/>
                <a:gd name="T81" fmla="*/ 300 h 418"/>
                <a:gd name="T82" fmla="*/ 173 w 265"/>
                <a:gd name="T83" fmla="*/ 235 h 418"/>
                <a:gd name="T84" fmla="*/ 177 w 265"/>
                <a:gd name="T85" fmla="*/ 173 h 418"/>
                <a:gd name="T86" fmla="*/ 150 w 265"/>
                <a:gd name="T87" fmla="*/ 183 h 418"/>
                <a:gd name="T88" fmla="*/ 140 w 265"/>
                <a:gd name="T89" fmla="*/ 178 h 418"/>
                <a:gd name="T90" fmla="*/ 111 w 265"/>
                <a:gd name="T91" fmla="*/ 181 h 418"/>
                <a:gd name="T92" fmla="*/ 115 w 265"/>
                <a:gd name="T93" fmla="*/ 235 h 418"/>
                <a:gd name="T94" fmla="*/ 132 w 265"/>
                <a:gd name="T95" fmla="*/ 300 h 418"/>
                <a:gd name="T96" fmla="*/ 110 w 265"/>
                <a:gd name="T97" fmla="*/ 266 h 418"/>
                <a:gd name="T98" fmla="*/ 33 w 265"/>
                <a:gd name="T99" fmla="*/ 193 h 418"/>
                <a:gd name="T100" fmla="*/ 53 w 265"/>
                <a:gd name="T101" fmla="*/ 43 h 418"/>
                <a:gd name="T102" fmla="*/ 152 w 265"/>
                <a:gd name="T103" fmla="*/ 20 h 418"/>
                <a:gd name="T104" fmla="*/ 236 w 265"/>
                <a:gd name="T105" fmla="*/ 99 h 418"/>
                <a:gd name="T106" fmla="*/ 245 w 265"/>
                <a:gd name="T107" fmla="*/ 150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65" h="418">
                  <a:moveTo>
                    <a:pt x="260" y="122"/>
                  </a:moveTo>
                  <a:cubicBezTo>
                    <a:pt x="255" y="86"/>
                    <a:pt x="233" y="60"/>
                    <a:pt x="209" y="34"/>
                  </a:cubicBezTo>
                  <a:cubicBezTo>
                    <a:pt x="197" y="22"/>
                    <a:pt x="183" y="10"/>
                    <a:pt x="167" y="6"/>
                  </a:cubicBezTo>
                  <a:cubicBezTo>
                    <a:pt x="147" y="0"/>
                    <a:pt x="130" y="5"/>
                    <a:pt x="110" y="8"/>
                  </a:cubicBezTo>
                  <a:cubicBezTo>
                    <a:pt x="109" y="8"/>
                    <a:pt x="109" y="8"/>
                    <a:pt x="108" y="9"/>
                  </a:cubicBezTo>
                  <a:cubicBezTo>
                    <a:pt x="87" y="12"/>
                    <a:pt x="67" y="18"/>
                    <a:pt x="50" y="29"/>
                  </a:cubicBezTo>
                  <a:cubicBezTo>
                    <a:pt x="21" y="45"/>
                    <a:pt x="9" y="82"/>
                    <a:pt x="5" y="113"/>
                  </a:cubicBezTo>
                  <a:cubicBezTo>
                    <a:pt x="0" y="143"/>
                    <a:pt x="8" y="183"/>
                    <a:pt x="25" y="209"/>
                  </a:cubicBezTo>
                  <a:cubicBezTo>
                    <a:pt x="32" y="220"/>
                    <a:pt x="42" y="233"/>
                    <a:pt x="52" y="242"/>
                  </a:cubicBezTo>
                  <a:cubicBezTo>
                    <a:pt x="65" y="252"/>
                    <a:pt x="88" y="256"/>
                    <a:pt x="96" y="271"/>
                  </a:cubicBezTo>
                  <a:cubicBezTo>
                    <a:pt x="102" y="284"/>
                    <a:pt x="93" y="297"/>
                    <a:pt x="105" y="307"/>
                  </a:cubicBezTo>
                  <a:cubicBezTo>
                    <a:pt x="105" y="307"/>
                    <a:pt x="105" y="307"/>
                    <a:pt x="105" y="307"/>
                  </a:cubicBezTo>
                  <a:cubicBezTo>
                    <a:pt x="102" y="315"/>
                    <a:pt x="99" y="322"/>
                    <a:pt x="102" y="332"/>
                  </a:cubicBezTo>
                  <a:cubicBezTo>
                    <a:pt x="105" y="340"/>
                    <a:pt x="105" y="344"/>
                    <a:pt x="103" y="353"/>
                  </a:cubicBezTo>
                  <a:cubicBezTo>
                    <a:pt x="102" y="358"/>
                    <a:pt x="101" y="362"/>
                    <a:pt x="102" y="367"/>
                  </a:cubicBezTo>
                  <a:cubicBezTo>
                    <a:pt x="103" y="372"/>
                    <a:pt x="107" y="376"/>
                    <a:pt x="112" y="378"/>
                  </a:cubicBezTo>
                  <a:cubicBezTo>
                    <a:pt x="117" y="385"/>
                    <a:pt x="121" y="392"/>
                    <a:pt x="126" y="399"/>
                  </a:cubicBezTo>
                  <a:cubicBezTo>
                    <a:pt x="132" y="405"/>
                    <a:pt x="147" y="416"/>
                    <a:pt x="156" y="416"/>
                  </a:cubicBezTo>
                  <a:cubicBezTo>
                    <a:pt x="174" y="418"/>
                    <a:pt x="187" y="387"/>
                    <a:pt x="193" y="373"/>
                  </a:cubicBezTo>
                  <a:cubicBezTo>
                    <a:pt x="193" y="373"/>
                    <a:pt x="193" y="372"/>
                    <a:pt x="193" y="372"/>
                  </a:cubicBezTo>
                  <a:cubicBezTo>
                    <a:pt x="196" y="368"/>
                    <a:pt x="197" y="364"/>
                    <a:pt x="198" y="358"/>
                  </a:cubicBezTo>
                  <a:cubicBezTo>
                    <a:pt x="201" y="346"/>
                    <a:pt x="197" y="334"/>
                    <a:pt x="196" y="322"/>
                  </a:cubicBezTo>
                  <a:cubicBezTo>
                    <a:pt x="196" y="316"/>
                    <a:pt x="195" y="308"/>
                    <a:pt x="189" y="305"/>
                  </a:cubicBezTo>
                  <a:cubicBezTo>
                    <a:pt x="194" y="300"/>
                    <a:pt x="196" y="293"/>
                    <a:pt x="195" y="283"/>
                  </a:cubicBezTo>
                  <a:cubicBezTo>
                    <a:pt x="194" y="276"/>
                    <a:pt x="191" y="271"/>
                    <a:pt x="195" y="266"/>
                  </a:cubicBezTo>
                  <a:cubicBezTo>
                    <a:pt x="197" y="264"/>
                    <a:pt x="204" y="260"/>
                    <a:pt x="208" y="258"/>
                  </a:cubicBezTo>
                  <a:cubicBezTo>
                    <a:pt x="224" y="246"/>
                    <a:pt x="235" y="239"/>
                    <a:pt x="246" y="222"/>
                  </a:cubicBezTo>
                  <a:cubicBezTo>
                    <a:pt x="265" y="194"/>
                    <a:pt x="263" y="154"/>
                    <a:pt x="260" y="122"/>
                  </a:cubicBezTo>
                  <a:moveTo>
                    <a:pt x="116" y="354"/>
                  </a:moveTo>
                  <a:cubicBezTo>
                    <a:pt x="116" y="354"/>
                    <a:pt x="116" y="354"/>
                    <a:pt x="116" y="354"/>
                  </a:cubicBezTo>
                  <a:cubicBezTo>
                    <a:pt x="116" y="354"/>
                    <a:pt x="117" y="354"/>
                    <a:pt x="117" y="355"/>
                  </a:cubicBezTo>
                  <a:cubicBezTo>
                    <a:pt x="124" y="357"/>
                    <a:pt x="130" y="363"/>
                    <a:pt x="138" y="367"/>
                  </a:cubicBezTo>
                  <a:cubicBezTo>
                    <a:pt x="139" y="367"/>
                    <a:pt x="141" y="368"/>
                    <a:pt x="142" y="369"/>
                  </a:cubicBezTo>
                  <a:cubicBezTo>
                    <a:pt x="137" y="369"/>
                    <a:pt x="133" y="369"/>
                    <a:pt x="128" y="368"/>
                  </a:cubicBezTo>
                  <a:cubicBezTo>
                    <a:pt x="119" y="367"/>
                    <a:pt x="116" y="363"/>
                    <a:pt x="116" y="354"/>
                  </a:cubicBezTo>
                  <a:moveTo>
                    <a:pt x="143" y="397"/>
                  </a:moveTo>
                  <a:cubicBezTo>
                    <a:pt x="137" y="393"/>
                    <a:pt x="132" y="387"/>
                    <a:pt x="127" y="382"/>
                  </a:cubicBezTo>
                  <a:cubicBezTo>
                    <a:pt x="137" y="383"/>
                    <a:pt x="148" y="382"/>
                    <a:pt x="156" y="382"/>
                  </a:cubicBezTo>
                  <a:cubicBezTo>
                    <a:pt x="162" y="383"/>
                    <a:pt x="169" y="383"/>
                    <a:pt x="174" y="382"/>
                  </a:cubicBezTo>
                  <a:cubicBezTo>
                    <a:pt x="167" y="395"/>
                    <a:pt x="162" y="409"/>
                    <a:pt x="143" y="397"/>
                  </a:cubicBezTo>
                  <a:moveTo>
                    <a:pt x="169" y="370"/>
                  </a:moveTo>
                  <a:cubicBezTo>
                    <a:pt x="169" y="369"/>
                    <a:pt x="169" y="369"/>
                    <a:pt x="168" y="369"/>
                  </a:cubicBezTo>
                  <a:cubicBezTo>
                    <a:pt x="156" y="365"/>
                    <a:pt x="144" y="363"/>
                    <a:pt x="132" y="357"/>
                  </a:cubicBezTo>
                  <a:cubicBezTo>
                    <a:pt x="127" y="354"/>
                    <a:pt x="122" y="353"/>
                    <a:pt x="116" y="352"/>
                  </a:cubicBezTo>
                  <a:cubicBezTo>
                    <a:pt x="117" y="349"/>
                    <a:pt x="118" y="347"/>
                    <a:pt x="118" y="345"/>
                  </a:cubicBezTo>
                  <a:cubicBezTo>
                    <a:pt x="118" y="339"/>
                    <a:pt x="116" y="336"/>
                    <a:pt x="114" y="332"/>
                  </a:cubicBezTo>
                  <a:cubicBezTo>
                    <a:pt x="119" y="334"/>
                    <a:pt x="124" y="337"/>
                    <a:pt x="126" y="338"/>
                  </a:cubicBezTo>
                  <a:cubicBezTo>
                    <a:pt x="134" y="342"/>
                    <a:pt x="142" y="345"/>
                    <a:pt x="150" y="348"/>
                  </a:cubicBezTo>
                  <a:cubicBezTo>
                    <a:pt x="162" y="353"/>
                    <a:pt x="172" y="354"/>
                    <a:pt x="185" y="354"/>
                  </a:cubicBezTo>
                  <a:cubicBezTo>
                    <a:pt x="186" y="354"/>
                    <a:pt x="186" y="353"/>
                    <a:pt x="187" y="353"/>
                  </a:cubicBezTo>
                  <a:cubicBezTo>
                    <a:pt x="185" y="365"/>
                    <a:pt x="178" y="369"/>
                    <a:pt x="169" y="370"/>
                  </a:cubicBezTo>
                  <a:moveTo>
                    <a:pt x="187" y="351"/>
                  </a:moveTo>
                  <a:cubicBezTo>
                    <a:pt x="187" y="351"/>
                    <a:pt x="187" y="350"/>
                    <a:pt x="187" y="350"/>
                  </a:cubicBezTo>
                  <a:cubicBezTo>
                    <a:pt x="187" y="348"/>
                    <a:pt x="185" y="348"/>
                    <a:pt x="184" y="349"/>
                  </a:cubicBezTo>
                  <a:cubicBezTo>
                    <a:pt x="185" y="346"/>
                    <a:pt x="168" y="347"/>
                    <a:pt x="167" y="347"/>
                  </a:cubicBezTo>
                  <a:cubicBezTo>
                    <a:pt x="156" y="346"/>
                    <a:pt x="142" y="339"/>
                    <a:pt x="132" y="335"/>
                  </a:cubicBezTo>
                  <a:cubicBezTo>
                    <a:pt x="127" y="333"/>
                    <a:pt x="120" y="328"/>
                    <a:pt x="113" y="327"/>
                  </a:cubicBezTo>
                  <a:cubicBezTo>
                    <a:pt x="111" y="322"/>
                    <a:pt x="112" y="317"/>
                    <a:pt x="113" y="312"/>
                  </a:cubicBezTo>
                  <a:cubicBezTo>
                    <a:pt x="124" y="316"/>
                    <a:pt x="137" y="315"/>
                    <a:pt x="148" y="315"/>
                  </a:cubicBezTo>
                  <a:cubicBezTo>
                    <a:pt x="159" y="315"/>
                    <a:pt x="170" y="315"/>
                    <a:pt x="179" y="311"/>
                  </a:cubicBezTo>
                  <a:cubicBezTo>
                    <a:pt x="179" y="312"/>
                    <a:pt x="180" y="312"/>
                    <a:pt x="180" y="313"/>
                  </a:cubicBezTo>
                  <a:cubicBezTo>
                    <a:pt x="186" y="318"/>
                    <a:pt x="187" y="339"/>
                    <a:pt x="187" y="347"/>
                  </a:cubicBezTo>
                  <a:cubicBezTo>
                    <a:pt x="187" y="348"/>
                    <a:pt x="187" y="350"/>
                    <a:pt x="187" y="351"/>
                  </a:cubicBezTo>
                  <a:moveTo>
                    <a:pt x="145" y="301"/>
                  </a:moveTo>
                  <a:cubicBezTo>
                    <a:pt x="142" y="301"/>
                    <a:pt x="140" y="301"/>
                    <a:pt x="138" y="301"/>
                  </a:cubicBezTo>
                  <a:cubicBezTo>
                    <a:pt x="136" y="282"/>
                    <a:pt x="131" y="264"/>
                    <a:pt x="128" y="246"/>
                  </a:cubicBezTo>
                  <a:cubicBezTo>
                    <a:pt x="126" y="235"/>
                    <a:pt x="125" y="225"/>
                    <a:pt x="121" y="215"/>
                  </a:cubicBezTo>
                  <a:cubicBezTo>
                    <a:pt x="120" y="210"/>
                    <a:pt x="117" y="204"/>
                    <a:pt x="115" y="199"/>
                  </a:cubicBezTo>
                  <a:cubicBezTo>
                    <a:pt x="120" y="203"/>
                    <a:pt x="125" y="206"/>
                    <a:pt x="131" y="204"/>
                  </a:cubicBezTo>
                  <a:cubicBezTo>
                    <a:pt x="138" y="201"/>
                    <a:pt x="141" y="194"/>
                    <a:pt x="144" y="188"/>
                  </a:cubicBezTo>
                  <a:cubicBezTo>
                    <a:pt x="146" y="193"/>
                    <a:pt x="149" y="199"/>
                    <a:pt x="155" y="200"/>
                  </a:cubicBezTo>
                  <a:cubicBezTo>
                    <a:pt x="163" y="202"/>
                    <a:pt x="170" y="194"/>
                    <a:pt x="176" y="187"/>
                  </a:cubicBezTo>
                  <a:cubicBezTo>
                    <a:pt x="174" y="206"/>
                    <a:pt x="164" y="227"/>
                    <a:pt x="159" y="244"/>
                  </a:cubicBezTo>
                  <a:cubicBezTo>
                    <a:pt x="153" y="262"/>
                    <a:pt x="146" y="281"/>
                    <a:pt x="145" y="300"/>
                  </a:cubicBezTo>
                  <a:cubicBezTo>
                    <a:pt x="145" y="300"/>
                    <a:pt x="145" y="300"/>
                    <a:pt x="145" y="301"/>
                  </a:cubicBezTo>
                  <a:moveTo>
                    <a:pt x="242" y="198"/>
                  </a:moveTo>
                  <a:cubicBezTo>
                    <a:pt x="237" y="212"/>
                    <a:pt x="224" y="230"/>
                    <a:pt x="212" y="238"/>
                  </a:cubicBezTo>
                  <a:cubicBezTo>
                    <a:pt x="203" y="244"/>
                    <a:pt x="191" y="248"/>
                    <a:pt x="183" y="255"/>
                  </a:cubicBezTo>
                  <a:cubicBezTo>
                    <a:pt x="178" y="260"/>
                    <a:pt x="177" y="265"/>
                    <a:pt x="177" y="271"/>
                  </a:cubicBezTo>
                  <a:cubicBezTo>
                    <a:pt x="178" y="276"/>
                    <a:pt x="180" y="280"/>
                    <a:pt x="180" y="284"/>
                  </a:cubicBezTo>
                  <a:cubicBezTo>
                    <a:pt x="180" y="299"/>
                    <a:pt x="170" y="300"/>
                    <a:pt x="159" y="300"/>
                  </a:cubicBezTo>
                  <a:cubicBezTo>
                    <a:pt x="158" y="300"/>
                    <a:pt x="157" y="300"/>
                    <a:pt x="156" y="300"/>
                  </a:cubicBezTo>
                  <a:cubicBezTo>
                    <a:pt x="156" y="300"/>
                    <a:pt x="156" y="300"/>
                    <a:pt x="156" y="300"/>
                  </a:cubicBezTo>
                  <a:cubicBezTo>
                    <a:pt x="157" y="278"/>
                    <a:pt x="166" y="255"/>
                    <a:pt x="173" y="235"/>
                  </a:cubicBezTo>
                  <a:cubicBezTo>
                    <a:pt x="178" y="217"/>
                    <a:pt x="186" y="194"/>
                    <a:pt x="184" y="175"/>
                  </a:cubicBezTo>
                  <a:cubicBezTo>
                    <a:pt x="184" y="172"/>
                    <a:pt x="180" y="170"/>
                    <a:pt x="177" y="173"/>
                  </a:cubicBezTo>
                  <a:cubicBezTo>
                    <a:pt x="171" y="179"/>
                    <a:pt x="167" y="188"/>
                    <a:pt x="159" y="189"/>
                  </a:cubicBezTo>
                  <a:cubicBezTo>
                    <a:pt x="149" y="189"/>
                    <a:pt x="154" y="189"/>
                    <a:pt x="150" y="183"/>
                  </a:cubicBezTo>
                  <a:cubicBezTo>
                    <a:pt x="149" y="181"/>
                    <a:pt x="148" y="179"/>
                    <a:pt x="146" y="177"/>
                  </a:cubicBezTo>
                  <a:cubicBezTo>
                    <a:pt x="145" y="174"/>
                    <a:pt x="141" y="175"/>
                    <a:pt x="140" y="178"/>
                  </a:cubicBezTo>
                  <a:cubicBezTo>
                    <a:pt x="135" y="190"/>
                    <a:pt x="132" y="195"/>
                    <a:pt x="119" y="188"/>
                  </a:cubicBezTo>
                  <a:cubicBezTo>
                    <a:pt x="117" y="186"/>
                    <a:pt x="114" y="183"/>
                    <a:pt x="111" y="181"/>
                  </a:cubicBezTo>
                  <a:cubicBezTo>
                    <a:pt x="108" y="179"/>
                    <a:pt x="104" y="181"/>
                    <a:pt x="103" y="184"/>
                  </a:cubicBezTo>
                  <a:cubicBezTo>
                    <a:pt x="100" y="201"/>
                    <a:pt x="112" y="219"/>
                    <a:pt x="115" y="235"/>
                  </a:cubicBezTo>
                  <a:cubicBezTo>
                    <a:pt x="118" y="246"/>
                    <a:pt x="119" y="258"/>
                    <a:pt x="122" y="269"/>
                  </a:cubicBezTo>
                  <a:cubicBezTo>
                    <a:pt x="124" y="280"/>
                    <a:pt x="129" y="290"/>
                    <a:pt x="132" y="300"/>
                  </a:cubicBezTo>
                  <a:cubicBezTo>
                    <a:pt x="129" y="300"/>
                    <a:pt x="126" y="300"/>
                    <a:pt x="124" y="299"/>
                  </a:cubicBezTo>
                  <a:cubicBezTo>
                    <a:pt x="109" y="293"/>
                    <a:pt x="116" y="278"/>
                    <a:pt x="110" y="266"/>
                  </a:cubicBezTo>
                  <a:cubicBezTo>
                    <a:pt x="99" y="242"/>
                    <a:pt x="67" y="239"/>
                    <a:pt x="52" y="219"/>
                  </a:cubicBezTo>
                  <a:cubicBezTo>
                    <a:pt x="45" y="210"/>
                    <a:pt x="38" y="203"/>
                    <a:pt x="33" y="193"/>
                  </a:cubicBezTo>
                  <a:cubicBezTo>
                    <a:pt x="25" y="178"/>
                    <a:pt x="21" y="159"/>
                    <a:pt x="19" y="143"/>
                  </a:cubicBezTo>
                  <a:cubicBezTo>
                    <a:pt x="16" y="109"/>
                    <a:pt x="24" y="65"/>
                    <a:pt x="53" y="43"/>
                  </a:cubicBezTo>
                  <a:cubicBezTo>
                    <a:pt x="73" y="27"/>
                    <a:pt x="102" y="21"/>
                    <a:pt x="128" y="18"/>
                  </a:cubicBezTo>
                  <a:cubicBezTo>
                    <a:pt x="136" y="18"/>
                    <a:pt x="144" y="18"/>
                    <a:pt x="152" y="20"/>
                  </a:cubicBezTo>
                  <a:cubicBezTo>
                    <a:pt x="168" y="23"/>
                    <a:pt x="180" y="27"/>
                    <a:pt x="192" y="38"/>
                  </a:cubicBezTo>
                  <a:cubicBezTo>
                    <a:pt x="209" y="55"/>
                    <a:pt x="228" y="76"/>
                    <a:pt x="236" y="99"/>
                  </a:cubicBezTo>
                  <a:cubicBezTo>
                    <a:pt x="240" y="109"/>
                    <a:pt x="244" y="117"/>
                    <a:pt x="245" y="128"/>
                  </a:cubicBezTo>
                  <a:cubicBezTo>
                    <a:pt x="246" y="135"/>
                    <a:pt x="245" y="143"/>
                    <a:pt x="245" y="150"/>
                  </a:cubicBezTo>
                  <a:cubicBezTo>
                    <a:pt x="246" y="166"/>
                    <a:pt x="246" y="182"/>
                    <a:pt x="242" y="19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chenying0907 36"/>
            <p:cNvSpPr/>
            <p:nvPr/>
          </p:nvSpPr>
          <p:spPr bwMode="auto">
            <a:xfrm>
              <a:off x="4572001" y="603251"/>
              <a:ext cx="88900" cy="77788"/>
            </a:xfrm>
            <a:custGeom>
              <a:avLst/>
              <a:gdLst>
                <a:gd name="T0" fmla="*/ 36 w 41"/>
                <a:gd name="T1" fmla="*/ 26 h 36"/>
                <a:gd name="T2" fmla="*/ 3 w 41"/>
                <a:gd name="T3" fmla="*/ 8 h 36"/>
                <a:gd name="T4" fmla="*/ 2 w 41"/>
                <a:gd name="T5" fmla="*/ 17 h 36"/>
                <a:gd name="T6" fmla="*/ 16 w 41"/>
                <a:gd name="T7" fmla="*/ 27 h 36"/>
                <a:gd name="T8" fmla="*/ 33 w 41"/>
                <a:gd name="T9" fmla="*/ 35 h 36"/>
                <a:gd name="T10" fmla="*/ 36 w 41"/>
                <a:gd name="T11" fmla="*/ 2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6">
                  <a:moveTo>
                    <a:pt x="36" y="26"/>
                  </a:moveTo>
                  <a:cubicBezTo>
                    <a:pt x="25" y="24"/>
                    <a:pt x="16" y="0"/>
                    <a:pt x="3" y="8"/>
                  </a:cubicBezTo>
                  <a:cubicBezTo>
                    <a:pt x="1" y="10"/>
                    <a:pt x="0" y="14"/>
                    <a:pt x="2" y="17"/>
                  </a:cubicBezTo>
                  <a:cubicBezTo>
                    <a:pt x="6" y="20"/>
                    <a:pt x="11" y="24"/>
                    <a:pt x="16" y="27"/>
                  </a:cubicBezTo>
                  <a:cubicBezTo>
                    <a:pt x="21" y="31"/>
                    <a:pt x="27" y="34"/>
                    <a:pt x="33" y="35"/>
                  </a:cubicBezTo>
                  <a:cubicBezTo>
                    <a:pt x="39" y="36"/>
                    <a:pt x="41" y="28"/>
                    <a:pt x="36" y="2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chenying0907 37"/>
            <p:cNvSpPr/>
            <p:nvPr/>
          </p:nvSpPr>
          <p:spPr bwMode="auto">
            <a:xfrm>
              <a:off x="4473576" y="717551"/>
              <a:ext cx="87313" cy="38100"/>
            </a:xfrm>
            <a:custGeom>
              <a:avLst/>
              <a:gdLst>
                <a:gd name="T0" fmla="*/ 37 w 41"/>
                <a:gd name="T1" fmla="*/ 8 h 18"/>
                <a:gd name="T2" fmla="*/ 11 w 41"/>
                <a:gd name="T3" fmla="*/ 1 h 18"/>
                <a:gd name="T4" fmla="*/ 4 w 41"/>
                <a:gd name="T5" fmla="*/ 3 h 18"/>
                <a:gd name="T6" fmla="*/ 3 w 41"/>
                <a:gd name="T7" fmla="*/ 5 h 18"/>
                <a:gd name="T8" fmla="*/ 3 w 41"/>
                <a:gd name="T9" fmla="*/ 5 h 18"/>
                <a:gd name="T10" fmla="*/ 1 w 41"/>
                <a:gd name="T11" fmla="*/ 7 h 18"/>
                <a:gd name="T12" fmla="*/ 5 w 41"/>
                <a:gd name="T13" fmla="*/ 14 h 18"/>
                <a:gd name="T14" fmla="*/ 21 w 41"/>
                <a:gd name="T15" fmla="*/ 16 h 18"/>
                <a:gd name="T16" fmla="*/ 37 w 41"/>
                <a:gd name="T17" fmla="*/ 17 h 18"/>
                <a:gd name="T18" fmla="*/ 37 w 41"/>
                <a:gd name="T1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18">
                  <a:moveTo>
                    <a:pt x="37" y="8"/>
                  </a:moveTo>
                  <a:cubicBezTo>
                    <a:pt x="28" y="6"/>
                    <a:pt x="20" y="0"/>
                    <a:pt x="11" y="1"/>
                  </a:cubicBezTo>
                  <a:cubicBezTo>
                    <a:pt x="8" y="1"/>
                    <a:pt x="6" y="1"/>
                    <a:pt x="4" y="3"/>
                  </a:cubicBezTo>
                  <a:cubicBezTo>
                    <a:pt x="4" y="4"/>
                    <a:pt x="3" y="4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6"/>
                    <a:pt x="1" y="7"/>
                  </a:cubicBezTo>
                  <a:cubicBezTo>
                    <a:pt x="0" y="11"/>
                    <a:pt x="2" y="13"/>
                    <a:pt x="5" y="14"/>
                  </a:cubicBezTo>
                  <a:cubicBezTo>
                    <a:pt x="10" y="16"/>
                    <a:pt x="16" y="16"/>
                    <a:pt x="21" y="16"/>
                  </a:cubicBezTo>
                  <a:cubicBezTo>
                    <a:pt x="26" y="17"/>
                    <a:pt x="31" y="18"/>
                    <a:pt x="37" y="17"/>
                  </a:cubicBezTo>
                  <a:cubicBezTo>
                    <a:pt x="41" y="16"/>
                    <a:pt x="41" y="9"/>
                    <a:pt x="37" y="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chenying0907 38"/>
            <p:cNvSpPr/>
            <p:nvPr/>
          </p:nvSpPr>
          <p:spPr bwMode="auto">
            <a:xfrm>
              <a:off x="4454526" y="849314"/>
              <a:ext cx="68263" cy="47625"/>
            </a:xfrm>
            <a:custGeom>
              <a:avLst/>
              <a:gdLst>
                <a:gd name="T0" fmla="*/ 24 w 32"/>
                <a:gd name="T1" fmla="*/ 3 h 22"/>
                <a:gd name="T2" fmla="*/ 10 w 32"/>
                <a:gd name="T3" fmla="*/ 4 h 22"/>
                <a:gd name="T4" fmla="*/ 0 w 32"/>
                <a:gd name="T5" fmla="*/ 15 h 22"/>
                <a:gd name="T6" fmla="*/ 5 w 32"/>
                <a:gd name="T7" fmla="*/ 22 h 22"/>
                <a:gd name="T8" fmla="*/ 13 w 32"/>
                <a:gd name="T9" fmla="*/ 18 h 22"/>
                <a:gd name="T10" fmla="*/ 14 w 32"/>
                <a:gd name="T11" fmla="*/ 18 h 22"/>
                <a:gd name="T12" fmla="*/ 16 w 32"/>
                <a:gd name="T13" fmla="*/ 17 h 22"/>
                <a:gd name="T14" fmla="*/ 25 w 32"/>
                <a:gd name="T15" fmla="*/ 13 h 22"/>
                <a:gd name="T16" fmla="*/ 31 w 32"/>
                <a:gd name="T17" fmla="*/ 6 h 22"/>
                <a:gd name="T18" fmla="*/ 24 w 32"/>
                <a:gd name="T19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22">
                  <a:moveTo>
                    <a:pt x="24" y="3"/>
                  </a:moveTo>
                  <a:cubicBezTo>
                    <a:pt x="19" y="3"/>
                    <a:pt x="15" y="3"/>
                    <a:pt x="10" y="4"/>
                  </a:cubicBezTo>
                  <a:cubicBezTo>
                    <a:pt x="5" y="5"/>
                    <a:pt x="0" y="9"/>
                    <a:pt x="0" y="15"/>
                  </a:cubicBezTo>
                  <a:cubicBezTo>
                    <a:pt x="0" y="18"/>
                    <a:pt x="2" y="21"/>
                    <a:pt x="5" y="22"/>
                  </a:cubicBezTo>
                  <a:cubicBezTo>
                    <a:pt x="8" y="22"/>
                    <a:pt x="12" y="21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4" y="17"/>
                    <a:pt x="15" y="17"/>
                    <a:pt x="16" y="17"/>
                  </a:cubicBezTo>
                  <a:cubicBezTo>
                    <a:pt x="19" y="16"/>
                    <a:pt x="22" y="15"/>
                    <a:pt x="25" y="13"/>
                  </a:cubicBezTo>
                  <a:cubicBezTo>
                    <a:pt x="29" y="11"/>
                    <a:pt x="31" y="10"/>
                    <a:pt x="31" y="6"/>
                  </a:cubicBezTo>
                  <a:cubicBezTo>
                    <a:pt x="32" y="2"/>
                    <a:pt x="26" y="0"/>
                    <a:pt x="24" y="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chenying0907 39"/>
            <p:cNvSpPr/>
            <p:nvPr/>
          </p:nvSpPr>
          <p:spPr bwMode="auto">
            <a:xfrm>
              <a:off x="4449763" y="1009651"/>
              <a:ext cx="71438" cy="55563"/>
            </a:xfrm>
            <a:custGeom>
              <a:avLst/>
              <a:gdLst>
                <a:gd name="T0" fmla="*/ 31 w 33"/>
                <a:gd name="T1" fmla="*/ 3 h 26"/>
                <a:gd name="T2" fmla="*/ 19 w 33"/>
                <a:gd name="T3" fmla="*/ 1 h 26"/>
                <a:gd name="T4" fmla="*/ 16 w 33"/>
                <a:gd name="T5" fmla="*/ 3 h 26"/>
                <a:gd name="T6" fmla="*/ 16 w 33"/>
                <a:gd name="T7" fmla="*/ 4 h 26"/>
                <a:gd name="T8" fmla="*/ 16 w 33"/>
                <a:gd name="T9" fmla="*/ 4 h 26"/>
                <a:gd name="T10" fmla="*/ 15 w 33"/>
                <a:gd name="T11" fmla="*/ 5 h 26"/>
                <a:gd name="T12" fmla="*/ 12 w 33"/>
                <a:gd name="T13" fmla="*/ 6 h 26"/>
                <a:gd name="T14" fmla="*/ 9 w 33"/>
                <a:gd name="T15" fmla="*/ 25 h 26"/>
                <a:gd name="T16" fmla="*/ 15 w 33"/>
                <a:gd name="T17" fmla="*/ 24 h 26"/>
                <a:gd name="T18" fmla="*/ 18 w 33"/>
                <a:gd name="T19" fmla="*/ 20 h 26"/>
                <a:gd name="T20" fmla="*/ 18 w 33"/>
                <a:gd name="T21" fmla="*/ 19 h 26"/>
                <a:gd name="T22" fmla="*/ 21 w 33"/>
                <a:gd name="T23" fmla="*/ 17 h 26"/>
                <a:gd name="T24" fmla="*/ 26 w 33"/>
                <a:gd name="T25" fmla="*/ 12 h 26"/>
                <a:gd name="T26" fmla="*/ 26 w 33"/>
                <a:gd name="T27" fmla="*/ 12 h 26"/>
                <a:gd name="T28" fmla="*/ 28 w 33"/>
                <a:gd name="T29" fmla="*/ 11 h 26"/>
                <a:gd name="T30" fmla="*/ 30 w 33"/>
                <a:gd name="T31" fmla="*/ 10 h 26"/>
                <a:gd name="T32" fmla="*/ 31 w 33"/>
                <a:gd name="T33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26">
                  <a:moveTo>
                    <a:pt x="31" y="3"/>
                  </a:moveTo>
                  <a:cubicBezTo>
                    <a:pt x="28" y="0"/>
                    <a:pt x="22" y="0"/>
                    <a:pt x="19" y="1"/>
                  </a:cubicBezTo>
                  <a:cubicBezTo>
                    <a:pt x="18" y="2"/>
                    <a:pt x="17" y="3"/>
                    <a:pt x="16" y="3"/>
                  </a:cubicBezTo>
                  <a:cubicBezTo>
                    <a:pt x="16" y="3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5" y="4"/>
                    <a:pt x="15" y="5"/>
                  </a:cubicBezTo>
                  <a:cubicBezTo>
                    <a:pt x="14" y="5"/>
                    <a:pt x="13" y="5"/>
                    <a:pt x="12" y="6"/>
                  </a:cubicBezTo>
                  <a:cubicBezTo>
                    <a:pt x="5" y="9"/>
                    <a:pt x="0" y="20"/>
                    <a:pt x="9" y="25"/>
                  </a:cubicBezTo>
                  <a:cubicBezTo>
                    <a:pt x="11" y="26"/>
                    <a:pt x="14" y="26"/>
                    <a:pt x="15" y="24"/>
                  </a:cubicBezTo>
                  <a:cubicBezTo>
                    <a:pt x="17" y="23"/>
                    <a:pt x="18" y="22"/>
                    <a:pt x="18" y="20"/>
                  </a:cubicBezTo>
                  <a:cubicBezTo>
                    <a:pt x="18" y="20"/>
                    <a:pt x="18" y="19"/>
                    <a:pt x="18" y="19"/>
                  </a:cubicBezTo>
                  <a:cubicBezTo>
                    <a:pt x="19" y="18"/>
                    <a:pt x="20" y="18"/>
                    <a:pt x="21" y="17"/>
                  </a:cubicBezTo>
                  <a:cubicBezTo>
                    <a:pt x="23" y="16"/>
                    <a:pt x="26" y="14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7" y="12"/>
                    <a:pt x="28" y="11"/>
                    <a:pt x="28" y="11"/>
                  </a:cubicBezTo>
                  <a:cubicBezTo>
                    <a:pt x="29" y="11"/>
                    <a:pt x="30" y="10"/>
                    <a:pt x="30" y="10"/>
                  </a:cubicBezTo>
                  <a:cubicBezTo>
                    <a:pt x="33" y="9"/>
                    <a:pt x="33" y="5"/>
                    <a:pt x="31" y="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chenying0907 40"/>
            <p:cNvSpPr/>
            <p:nvPr/>
          </p:nvSpPr>
          <p:spPr bwMode="auto">
            <a:xfrm>
              <a:off x="4491038" y="1135064"/>
              <a:ext cx="68263" cy="73025"/>
            </a:xfrm>
            <a:custGeom>
              <a:avLst/>
              <a:gdLst>
                <a:gd name="T0" fmla="*/ 28 w 32"/>
                <a:gd name="T1" fmla="*/ 1 h 34"/>
                <a:gd name="T2" fmla="*/ 11 w 32"/>
                <a:gd name="T3" fmla="*/ 11 h 34"/>
                <a:gd name="T4" fmla="*/ 6 w 32"/>
                <a:gd name="T5" fmla="*/ 31 h 34"/>
                <a:gd name="T6" fmla="*/ 15 w 32"/>
                <a:gd name="T7" fmla="*/ 31 h 34"/>
                <a:gd name="T8" fmla="*/ 18 w 32"/>
                <a:gd name="T9" fmla="*/ 25 h 34"/>
                <a:gd name="T10" fmla="*/ 21 w 32"/>
                <a:gd name="T11" fmla="*/ 19 h 34"/>
                <a:gd name="T12" fmla="*/ 25 w 32"/>
                <a:gd name="T13" fmla="*/ 13 h 34"/>
                <a:gd name="T14" fmla="*/ 29 w 32"/>
                <a:gd name="T15" fmla="*/ 8 h 34"/>
                <a:gd name="T16" fmla="*/ 28 w 32"/>
                <a:gd name="T17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4">
                  <a:moveTo>
                    <a:pt x="28" y="1"/>
                  </a:moveTo>
                  <a:cubicBezTo>
                    <a:pt x="20" y="2"/>
                    <a:pt x="15" y="5"/>
                    <a:pt x="11" y="11"/>
                  </a:cubicBezTo>
                  <a:cubicBezTo>
                    <a:pt x="7" y="16"/>
                    <a:pt x="0" y="25"/>
                    <a:pt x="6" y="31"/>
                  </a:cubicBezTo>
                  <a:cubicBezTo>
                    <a:pt x="8" y="34"/>
                    <a:pt x="12" y="33"/>
                    <a:pt x="15" y="31"/>
                  </a:cubicBezTo>
                  <a:cubicBezTo>
                    <a:pt x="17" y="30"/>
                    <a:pt x="17" y="27"/>
                    <a:pt x="18" y="25"/>
                  </a:cubicBezTo>
                  <a:cubicBezTo>
                    <a:pt x="19" y="23"/>
                    <a:pt x="20" y="21"/>
                    <a:pt x="21" y="19"/>
                  </a:cubicBezTo>
                  <a:cubicBezTo>
                    <a:pt x="22" y="17"/>
                    <a:pt x="24" y="15"/>
                    <a:pt x="25" y="13"/>
                  </a:cubicBezTo>
                  <a:cubicBezTo>
                    <a:pt x="26" y="12"/>
                    <a:pt x="27" y="9"/>
                    <a:pt x="29" y="8"/>
                  </a:cubicBezTo>
                  <a:cubicBezTo>
                    <a:pt x="32" y="7"/>
                    <a:pt x="32" y="0"/>
                    <a:pt x="28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chenying0907 41"/>
            <p:cNvSpPr/>
            <p:nvPr/>
          </p:nvSpPr>
          <p:spPr bwMode="auto">
            <a:xfrm>
              <a:off x="4583113" y="1273176"/>
              <a:ext cx="0" cy="158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chenying0907 42"/>
            <p:cNvSpPr/>
            <p:nvPr/>
          </p:nvSpPr>
          <p:spPr bwMode="auto">
            <a:xfrm>
              <a:off x="4543426" y="1208089"/>
              <a:ext cx="60325" cy="84138"/>
            </a:xfrm>
            <a:custGeom>
              <a:avLst/>
              <a:gdLst>
                <a:gd name="T0" fmla="*/ 16 w 28"/>
                <a:gd name="T1" fmla="*/ 4 h 39"/>
                <a:gd name="T2" fmla="*/ 4 w 28"/>
                <a:gd name="T3" fmla="*/ 32 h 39"/>
                <a:gd name="T4" fmla="*/ 16 w 28"/>
                <a:gd name="T5" fmla="*/ 34 h 39"/>
                <a:gd name="T6" fmla="*/ 18 w 28"/>
                <a:gd name="T7" fmla="*/ 31 h 39"/>
                <a:gd name="T8" fmla="*/ 18 w 28"/>
                <a:gd name="T9" fmla="*/ 28 h 39"/>
                <a:gd name="T10" fmla="*/ 17 w 28"/>
                <a:gd name="T11" fmla="*/ 26 h 39"/>
                <a:gd name="T12" fmla="*/ 18 w 28"/>
                <a:gd name="T13" fmla="*/ 21 h 39"/>
                <a:gd name="T14" fmla="*/ 25 w 28"/>
                <a:gd name="T15" fmla="*/ 11 h 39"/>
                <a:gd name="T16" fmla="*/ 16 w 28"/>
                <a:gd name="T17" fmla="*/ 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39">
                  <a:moveTo>
                    <a:pt x="16" y="4"/>
                  </a:moveTo>
                  <a:cubicBezTo>
                    <a:pt x="10" y="12"/>
                    <a:pt x="0" y="21"/>
                    <a:pt x="4" y="32"/>
                  </a:cubicBezTo>
                  <a:cubicBezTo>
                    <a:pt x="6" y="38"/>
                    <a:pt x="13" y="39"/>
                    <a:pt x="16" y="34"/>
                  </a:cubicBezTo>
                  <a:cubicBezTo>
                    <a:pt x="17" y="33"/>
                    <a:pt x="17" y="32"/>
                    <a:pt x="18" y="31"/>
                  </a:cubicBezTo>
                  <a:cubicBezTo>
                    <a:pt x="18" y="30"/>
                    <a:pt x="18" y="29"/>
                    <a:pt x="18" y="28"/>
                  </a:cubicBezTo>
                  <a:cubicBezTo>
                    <a:pt x="18" y="27"/>
                    <a:pt x="18" y="26"/>
                    <a:pt x="17" y="26"/>
                  </a:cubicBezTo>
                  <a:cubicBezTo>
                    <a:pt x="17" y="24"/>
                    <a:pt x="17" y="22"/>
                    <a:pt x="18" y="21"/>
                  </a:cubicBezTo>
                  <a:cubicBezTo>
                    <a:pt x="20" y="17"/>
                    <a:pt x="22" y="14"/>
                    <a:pt x="25" y="11"/>
                  </a:cubicBezTo>
                  <a:cubicBezTo>
                    <a:pt x="28" y="6"/>
                    <a:pt x="20" y="0"/>
                    <a:pt x="16" y="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chenying0907 43"/>
            <p:cNvSpPr/>
            <p:nvPr/>
          </p:nvSpPr>
          <p:spPr bwMode="auto">
            <a:xfrm>
              <a:off x="4711701" y="571501"/>
              <a:ext cx="47625" cy="85725"/>
            </a:xfrm>
            <a:custGeom>
              <a:avLst/>
              <a:gdLst>
                <a:gd name="T0" fmla="*/ 20 w 22"/>
                <a:gd name="T1" fmla="*/ 6 h 40"/>
                <a:gd name="T2" fmla="*/ 1 w 22"/>
                <a:gd name="T3" fmla="*/ 15 h 40"/>
                <a:gd name="T4" fmla="*/ 1 w 22"/>
                <a:gd name="T5" fmla="*/ 27 h 40"/>
                <a:gd name="T6" fmla="*/ 4 w 22"/>
                <a:gd name="T7" fmla="*/ 35 h 40"/>
                <a:gd name="T8" fmla="*/ 10 w 22"/>
                <a:gd name="T9" fmla="*/ 35 h 40"/>
                <a:gd name="T10" fmla="*/ 14 w 22"/>
                <a:gd name="T11" fmla="*/ 23 h 40"/>
                <a:gd name="T12" fmla="*/ 15 w 22"/>
                <a:gd name="T13" fmla="*/ 17 h 40"/>
                <a:gd name="T14" fmla="*/ 16 w 22"/>
                <a:gd name="T15" fmla="*/ 16 h 40"/>
                <a:gd name="T16" fmla="*/ 19 w 22"/>
                <a:gd name="T17" fmla="*/ 15 h 40"/>
                <a:gd name="T18" fmla="*/ 20 w 22"/>
                <a:gd name="T19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0">
                  <a:moveTo>
                    <a:pt x="20" y="6"/>
                  </a:moveTo>
                  <a:cubicBezTo>
                    <a:pt x="12" y="0"/>
                    <a:pt x="3" y="6"/>
                    <a:pt x="1" y="15"/>
                  </a:cubicBezTo>
                  <a:cubicBezTo>
                    <a:pt x="0" y="19"/>
                    <a:pt x="0" y="23"/>
                    <a:pt x="1" y="27"/>
                  </a:cubicBezTo>
                  <a:cubicBezTo>
                    <a:pt x="2" y="30"/>
                    <a:pt x="3" y="33"/>
                    <a:pt x="4" y="35"/>
                  </a:cubicBezTo>
                  <a:cubicBezTo>
                    <a:pt x="4" y="40"/>
                    <a:pt x="10" y="40"/>
                    <a:pt x="10" y="35"/>
                  </a:cubicBezTo>
                  <a:cubicBezTo>
                    <a:pt x="11" y="31"/>
                    <a:pt x="13" y="27"/>
                    <a:pt x="14" y="23"/>
                  </a:cubicBezTo>
                  <a:cubicBezTo>
                    <a:pt x="14" y="21"/>
                    <a:pt x="15" y="18"/>
                    <a:pt x="15" y="17"/>
                  </a:cubicBezTo>
                  <a:cubicBezTo>
                    <a:pt x="15" y="17"/>
                    <a:pt x="16" y="16"/>
                    <a:pt x="16" y="16"/>
                  </a:cubicBezTo>
                  <a:cubicBezTo>
                    <a:pt x="16" y="16"/>
                    <a:pt x="18" y="15"/>
                    <a:pt x="19" y="15"/>
                  </a:cubicBezTo>
                  <a:cubicBezTo>
                    <a:pt x="22" y="14"/>
                    <a:pt x="22" y="9"/>
                    <a:pt x="20" y="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chenying0907 44"/>
            <p:cNvSpPr/>
            <p:nvPr/>
          </p:nvSpPr>
          <p:spPr bwMode="auto">
            <a:xfrm>
              <a:off x="4832351" y="577851"/>
              <a:ext cx="55563" cy="66675"/>
            </a:xfrm>
            <a:custGeom>
              <a:avLst/>
              <a:gdLst>
                <a:gd name="T0" fmla="*/ 21 w 26"/>
                <a:gd name="T1" fmla="*/ 1 h 31"/>
                <a:gd name="T2" fmla="*/ 6 w 26"/>
                <a:gd name="T3" fmla="*/ 10 h 31"/>
                <a:gd name="T4" fmla="*/ 2 w 26"/>
                <a:gd name="T5" fmla="*/ 26 h 31"/>
                <a:gd name="T6" fmla="*/ 10 w 26"/>
                <a:gd name="T7" fmla="*/ 25 h 31"/>
                <a:gd name="T8" fmla="*/ 10 w 26"/>
                <a:gd name="T9" fmla="*/ 25 h 31"/>
                <a:gd name="T10" fmla="*/ 11 w 26"/>
                <a:gd name="T11" fmla="*/ 24 h 31"/>
                <a:gd name="T12" fmla="*/ 13 w 26"/>
                <a:gd name="T13" fmla="*/ 22 h 31"/>
                <a:gd name="T14" fmla="*/ 18 w 26"/>
                <a:gd name="T15" fmla="*/ 17 h 31"/>
                <a:gd name="T16" fmla="*/ 25 w 26"/>
                <a:gd name="T17" fmla="*/ 5 h 31"/>
                <a:gd name="T18" fmla="*/ 21 w 26"/>
                <a:gd name="T19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31">
                  <a:moveTo>
                    <a:pt x="21" y="1"/>
                  </a:moveTo>
                  <a:cubicBezTo>
                    <a:pt x="15" y="1"/>
                    <a:pt x="10" y="5"/>
                    <a:pt x="6" y="10"/>
                  </a:cubicBezTo>
                  <a:cubicBezTo>
                    <a:pt x="3" y="14"/>
                    <a:pt x="0" y="20"/>
                    <a:pt x="2" y="26"/>
                  </a:cubicBezTo>
                  <a:cubicBezTo>
                    <a:pt x="3" y="31"/>
                    <a:pt x="10" y="30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4"/>
                    <a:pt x="10" y="24"/>
                    <a:pt x="11" y="24"/>
                  </a:cubicBezTo>
                  <a:cubicBezTo>
                    <a:pt x="11" y="23"/>
                    <a:pt x="12" y="22"/>
                    <a:pt x="13" y="22"/>
                  </a:cubicBezTo>
                  <a:cubicBezTo>
                    <a:pt x="14" y="20"/>
                    <a:pt x="16" y="18"/>
                    <a:pt x="18" y="17"/>
                  </a:cubicBezTo>
                  <a:cubicBezTo>
                    <a:pt x="22" y="13"/>
                    <a:pt x="25" y="10"/>
                    <a:pt x="25" y="5"/>
                  </a:cubicBezTo>
                  <a:cubicBezTo>
                    <a:pt x="26" y="3"/>
                    <a:pt x="23" y="0"/>
                    <a:pt x="2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chenying0907 45"/>
            <p:cNvSpPr/>
            <p:nvPr/>
          </p:nvSpPr>
          <p:spPr bwMode="auto">
            <a:xfrm>
              <a:off x="4954588" y="620714"/>
              <a:ext cx="88900" cy="49213"/>
            </a:xfrm>
            <a:custGeom>
              <a:avLst/>
              <a:gdLst>
                <a:gd name="T0" fmla="*/ 32 w 41"/>
                <a:gd name="T1" fmla="*/ 1 h 23"/>
                <a:gd name="T2" fmla="*/ 16 w 41"/>
                <a:gd name="T3" fmla="*/ 5 h 23"/>
                <a:gd name="T4" fmla="*/ 8 w 41"/>
                <a:gd name="T5" fmla="*/ 9 h 23"/>
                <a:gd name="T6" fmla="*/ 5 w 41"/>
                <a:gd name="T7" fmla="*/ 12 h 23"/>
                <a:gd name="T8" fmla="*/ 4 w 41"/>
                <a:gd name="T9" fmla="*/ 13 h 23"/>
                <a:gd name="T10" fmla="*/ 6 w 41"/>
                <a:gd name="T11" fmla="*/ 22 h 23"/>
                <a:gd name="T12" fmla="*/ 19 w 41"/>
                <a:gd name="T13" fmla="*/ 18 h 23"/>
                <a:gd name="T14" fmla="*/ 34 w 41"/>
                <a:gd name="T15" fmla="*/ 14 h 23"/>
                <a:gd name="T16" fmla="*/ 32 w 41"/>
                <a:gd name="T17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23">
                  <a:moveTo>
                    <a:pt x="32" y="1"/>
                  </a:moveTo>
                  <a:cubicBezTo>
                    <a:pt x="26" y="0"/>
                    <a:pt x="21" y="2"/>
                    <a:pt x="16" y="5"/>
                  </a:cubicBezTo>
                  <a:cubicBezTo>
                    <a:pt x="13" y="6"/>
                    <a:pt x="10" y="7"/>
                    <a:pt x="8" y="9"/>
                  </a:cubicBezTo>
                  <a:cubicBezTo>
                    <a:pt x="6" y="10"/>
                    <a:pt x="6" y="11"/>
                    <a:pt x="5" y="12"/>
                  </a:cubicBezTo>
                  <a:cubicBezTo>
                    <a:pt x="4" y="12"/>
                    <a:pt x="3" y="14"/>
                    <a:pt x="4" y="13"/>
                  </a:cubicBezTo>
                  <a:cubicBezTo>
                    <a:pt x="0" y="16"/>
                    <a:pt x="1" y="23"/>
                    <a:pt x="6" y="22"/>
                  </a:cubicBezTo>
                  <a:cubicBezTo>
                    <a:pt x="11" y="22"/>
                    <a:pt x="15" y="20"/>
                    <a:pt x="19" y="18"/>
                  </a:cubicBezTo>
                  <a:cubicBezTo>
                    <a:pt x="24" y="16"/>
                    <a:pt x="29" y="15"/>
                    <a:pt x="34" y="14"/>
                  </a:cubicBezTo>
                  <a:cubicBezTo>
                    <a:pt x="41" y="12"/>
                    <a:pt x="39" y="2"/>
                    <a:pt x="3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chenying0907 46"/>
            <p:cNvSpPr/>
            <p:nvPr/>
          </p:nvSpPr>
          <p:spPr bwMode="auto">
            <a:xfrm>
              <a:off x="5045076" y="704851"/>
              <a:ext cx="90488" cy="44450"/>
            </a:xfrm>
            <a:custGeom>
              <a:avLst/>
              <a:gdLst>
                <a:gd name="T0" fmla="*/ 34 w 42"/>
                <a:gd name="T1" fmla="*/ 1 h 21"/>
                <a:gd name="T2" fmla="*/ 17 w 42"/>
                <a:gd name="T3" fmla="*/ 2 h 21"/>
                <a:gd name="T4" fmla="*/ 10 w 42"/>
                <a:gd name="T5" fmla="*/ 5 h 21"/>
                <a:gd name="T6" fmla="*/ 8 w 42"/>
                <a:gd name="T7" fmla="*/ 7 h 21"/>
                <a:gd name="T8" fmla="*/ 6 w 42"/>
                <a:gd name="T9" fmla="*/ 8 h 21"/>
                <a:gd name="T10" fmla="*/ 4 w 42"/>
                <a:gd name="T11" fmla="*/ 18 h 21"/>
                <a:gd name="T12" fmla="*/ 18 w 42"/>
                <a:gd name="T13" fmla="*/ 18 h 21"/>
                <a:gd name="T14" fmla="*/ 34 w 42"/>
                <a:gd name="T15" fmla="*/ 15 h 21"/>
                <a:gd name="T16" fmla="*/ 34 w 42"/>
                <a:gd name="T17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1">
                  <a:moveTo>
                    <a:pt x="34" y="1"/>
                  </a:moveTo>
                  <a:cubicBezTo>
                    <a:pt x="29" y="0"/>
                    <a:pt x="22" y="0"/>
                    <a:pt x="17" y="2"/>
                  </a:cubicBezTo>
                  <a:cubicBezTo>
                    <a:pt x="14" y="2"/>
                    <a:pt x="12" y="4"/>
                    <a:pt x="10" y="5"/>
                  </a:cubicBezTo>
                  <a:cubicBezTo>
                    <a:pt x="9" y="6"/>
                    <a:pt x="8" y="6"/>
                    <a:pt x="8" y="7"/>
                  </a:cubicBezTo>
                  <a:cubicBezTo>
                    <a:pt x="7" y="7"/>
                    <a:pt x="4" y="9"/>
                    <a:pt x="6" y="8"/>
                  </a:cubicBezTo>
                  <a:cubicBezTo>
                    <a:pt x="1" y="10"/>
                    <a:pt x="0" y="15"/>
                    <a:pt x="4" y="18"/>
                  </a:cubicBezTo>
                  <a:cubicBezTo>
                    <a:pt x="9" y="21"/>
                    <a:pt x="13" y="20"/>
                    <a:pt x="18" y="18"/>
                  </a:cubicBezTo>
                  <a:cubicBezTo>
                    <a:pt x="23" y="16"/>
                    <a:pt x="29" y="17"/>
                    <a:pt x="34" y="15"/>
                  </a:cubicBezTo>
                  <a:cubicBezTo>
                    <a:pt x="42" y="14"/>
                    <a:pt x="41" y="4"/>
                    <a:pt x="3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chenying0907 47"/>
            <p:cNvSpPr/>
            <p:nvPr/>
          </p:nvSpPr>
          <p:spPr bwMode="auto">
            <a:xfrm>
              <a:off x="5103813" y="836614"/>
              <a:ext cx="98425" cy="39688"/>
            </a:xfrm>
            <a:custGeom>
              <a:avLst/>
              <a:gdLst>
                <a:gd name="T0" fmla="*/ 43 w 46"/>
                <a:gd name="T1" fmla="*/ 4 h 18"/>
                <a:gd name="T2" fmla="*/ 22 w 46"/>
                <a:gd name="T3" fmla="*/ 1 h 18"/>
                <a:gd name="T4" fmla="*/ 3 w 46"/>
                <a:gd name="T5" fmla="*/ 5 h 18"/>
                <a:gd name="T6" fmla="*/ 3 w 46"/>
                <a:gd name="T7" fmla="*/ 13 h 18"/>
                <a:gd name="T8" fmla="*/ 22 w 46"/>
                <a:gd name="T9" fmla="*/ 17 h 18"/>
                <a:gd name="T10" fmla="*/ 43 w 46"/>
                <a:gd name="T11" fmla="*/ 14 h 18"/>
                <a:gd name="T12" fmla="*/ 43 w 46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8">
                  <a:moveTo>
                    <a:pt x="43" y="4"/>
                  </a:moveTo>
                  <a:cubicBezTo>
                    <a:pt x="37" y="0"/>
                    <a:pt x="29" y="1"/>
                    <a:pt x="22" y="1"/>
                  </a:cubicBezTo>
                  <a:cubicBezTo>
                    <a:pt x="15" y="2"/>
                    <a:pt x="9" y="2"/>
                    <a:pt x="3" y="5"/>
                  </a:cubicBezTo>
                  <a:cubicBezTo>
                    <a:pt x="0" y="6"/>
                    <a:pt x="0" y="11"/>
                    <a:pt x="3" y="13"/>
                  </a:cubicBezTo>
                  <a:cubicBezTo>
                    <a:pt x="9" y="15"/>
                    <a:pt x="15" y="16"/>
                    <a:pt x="22" y="17"/>
                  </a:cubicBezTo>
                  <a:cubicBezTo>
                    <a:pt x="29" y="17"/>
                    <a:pt x="37" y="18"/>
                    <a:pt x="43" y="14"/>
                  </a:cubicBezTo>
                  <a:cubicBezTo>
                    <a:pt x="46" y="11"/>
                    <a:pt x="46" y="7"/>
                    <a:pt x="43" y="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chenying0907 48"/>
            <p:cNvSpPr/>
            <p:nvPr/>
          </p:nvSpPr>
          <p:spPr bwMode="auto">
            <a:xfrm>
              <a:off x="5151438" y="973139"/>
              <a:ext cx="79375" cy="82550"/>
            </a:xfrm>
            <a:custGeom>
              <a:avLst/>
              <a:gdLst>
                <a:gd name="T0" fmla="*/ 25 w 37"/>
                <a:gd name="T1" fmla="*/ 14 h 39"/>
                <a:gd name="T2" fmla="*/ 9 w 37"/>
                <a:gd name="T3" fmla="*/ 4 h 39"/>
                <a:gd name="T4" fmla="*/ 1 w 37"/>
                <a:gd name="T5" fmla="*/ 7 h 39"/>
                <a:gd name="T6" fmla="*/ 11 w 37"/>
                <a:gd name="T7" fmla="*/ 21 h 39"/>
                <a:gd name="T8" fmla="*/ 17 w 37"/>
                <a:gd name="T9" fmla="*/ 28 h 39"/>
                <a:gd name="T10" fmla="*/ 22 w 37"/>
                <a:gd name="T11" fmla="*/ 37 h 39"/>
                <a:gd name="T12" fmla="*/ 28 w 37"/>
                <a:gd name="T13" fmla="*/ 38 h 39"/>
                <a:gd name="T14" fmla="*/ 25 w 37"/>
                <a:gd name="T15" fmla="*/ 1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39">
                  <a:moveTo>
                    <a:pt x="25" y="14"/>
                  </a:moveTo>
                  <a:cubicBezTo>
                    <a:pt x="21" y="9"/>
                    <a:pt x="15" y="7"/>
                    <a:pt x="9" y="4"/>
                  </a:cubicBezTo>
                  <a:cubicBezTo>
                    <a:pt x="7" y="0"/>
                    <a:pt x="0" y="2"/>
                    <a:pt x="1" y="7"/>
                  </a:cubicBezTo>
                  <a:cubicBezTo>
                    <a:pt x="2" y="13"/>
                    <a:pt x="6" y="17"/>
                    <a:pt x="11" y="21"/>
                  </a:cubicBezTo>
                  <a:cubicBezTo>
                    <a:pt x="13" y="23"/>
                    <a:pt x="15" y="25"/>
                    <a:pt x="17" y="28"/>
                  </a:cubicBezTo>
                  <a:cubicBezTo>
                    <a:pt x="18" y="31"/>
                    <a:pt x="19" y="34"/>
                    <a:pt x="22" y="37"/>
                  </a:cubicBezTo>
                  <a:cubicBezTo>
                    <a:pt x="23" y="38"/>
                    <a:pt x="26" y="39"/>
                    <a:pt x="28" y="38"/>
                  </a:cubicBezTo>
                  <a:cubicBezTo>
                    <a:pt x="37" y="32"/>
                    <a:pt x="31" y="20"/>
                    <a:pt x="25" y="1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chenying0907 49"/>
            <p:cNvSpPr/>
            <p:nvPr/>
          </p:nvSpPr>
          <p:spPr bwMode="auto">
            <a:xfrm>
              <a:off x="5133976" y="1098551"/>
              <a:ext cx="50800" cy="92075"/>
            </a:xfrm>
            <a:custGeom>
              <a:avLst/>
              <a:gdLst>
                <a:gd name="T0" fmla="*/ 18 w 24"/>
                <a:gd name="T1" fmla="*/ 19 h 43"/>
                <a:gd name="T2" fmla="*/ 9 w 24"/>
                <a:gd name="T3" fmla="*/ 3 h 43"/>
                <a:gd name="T4" fmla="*/ 3 w 24"/>
                <a:gd name="T5" fmla="*/ 2 h 43"/>
                <a:gd name="T6" fmla="*/ 3 w 24"/>
                <a:gd name="T7" fmla="*/ 21 h 43"/>
                <a:gd name="T8" fmla="*/ 5 w 24"/>
                <a:gd name="T9" fmla="*/ 30 h 43"/>
                <a:gd name="T10" fmla="*/ 9 w 24"/>
                <a:gd name="T11" fmla="*/ 41 h 43"/>
                <a:gd name="T12" fmla="*/ 18 w 24"/>
                <a:gd name="T13" fmla="*/ 41 h 43"/>
                <a:gd name="T14" fmla="*/ 18 w 24"/>
                <a:gd name="T15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43">
                  <a:moveTo>
                    <a:pt x="18" y="19"/>
                  </a:moveTo>
                  <a:cubicBezTo>
                    <a:pt x="15" y="14"/>
                    <a:pt x="11" y="8"/>
                    <a:pt x="9" y="3"/>
                  </a:cubicBezTo>
                  <a:cubicBezTo>
                    <a:pt x="9" y="0"/>
                    <a:pt x="4" y="0"/>
                    <a:pt x="3" y="2"/>
                  </a:cubicBezTo>
                  <a:cubicBezTo>
                    <a:pt x="0" y="8"/>
                    <a:pt x="1" y="14"/>
                    <a:pt x="3" y="21"/>
                  </a:cubicBezTo>
                  <a:cubicBezTo>
                    <a:pt x="4" y="24"/>
                    <a:pt x="5" y="27"/>
                    <a:pt x="5" y="30"/>
                  </a:cubicBezTo>
                  <a:cubicBezTo>
                    <a:pt x="6" y="34"/>
                    <a:pt x="5" y="38"/>
                    <a:pt x="9" y="41"/>
                  </a:cubicBezTo>
                  <a:cubicBezTo>
                    <a:pt x="12" y="43"/>
                    <a:pt x="15" y="43"/>
                    <a:pt x="18" y="41"/>
                  </a:cubicBezTo>
                  <a:cubicBezTo>
                    <a:pt x="24" y="36"/>
                    <a:pt x="21" y="25"/>
                    <a:pt x="18" y="19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chenying0907 50"/>
            <p:cNvSpPr/>
            <p:nvPr/>
          </p:nvSpPr>
          <p:spPr bwMode="auto">
            <a:xfrm>
              <a:off x="4651376" y="785814"/>
              <a:ext cx="173038" cy="176213"/>
            </a:xfrm>
            <a:custGeom>
              <a:avLst/>
              <a:gdLst>
                <a:gd name="T0" fmla="*/ 50 w 80"/>
                <a:gd name="T1" fmla="*/ 1 h 82"/>
                <a:gd name="T2" fmla="*/ 50 w 80"/>
                <a:gd name="T3" fmla="*/ 5 h 82"/>
                <a:gd name="T4" fmla="*/ 59 w 80"/>
                <a:gd name="T5" fmla="*/ 11 h 82"/>
                <a:gd name="T6" fmla="*/ 63 w 80"/>
                <a:gd name="T7" fmla="*/ 25 h 82"/>
                <a:gd name="T8" fmla="*/ 53 w 80"/>
                <a:gd name="T9" fmla="*/ 37 h 82"/>
                <a:gd name="T10" fmla="*/ 33 w 80"/>
                <a:gd name="T11" fmla="*/ 59 h 82"/>
                <a:gd name="T12" fmla="*/ 11 w 80"/>
                <a:gd name="T13" fmla="*/ 60 h 82"/>
                <a:gd name="T14" fmla="*/ 13 w 80"/>
                <a:gd name="T15" fmla="*/ 33 h 82"/>
                <a:gd name="T16" fmla="*/ 45 w 80"/>
                <a:gd name="T17" fmla="*/ 4 h 82"/>
                <a:gd name="T18" fmla="*/ 45 w 80"/>
                <a:gd name="T19" fmla="*/ 2 h 82"/>
                <a:gd name="T20" fmla="*/ 19 w 80"/>
                <a:gd name="T21" fmla="*/ 13 h 82"/>
                <a:gd name="T22" fmla="*/ 3 w 80"/>
                <a:gd name="T23" fmla="*/ 40 h 82"/>
                <a:gd name="T24" fmla="*/ 25 w 80"/>
                <a:gd name="T25" fmla="*/ 76 h 82"/>
                <a:gd name="T26" fmla="*/ 43 w 80"/>
                <a:gd name="T27" fmla="*/ 55 h 82"/>
                <a:gd name="T28" fmla="*/ 60 w 80"/>
                <a:gd name="T29" fmla="*/ 37 h 82"/>
                <a:gd name="T30" fmla="*/ 70 w 80"/>
                <a:gd name="T31" fmla="*/ 31 h 82"/>
                <a:gd name="T32" fmla="*/ 50 w 80"/>
                <a:gd name="T33" fmla="*/ 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0" h="82">
                  <a:moveTo>
                    <a:pt x="50" y="1"/>
                  </a:moveTo>
                  <a:cubicBezTo>
                    <a:pt x="47" y="1"/>
                    <a:pt x="47" y="5"/>
                    <a:pt x="50" y="5"/>
                  </a:cubicBezTo>
                  <a:cubicBezTo>
                    <a:pt x="53" y="5"/>
                    <a:pt x="57" y="9"/>
                    <a:pt x="59" y="11"/>
                  </a:cubicBezTo>
                  <a:cubicBezTo>
                    <a:pt x="64" y="16"/>
                    <a:pt x="65" y="18"/>
                    <a:pt x="63" y="25"/>
                  </a:cubicBezTo>
                  <a:cubicBezTo>
                    <a:pt x="61" y="33"/>
                    <a:pt x="59" y="33"/>
                    <a:pt x="53" y="37"/>
                  </a:cubicBezTo>
                  <a:cubicBezTo>
                    <a:pt x="45" y="43"/>
                    <a:pt x="39" y="51"/>
                    <a:pt x="33" y="59"/>
                  </a:cubicBezTo>
                  <a:cubicBezTo>
                    <a:pt x="27" y="66"/>
                    <a:pt x="16" y="69"/>
                    <a:pt x="11" y="60"/>
                  </a:cubicBezTo>
                  <a:cubicBezTo>
                    <a:pt x="7" y="52"/>
                    <a:pt x="8" y="41"/>
                    <a:pt x="13" y="33"/>
                  </a:cubicBezTo>
                  <a:cubicBezTo>
                    <a:pt x="20" y="20"/>
                    <a:pt x="30" y="6"/>
                    <a:pt x="45" y="4"/>
                  </a:cubicBezTo>
                  <a:cubicBezTo>
                    <a:pt x="46" y="4"/>
                    <a:pt x="46" y="2"/>
                    <a:pt x="45" y="2"/>
                  </a:cubicBezTo>
                  <a:cubicBezTo>
                    <a:pt x="34" y="1"/>
                    <a:pt x="27" y="4"/>
                    <a:pt x="19" y="13"/>
                  </a:cubicBezTo>
                  <a:cubicBezTo>
                    <a:pt x="12" y="21"/>
                    <a:pt x="6" y="30"/>
                    <a:pt x="3" y="40"/>
                  </a:cubicBezTo>
                  <a:cubicBezTo>
                    <a:pt x="0" y="52"/>
                    <a:pt x="5" y="82"/>
                    <a:pt x="25" y="76"/>
                  </a:cubicBezTo>
                  <a:cubicBezTo>
                    <a:pt x="33" y="73"/>
                    <a:pt x="39" y="62"/>
                    <a:pt x="43" y="55"/>
                  </a:cubicBezTo>
                  <a:cubicBezTo>
                    <a:pt x="48" y="48"/>
                    <a:pt x="52" y="42"/>
                    <a:pt x="60" y="37"/>
                  </a:cubicBezTo>
                  <a:cubicBezTo>
                    <a:pt x="63" y="35"/>
                    <a:pt x="67" y="34"/>
                    <a:pt x="70" y="31"/>
                  </a:cubicBezTo>
                  <a:cubicBezTo>
                    <a:pt x="80" y="19"/>
                    <a:pt x="63" y="0"/>
                    <a:pt x="5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chenying0907 51"/>
            <p:cNvSpPr/>
            <p:nvPr/>
          </p:nvSpPr>
          <p:spPr bwMode="auto">
            <a:xfrm>
              <a:off x="4916488" y="769939"/>
              <a:ext cx="77788" cy="95250"/>
            </a:xfrm>
            <a:custGeom>
              <a:avLst/>
              <a:gdLst>
                <a:gd name="T0" fmla="*/ 33 w 36"/>
                <a:gd name="T1" fmla="*/ 2 h 44"/>
                <a:gd name="T2" fmla="*/ 1 w 36"/>
                <a:gd name="T3" fmla="*/ 42 h 44"/>
                <a:gd name="T4" fmla="*/ 2 w 36"/>
                <a:gd name="T5" fmla="*/ 43 h 44"/>
                <a:gd name="T6" fmla="*/ 24 w 36"/>
                <a:gd name="T7" fmla="*/ 22 h 44"/>
                <a:gd name="T8" fmla="*/ 36 w 36"/>
                <a:gd name="T9" fmla="*/ 3 h 44"/>
                <a:gd name="T10" fmla="*/ 33 w 36"/>
                <a:gd name="T11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44">
                  <a:moveTo>
                    <a:pt x="33" y="2"/>
                  </a:moveTo>
                  <a:cubicBezTo>
                    <a:pt x="30" y="19"/>
                    <a:pt x="10" y="28"/>
                    <a:pt x="1" y="42"/>
                  </a:cubicBezTo>
                  <a:cubicBezTo>
                    <a:pt x="0" y="43"/>
                    <a:pt x="2" y="44"/>
                    <a:pt x="2" y="43"/>
                  </a:cubicBezTo>
                  <a:cubicBezTo>
                    <a:pt x="11" y="38"/>
                    <a:pt x="18" y="29"/>
                    <a:pt x="24" y="22"/>
                  </a:cubicBezTo>
                  <a:cubicBezTo>
                    <a:pt x="29" y="16"/>
                    <a:pt x="34" y="10"/>
                    <a:pt x="36" y="3"/>
                  </a:cubicBezTo>
                  <a:cubicBezTo>
                    <a:pt x="36" y="1"/>
                    <a:pt x="33" y="0"/>
                    <a:pt x="33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chenying0907 52"/>
            <p:cNvSpPr/>
            <p:nvPr/>
          </p:nvSpPr>
          <p:spPr bwMode="auto">
            <a:xfrm>
              <a:off x="4905376" y="812801"/>
              <a:ext cx="123825" cy="95250"/>
            </a:xfrm>
            <a:custGeom>
              <a:avLst/>
              <a:gdLst>
                <a:gd name="T0" fmla="*/ 53 w 57"/>
                <a:gd name="T1" fmla="*/ 1 h 44"/>
                <a:gd name="T2" fmla="*/ 40 w 57"/>
                <a:gd name="T3" fmla="*/ 14 h 44"/>
                <a:gd name="T4" fmla="*/ 26 w 57"/>
                <a:gd name="T5" fmla="*/ 23 h 44"/>
                <a:gd name="T6" fmla="*/ 1 w 57"/>
                <a:gd name="T7" fmla="*/ 41 h 44"/>
                <a:gd name="T8" fmla="*/ 2 w 57"/>
                <a:gd name="T9" fmla="*/ 43 h 44"/>
                <a:gd name="T10" fmla="*/ 11 w 57"/>
                <a:gd name="T11" fmla="*/ 40 h 44"/>
                <a:gd name="T12" fmla="*/ 27 w 57"/>
                <a:gd name="T13" fmla="*/ 26 h 44"/>
                <a:gd name="T14" fmla="*/ 44 w 57"/>
                <a:gd name="T15" fmla="*/ 16 h 44"/>
                <a:gd name="T16" fmla="*/ 55 w 57"/>
                <a:gd name="T17" fmla="*/ 3 h 44"/>
                <a:gd name="T18" fmla="*/ 53 w 57"/>
                <a:gd name="T19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4">
                  <a:moveTo>
                    <a:pt x="53" y="1"/>
                  </a:moveTo>
                  <a:cubicBezTo>
                    <a:pt x="49" y="6"/>
                    <a:pt x="46" y="11"/>
                    <a:pt x="40" y="14"/>
                  </a:cubicBezTo>
                  <a:cubicBezTo>
                    <a:pt x="35" y="17"/>
                    <a:pt x="30" y="19"/>
                    <a:pt x="26" y="23"/>
                  </a:cubicBezTo>
                  <a:cubicBezTo>
                    <a:pt x="18" y="28"/>
                    <a:pt x="10" y="37"/>
                    <a:pt x="1" y="41"/>
                  </a:cubicBezTo>
                  <a:cubicBezTo>
                    <a:pt x="0" y="42"/>
                    <a:pt x="1" y="43"/>
                    <a:pt x="2" y="43"/>
                  </a:cubicBezTo>
                  <a:cubicBezTo>
                    <a:pt x="6" y="44"/>
                    <a:pt x="8" y="42"/>
                    <a:pt x="11" y="40"/>
                  </a:cubicBezTo>
                  <a:cubicBezTo>
                    <a:pt x="17" y="35"/>
                    <a:pt x="22" y="30"/>
                    <a:pt x="27" y="26"/>
                  </a:cubicBezTo>
                  <a:cubicBezTo>
                    <a:pt x="33" y="22"/>
                    <a:pt x="39" y="20"/>
                    <a:pt x="44" y="16"/>
                  </a:cubicBezTo>
                  <a:cubicBezTo>
                    <a:pt x="49" y="13"/>
                    <a:pt x="51" y="8"/>
                    <a:pt x="55" y="3"/>
                  </a:cubicBezTo>
                  <a:cubicBezTo>
                    <a:pt x="57" y="2"/>
                    <a:pt x="55" y="0"/>
                    <a:pt x="5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chenying0907 53"/>
            <p:cNvSpPr/>
            <p:nvPr/>
          </p:nvSpPr>
          <p:spPr bwMode="auto">
            <a:xfrm>
              <a:off x="4902201" y="860426"/>
              <a:ext cx="127000" cy="101600"/>
            </a:xfrm>
            <a:custGeom>
              <a:avLst/>
              <a:gdLst>
                <a:gd name="T0" fmla="*/ 59 w 59"/>
                <a:gd name="T1" fmla="*/ 0 h 47"/>
                <a:gd name="T2" fmla="*/ 32 w 59"/>
                <a:gd name="T3" fmla="*/ 21 h 47"/>
                <a:gd name="T4" fmla="*/ 1 w 59"/>
                <a:gd name="T5" fmla="*/ 45 h 47"/>
                <a:gd name="T6" fmla="*/ 2 w 59"/>
                <a:gd name="T7" fmla="*/ 46 h 47"/>
                <a:gd name="T8" fmla="*/ 37 w 59"/>
                <a:gd name="T9" fmla="*/ 21 h 47"/>
                <a:gd name="T10" fmla="*/ 59 w 59"/>
                <a:gd name="T11" fmla="*/ 1 h 47"/>
                <a:gd name="T12" fmla="*/ 59 w 59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47">
                  <a:moveTo>
                    <a:pt x="59" y="0"/>
                  </a:moveTo>
                  <a:cubicBezTo>
                    <a:pt x="52" y="10"/>
                    <a:pt x="40" y="14"/>
                    <a:pt x="32" y="21"/>
                  </a:cubicBezTo>
                  <a:cubicBezTo>
                    <a:pt x="22" y="29"/>
                    <a:pt x="8" y="35"/>
                    <a:pt x="1" y="45"/>
                  </a:cubicBezTo>
                  <a:cubicBezTo>
                    <a:pt x="0" y="46"/>
                    <a:pt x="1" y="47"/>
                    <a:pt x="2" y="46"/>
                  </a:cubicBezTo>
                  <a:cubicBezTo>
                    <a:pt x="14" y="39"/>
                    <a:pt x="26" y="30"/>
                    <a:pt x="37" y="21"/>
                  </a:cubicBezTo>
                  <a:cubicBezTo>
                    <a:pt x="44" y="15"/>
                    <a:pt x="56" y="10"/>
                    <a:pt x="59" y="1"/>
                  </a:cubicBezTo>
                  <a:cubicBezTo>
                    <a:pt x="59" y="0"/>
                    <a:pt x="59" y="0"/>
                    <a:pt x="5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chenying0907 54"/>
            <p:cNvSpPr/>
            <p:nvPr/>
          </p:nvSpPr>
          <p:spPr bwMode="auto">
            <a:xfrm>
              <a:off x="4873626" y="903289"/>
              <a:ext cx="161925" cy="114300"/>
            </a:xfrm>
            <a:custGeom>
              <a:avLst/>
              <a:gdLst>
                <a:gd name="T0" fmla="*/ 71 w 75"/>
                <a:gd name="T1" fmla="*/ 2 h 53"/>
                <a:gd name="T2" fmla="*/ 37 w 75"/>
                <a:gd name="T3" fmla="*/ 28 h 53"/>
                <a:gd name="T4" fmla="*/ 5 w 75"/>
                <a:gd name="T5" fmla="*/ 47 h 53"/>
                <a:gd name="T6" fmla="*/ 4 w 75"/>
                <a:gd name="T7" fmla="*/ 47 h 53"/>
                <a:gd name="T8" fmla="*/ 2 w 75"/>
                <a:gd name="T9" fmla="*/ 49 h 53"/>
                <a:gd name="T10" fmla="*/ 4 w 75"/>
                <a:gd name="T11" fmla="*/ 52 h 53"/>
                <a:gd name="T12" fmla="*/ 42 w 75"/>
                <a:gd name="T13" fmla="*/ 30 h 53"/>
                <a:gd name="T14" fmla="*/ 73 w 75"/>
                <a:gd name="T15" fmla="*/ 4 h 53"/>
                <a:gd name="T16" fmla="*/ 71 w 75"/>
                <a:gd name="T17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53">
                  <a:moveTo>
                    <a:pt x="71" y="2"/>
                  </a:moveTo>
                  <a:cubicBezTo>
                    <a:pt x="59" y="10"/>
                    <a:pt x="50" y="22"/>
                    <a:pt x="37" y="28"/>
                  </a:cubicBezTo>
                  <a:cubicBezTo>
                    <a:pt x="26" y="33"/>
                    <a:pt x="16" y="40"/>
                    <a:pt x="5" y="47"/>
                  </a:cubicBezTo>
                  <a:cubicBezTo>
                    <a:pt x="5" y="47"/>
                    <a:pt x="4" y="47"/>
                    <a:pt x="4" y="47"/>
                  </a:cubicBezTo>
                  <a:cubicBezTo>
                    <a:pt x="3" y="48"/>
                    <a:pt x="2" y="48"/>
                    <a:pt x="2" y="49"/>
                  </a:cubicBezTo>
                  <a:cubicBezTo>
                    <a:pt x="0" y="50"/>
                    <a:pt x="2" y="53"/>
                    <a:pt x="4" y="52"/>
                  </a:cubicBezTo>
                  <a:cubicBezTo>
                    <a:pt x="17" y="45"/>
                    <a:pt x="29" y="37"/>
                    <a:pt x="42" y="30"/>
                  </a:cubicBezTo>
                  <a:cubicBezTo>
                    <a:pt x="54" y="24"/>
                    <a:pt x="63" y="13"/>
                    <a:pt x="73" y="4"/>
                  </a:cubicBezTo>
                  <a:cubicBezTo>
                    <a:pt x="75" y="3"/>
                    <a:pt x="72" y="0"/>
                    <a:pt x="71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chenying0907 55"/>
            <p:cNvSpPr/>
            <p:nvPr/>
          </p:nvSpPr>
          <p:spPr bwMode="auto">
            <a:xfrm>
              <a:off x="4867276" y="958851"/>
              <a:ext cx="153988" cy="95250"/>
            </a:xfrm>
            <a:custGeom>
              <a:avLst/>
              <a:gdLst>
                <a:gd name="T0" fmla="*/ 69 w 72"/>
                <a:gd name="T1" fmla="*/ 1 h 44"/>
                <a:gd name="T2" fmla="*/ 36 w 72"/>
                <a:gd name="T3" fmla="*/ 22 h 44"/>
                <a:gd name="T4" fmla="*/ 18 w 72"/>
                <a:gd name="T5" fmla="*/ 31 h 44"/>
                <a:gd name="T6" fmla="*/ 2 w 72"/>
                <a:gd name="T7" fmla="*/ 40 h 44"/>
                <a:gd name="T8" fmla="*/ 2 w 72"/>
                <a:gd name="T9" fmla="*/ 43 h 44"/>
                <a:gd name="T10" fmla="*/ 13 w 72"/>
                <a:gd name="T11" fmla="*/ 39 h 44"/>
                <a:gd name="T12" fmla="*/ 34 w 72"/>
                <a:gd name="T13" fmla="*/ 28 h 44"/>
                <a:gd name="T14" fmla="*/ 71 w 72"/>
                <a:gd name="T15" fmla="*/ 3 h 44"/>
                <a:gd name="T16" fmla="*/ 69 w 72"/>
                <a:gd name="T17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44">
                  <a:moveTo>
                    <a:pt x="69" y="1"/>
                  </a:moveTo>
                  <a:cubicBezTo>
                    <a:pt x="58" y="8"/>
                    <a:pt x="47" y="16"/>
                    <a:pt x="36" y="22"/>
                  </a:cubicBezTo>
                  <a:cubicBezTo>
                    <a:pt x="30" y="26"/>
                    <a:pt x="24" y="28"/>
                    <a:pt x="18" y="31"/>
                  </a:cubicBezTo>
                  <a:cubicBezTo>
                    <a:pt x="12" y="34"/>
                    <a:pt x="8" y="38"/>
                    <a:pt x="2" y="40"/>
                  </a:cubicBezTo>
                  <a:cubicBezTo>
                    <a:pt x="0" y="41"/>
                    <a:pt x="1" y="43"/>
                    <a:pt x="2" y="43"/>
                  </a:cubicBezTo>
                  <a:cubicBezTo>
                    <a:pt x="7" y="44"/>
                    <a:pt x="9" y="42"/>
                    <a:pt x="13" y="39"/>
                  </a:cubicBezTo>
                  <a:cubicBezTo>
                    <a:pt x="20" y="35"/>
                    <a:pt x="27" y="32"/>
                    <a:pt x="34" y="28"/>
                  </a:cubicBezTo>
                  <a:cubicBezTo>
                    <a:pt x="47" y="21"/>
                    <a:pt x="58" y="11"/>
                    <a:pt x="71" y="3"/>
                  </a:cubicBezTo>
                  <a:cubicBezTo>
                    <a:pt x="72" y="2"/>
                    <a:pt x="71" y="0"/>
                    <a:pt x="69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chenying0907 56"/>
            <p:cNvSpPr/>
            <p:nvPr/>
          </p:nvSpPr>
          <p:spPr bwMode="auto">
            <a:xfrm>
              <a:off x="4862513" y="1017589"/>
              <a:ext cx="139700" cy="85725"/>
            </a:xfrm>
            <a:custGeom>
              <a:avLst/>
              <a:gdLst>
                <a:gd name="T0" fmla="*/ 61 w 65"/>
                <a:gd name="T1" fmla="*/ 1 h 40"/>
                <a:gd name="T2" fmla="*/ 30 w 65"/>
                <a:gd name="T3" fmla="*/ 16 h 40"/>
                <a:gd name="T4" fmla="*/ 2 w 65"/>
                <a:gd name="T5" fmla="*/ 36 h 40"/>
                <a:gd name="T6" fmla="*/ 4 w 65"/>
                <a:gd name="T7" fmla="*/ 39 h 40"/>
                <a:gd name="T8" fmla="*/ 5 w 65"/>
                <a:gd name="T9" fmla="*/ 38 h 40"/>
                <a:gd name="T10" fmla="*/ 6 w 65"/>
                <a:gd name="T11" fmla="*/ 38 h 40"/>
                <a:gd name="T12" fmla="*/ 32 w 65"/>
                <a:gd name="T13" fmla="*/ 20 h 40"/>
                <a:gd name="T14" fmla="*/ 63 w 65"/>
                <a:gd name="T15" fmla="*/ 4 h 40"/>
                <a:gd name="T16" fmla="*/ 61 w 65"/>
                <a:gd name="T17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40">
                  <a:moveTo>
                    <a:pt x="61" y="1"/>
                  </a:moveTo>
                  <a:cubicBezTo>
                    <a:pt x="51" y="6"/>
                    <a:pt x="40" y="11"/>
                    <a:pt x="30" y="16"/>
                  </a:cubicBezTo>
                  <a:cubicBezTo>
                    <a:pt x="20" y="22"/>
                    <a:pt x="11" y="30"/>
                    <a:pt x="2" y="36"/>
                  </a:cubicBezTo>
                  <a:cubicBezTo>
                    <a:pt x="0" y="37"/>
                    <a:pt x="2" y="40"/>
                    <a:pt x="4" y="39"/>
                  </a:cubicBezTo>
                  <a:cubicBezTo>
                    <a:pt x="4" y="39"/>
                    <a:pt x="5" y="39"/>
                    <a:pt x="5" y="38"/>
                  </a:cubicBezTo>
                  <a:cubicBezTo>
                    <a:pt x="5" y="38"/>
                    <a:pt x="6" y="38"/>
                    <a:pt x="6" y="38"/>
                  </a:cubicBezTo>
                  <a:cubicBezTo>
                    <a:pt x="15" y="33"/>
                    <a:pt x="22" y="25"/>
                    <a:pt x="32" y="20"/>
                  </a:cubicBezTo>
                  <a:cubicBezTo>
                    <a:pt x="42" y="14"/>
                    <a:pt x="53" y="9"/>
                    <a:pt x="63" y="4"/>
                  </a:cubicBezTo>
                  <a:cubicBezTo>
                    <a:pt x="65" y="3"/>
                    <a:pt x="63" y="0"/>
                    <a:pt x="6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chenying0907 57"/>
            <p:cNvSpPr/>
            <p:nvPr/>
          </p:nvSpPr>
          <p:spPr bwMode="auto">
            <a:xfrm>
              <a:off x="4862513" y="1103314"/>
              <a:ext cx="79375" cy="53975"/>
            </a:xfrm>
            <a:custGeom>
              <a:avLst/>
              <a:gdLst>
                <a:gd name="T0" fmla="*/ 34 w 37"/>
                <a:gd name="T1" fmla="*/ 1 h 25"/>
                <a:gd name="T2" fmla="*/ 15 w 37"/>
                <a:gd name="T3" fmla="*/ 11 h 25"/>
                <a:gd name="T4" fmla="*/ 1 w 37"/>
                <a:gd name="T5" fmla="*/ 21 h 25"/>
                <a:gd name="T6" fmla="*/ 2 w 37"/>
                <a:gd name="T7" fmla="*/ 23 h 25"/>
                <a:gd name="T8" fmla="*/ 15 w 37"/>
                <a:gd name="T9" fmla="*/ 15 h 25"/>
                <a:gd name="T10" fmla="*/ 36 w 37"/>
                <a:gd name="T11" fmla="*/ 4 h 25"/>
                <a:gd name="T12" fmla="*/ 34 w 37"/>
                <a:gd name="T13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5">
                  <a:moveTo>
                    <a:pt x="34" y="1"/>
                  </a:moveTo>
                  <a:cubicBezTo>
                    <a:pt x="28" y="5"/>
                    <a:pt x="21" y="8"/>
                    <a:pt x="15" y="11"/>
                  </a:cubicBezTo>
                  <a:cubicBezTo>
                    <a:pt x="10" y="14"/>
                    <a:pt x="6" y="18"/>
                    <a:pt x="1" y="21"/>
                  </a:cubicBezTo>
                  <a:cubicBezTo>
                    <a:pt x="0" y="22"/>
                    <a:pt x="1" y="23"/>
                    <a:pt x="2" y="23"/>
                  </a:cubicBezTo>
                  <a:cubicBezTo>
                    <a:pt x="7" y="25"/>
                    <a:pt x="11" y="18"/>
                    <a:pt x="15" y="15"/>
                  </a:cubicBezTo>
                  <a:cubicBezTo>
                    <a:pt x="22" y="11"/>
                    <a:pt x="29" y="8"/>
                    <a:pt x="36" y="4"/>
                  </a:cubicBezTo>
                  <a:cubicBezTo>
                    <a:pt x="37" y="2"/>
                    <a:pt x="35" y="0"/>
                    <a:pt x="3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chenying0907 58"/>
            <p:cNvSpPr/>
            <p:nvPr/>
          </p:nvSpPr>
          <p:spPr bwMode="auto">
            <a:xfrm>
              <a:off x="4860926" y="1176339"/>
              <a:ext cx="23813" cy="17463"/>
            </a:xfrm>
            <a:custGeom>
              <a:avLst/>
              <a:gdLst>
                <a:gd name="T0" fmla="*/ 7 w 11"/>
                <a:gd name="T1" fmla="*/ 2 h 8"/>
                <a:gd name="T2" fmla="*/ 2 w 11"/>
                <a:gd name="T3" fmla="*/ 4 h 8"/>
                <a:gd name="T4" fmla="*/ 4 w 11"/>
                <a:gd name="T5" fmla="*/ 7 h 8"/>
                <a:gd name="T6" fmla="*/ 9 w 11"/>
                <a:gd name="T7" fmla="*/ 5 h 8"/>
                <a:gd name="T8" fmla="*/ 7 w 11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7" y="2"/>
                  </a:moveTo>
                  <a:cubicBezTo>
                    <a:pt x="5" y="3"/>
                    <a:pt x="4" y="4"/>
                    <a:pt x="2" y="4"/>
                  </a:cubicBezTo>
                  <a:cubicBezTo>
                    <a:pt x="0" y="5"/>
                    <a:pt x="2" y="8"/>
                    <a:pt x="4" y="7"/>
                  </a:cubicBezTo>
                  <a:cubicBezTo>
                    <a:pt x="5" y="6"/>
                    <a:pt x="7" y="6"/>
                    <a:pt x="9" y="5"/>
                  </a:cubicBezTo>
                  <a:cubicBezTo>
                    <a:pt x="11" y="4"/>
                    <a:pt x="9" y="0"/>
                    <a:pt x="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chenying0907 59"/>
            <p:cNvSpPr/>
            <p:nvPr/>
          </p:nvSpPr>
          <p:spPr bwMode="auto">
            <a:xfrm>
              <a:off x="4848226" y="1220789"/>
              <a:ext cx="73025" cy="84138"/>
            </a:xfrm>
            <a:custGeom>
              <a:avLst/>
              <a:gdLst>
                <a:gd name="T0" fmla="*/ 30 w 34"/>
                <a:gd name="T1" fmla="*/ 1 h 39"/>
                <a:gd name="T2" fmla="*/ 13 w 34"/>
                <a:gd name="T3" fmla="*/ 19 h 39"/>
                <a:gd name="T4" fmla="*/ 1 w 34"/>
                <a:gd name="T5" fmla="*/ 37 h 39"/>
                <a:gd name="T6" fmla="*/ 2 w 34"/>
                <a:gd name="T7" fmla="*/ 38 h 39"/>
                <a:gd name="T8" fmla="*/ 15 w 34"/>
                <a:gd name="T9" fmla="*/ 20 h 39"/>
                <a:gd name="T10" fmla="*/ 32 w 34"/>
                <a:gd name="T11" fmla="*/ 3 h 39"/>
                <a:gd name="T12" fmla="*/ 30 w 34"/>
                <a:gd name="T13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9">
                  <a:moveTo>
                    <a:pt x="30" y="1"/>
                  </a:moveTo>
                  <a:cubicBezTo>
                    <a:pt x="24" y="7"/>
                    <a:pt x="18" y="13"/>
                    <a:pt x="13" y="19"/>
                  </a:cubicBezTo>
                  <a:cubicBezTo>
                    <a:pt x="8" y="25"/>
                    <a:pt x="4" y="31"/>
                    <a:pt x="1" y="37"/>
                  </a:cubicBezTo>
                  <a:cubicBezTo>
                    <a:pt x="0" y="38"/>
                    <a:pt x="1" y="39"/>
                    <a:pt x="2" y="38"/>
                  </a:cubicBezTo>
                  <a:cubicBezTo>
                    <a:pt x="8" y="33"/>
                    <a:pt x="11" y="26"/>
                    <a:pt x="15" y="20"/>
                  </a:cubicBezTo>
                  <a:cubicBezTo>
                    <a:pt x="21" y="14"/>
                    <a:pt x="27" y="9"/>
                    <a:pt x="32" y="3"/>
                  </a:cubicBezTo>
                  <a:cubicBezTo>
                    <a:pt x="34" y="2"/>
                    <a:pt x="32" y="0"/>
                    <a:pt x="3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chenying0907 60"/>
            <p:cNvSpPr/>
            <p:nvPr/>
          </p:nvSpPr>
          <p:spPr bwMode="auto">
            <a:xfrm>
              <a:off x="4837113" y="1270001"/>
              <a:ext cx="98425" cy="93663"/>
            </a:xfrm>
            <a:custGeom>
              <a:avLst/>
              <a:gdLst>
                <a:gd name="T0" fmla="*/ 43 w 46"/>
                <a:gd name="T1" fmla="*/ 1 h 43"/>
                <a:gd name="T2" fmla="*/ 16 w 46"/>
                <a:gd name="T3" fmla="*/ 22 h 43"/>
                <a:gd name="T4" fmla="*/ 5 w 46"/>
                <a:gd name="T5" fmla="*/ 34 h 43"/>
                <a:gd name="T6" fmla="*/ 0 w 46"/>
                <a:gd name="T7" fmla="*/ 42 h 43"/>
                <a:gd name="T8" fmla="*/ 3 w 46"/>
                <a:gd name="T9" fmla="*/ 42 h 43"/>
                <a:gd name="T10" fmla="*/ 7 w 46"/>
                <a:gd name="T11" fmla="*/ 39 h 43"/>
                <a:gd name="T12" fmla="*/ 12 w 46"/>
                <a:gd name="T13" fmla="*/ 33 h 43"/>
                <a:gd name="T14" fmla="*/ 26 w 46"/>
                <a:gd name="T15" fmla="*/ 20 h 43"/>
                <a:gd name="T16" fmla="*/ 45 w 46"/>
                <a:gd name="T17" fmla="*/ 2 h 43"/>
                <a:gd name="T18" fmla="*/ 43 w 46"/>
                <a:gd name="T19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3">
                  <a:moveTo>
                    <a:pt x="43" y="1"/>
                  </a:moveTo>
                  <a:cubicBezTo>
                    <a:pt x="37" y="12"/>
                    <a:pt x="26" y="15"/>
                    <a:pt x="16" y="22"/>
                  </a:cubicBezTo>
                  <a:cubicBezTo>
                    <a:pt x="12" y="25"/>
                    <a:pt x="9" y="30"/>
                    <a:pt x="5" y="34"/>
                  </a:cubicBezTo>
                  <a:cubicBezTo>
                    <a:pt x="3" y="37"/>
                    <a:pt x="1" y="38"/>
                    <a:pt x="0" y="42"/>
                  </a:cubicBezTo>
                  <a:cubicBezTo>
                    <a:pt x="0" y="43"/>
                    <a:pt x="2" y="43"/>
                    <a:pt x="3" y="42"/>
                  </a:cubicBezTo>
                  <a:cubicBezTo>
                    <a:pt x="4" y="41"/>
                    <a:pt x="5" y="41"/>
                    <a:pt x="7" y="39"/>
                  </a:cubicBezTo>
                  <a:cubicBezTo>
                    <a:pt x="8" y="37"/>
                    <a:pt x="10" y="35"/>
                    <a:pt x="12" y="33"/>
                  </a:cubicBezTo>
                  <a:cubicBezTo>
                    <a:pt x="16" y="27"/>
                    <a:pt x="20" y="24"/>
                    <a:pt x="26" y="20"/>
                  </a:cubicBezTo>
                  <a:cubicBezTo>
                    <a:pt x="33" y="16"/>
                    <a:pt x="42" y="10"/>
                    <a:pt x="45" y="2"/>
                  </a:cubicBezTo>
                  <a:cubicBezTo>
                    <a:pt x="46" y="1"/>
                    <a:pt x="43" y="0"/>
                    <a:pt x="4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chenying0907 61"/>
            <p:cNvSpPr/>
            <p:nvPr/>
          </p:nvSpPr>
          <p:spPr bwMode="auto">
            <a:xfrm>
              <a:off x="4848226" y="1317626"/>
              <a:ext cx="100013" cy="79375"/>
            </a:xfrm>
            <a:custGeom>
              <a:avLst/>
              <a:gdLst>
                <a:gd name="T0" fmla="*/ 43 w 47"/>
                <a:gd name="T1" fmla="*/ 1 h 37"/>
                <a:gd name="T2" fmla="*/ 0 w 47"/>
                <a:gd name="T3" fmla="*/ 33 h 37"/>
                <a:gd name="T4" fmla="*/ 3 w 47"/>
                <a:gd name="T5" fmla="*/ 36 h 37"/>
                <a:gd name="T6" fmla="*/ 7 w 47"/>
                <a:gd name="T7" fmla="*/ 33 h 37"/>
                <a:gd name="T8" fmla="*/ 7 w 47"/>
                <a:gd name="T9" fmla="*/ 31 h 37"/>
                <a:gd name="T10" fmla="*/ 45 w 47"/>
                <a:gd name="T11" fmla="*/ 3 h 37"/>
                <a:gd name="T12" fmla="*/ 43 w 47"/>
                <a:gd name="T13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37">
                  <a:moveTo>
                    <a:pt x="43" y="1"/>
                  </a:moveTo>
                  <a:cubicBezTo>
                    <a:pt x="30" y="13"/>
                    <a:pt x="10" y="17"/>
                    <a:pt x="0" y="33"/>
                  </a:cubicBezTo>
                  <a:cubicBezTo>
                    <a:pt x="0" y="35"/>
                    <a:pt x="1" y="37"/>
                    <a:pt x="3" y="36"/>
                  </a:cubicBezTo>
                  <a:cubicBezTo>
                    <a:pt x="5" y="36"/>
                    <a:pt x="6" y="35"/>
                    <a:pt x="7" y="33"/>
                  </a:cubicBezTo>
                  <a:cubicBezTo>
                    <a:pt x="8" y="32"/>
                    <a:pt x="7" y="32"/>
                    <a:pt x="7" y="31"/>
                  </a:cubicBezTo>
                  <a:cubicBezTo>
                    <a:pt x="17" y="19"/>
                    <a:pt x="34" y="15"/>
                    <a:pt x="45" y="3"/>
                  </a:cubicBezTo>
                  <a:cubicBezTo>
                    <a:pt x="47" y="2"/>
                    <a:pt x="44" y="0"/>
                    <a:pt x="4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chenying0907 62"/>
            <p:cNvSpPr/>
            <p:nvPr/>
          </p:nvSpPr>
          <p:spPr bwMode="auto">
            <a:xfrm>
              <a:off x="4837113" y="1360489"/>
              <a:ext cx="85725" cy="95250"/>
            </a:xfrm>
            <a:custGeom>
              <a:avLst/>
              <a:gdLst>
                <a:gd name="T0" fmla="*/ 38 w 40"/>
                <a:gd name="T1" fmla="*/ 2 h 44"/>
                <a:gd name="T2" fmla="*/ 19 w 40"/>
                <a:gd name="T3" fmla="*/ 22 h 44"/>
                <a:gd name="T4" fmla="*/ 9 w 40"/>
                <a:gd name="T5" fmla="*/ 32 h 44"/>
                <a:gd name="T6" fmla="*/ 1 w 40"/>
                <a:gd name="T7" fmla="*/ 41 h 44"/>
                <a:gd name="T8" fmla="*/ 1 w 40"/>
                <a:gd name="T9" fmla="*/ 43 h 44"/>
                <a:gd name="T10" fmla="*/ 7 w 40"/>
                <a:gd name="T11" fmla="*/ 41 h 44"/>
                <a:gd name="T12" fmla="*/ 20 w 40"/>
                <a:gd name="T13" fmla="*/ 26 h 44"/>
                <a:gd name="T14" fmla="*/ 40 w 40"/>
                <a:gd name="T15" fmla="*/ 3 h 44"/>
                <a:gd name="T16" fmla="*/ 38 w 40"/>
                <a:gd name="T17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4">
                  <a:moveTo>
                    <a:pt x="38" y="2"/>
                  </a:moveTo>
                  <a:cubicBezTo>
                    <a:pt x="34" y="11"/>
                    <a:pt x="26" y="16"/>
                    <a:pt x="19" y="22"/>
                  </a:cubicBezTo>
                  <a:cubicBezTo>
                    <a:pt x="16" y="25"/>
                    <a:pt x="12" y="29"/>
                    <a:pt x="9" y="32"/>
                  </a:cubicBezTo>
                  <a:cubicBezTo>
                    <a:pt x="7" y="35"/>
                    <a:pt x="4" y="40"/>
                    <a:pt x="1" y="41"/>
                  </a:cubicBezTo>
                  <a:cubicBezTo>
                    <a:pt x="0" y="41"/>
                    <a:pt x="0" y="43"/>
                    <a:pt x="1" y="43"/>
                  </a:cubicBezTo>
                  <a:cubicBezTo>
                    <a:pt x="4" y="44"/>
                    <a:pt x="5" y="43"/>
                    <a:pt x="7" y="41"/>
                  </a:cubicBezTo>
                  <a:cubicBezTo>
                    <a:pt x="11" y="36"/>
                    <a:pt x="15" y="31"/>
                    <a:pt x="20" y="26"/>
                  </a:cubicBezTo>
                  <a:cubicBezTo>
                    <a:pt x="27" y="19"/>
                    <a:pt x="38" y="13"/>
                    <a:pt x="40" y="3"/>
                  </a:cubicBezTo>
                  <a:cubicBezTo>
                    <a:pt x="40" y="1"/>
                    <a:pt x="39" y="0"/>
                    <a:pt x="3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48" name="PA_组合 147"/>
          <p:cNvGrpSpPr/>
          <p:nvPr>
            <p:custDataLst>
              <p:tags r:id="rId8"/>
            </p:custDataLst>
          </p:nvPr>
        </p:nvGrpSpPr>
        <p:grpSpPr>
          <a:xfrm>
            <a:off x="5086970" y="3529433"/>
            <a:ext cx="760356" cy="540314"/>
            <a:chOff x="3124201" y="3046414"/>
            <a:chExt cx="1047750" cy="744538"/>
          </a:xfrm>
          <a:solidFill>
            <a:schemeClr val="accent2"/>
          </a:solidFill>
        </p:grpSpPr>
        <p:sp>
          <p:nvSpPr>
            <p:cNvPr id="149" name="chenying0907 242"/>
            <p:cNvSpPr>
              <a:spLocks noEditPoints="1"/>
            </p:cNvSpPr>
            <p:nvPr/>
          </p:nvSpPr>
          <p:spPr bwMode="auto">
            <a:xfrm>
              <a:off x="3124201" y="3046414"/>
              <a:ext cx="1047750" cy="744538"/>
            </a:xfrm>
            <a:custGeom>
              <a:avLst/>
              <a:gdLst>
                <a:gd name="T0" fmla="*/ 433 w 487"/>
                <a:gd name="T1" fmla="*/ 65 h 347"/>
                <a:gd name="T2" fmla="*/ 375 w 487"/>
                <a:gd name="T3" fmla="*/ 19 h 347"/>
                <a:gd name="T4" fmla="*/ 326 w 487"/>
                <a:gd name="T5" fmla="*/ 68 h 347"/>
                <a:gd name="T6" fmla="*/ 272 w 487"/>
                <a:gd name="T7" fmla="*/ 88 h 347"/>
                <a:gd name="T8" fmla="*/ 154 w 487"/>
                <a:gd name="T9" fmla="*/ 207 h 347"/>
                <a:gd name="T10" fmla="*/ 266 w 487"/>
                <a:gd name="T11" fmla="*/ 157 h 347"/>
                <a:gd name="T12" fmla="*/ 362 w 487"/>
                <a:gd name="T13" fmla="*/ 213 h 347"/>
                <a:gd name="T14" fmla="*/ 302 w 487"/>
                <a:gd name="T15" fmla="*/ 203 h 347"/>
                <a:gd name="T16" fmla="*/ 298 w 487"/>
                <a:gd name="T17" fmla="*/ 211 h 347"/>
                <a:gd name="T18" fmla="*/ 339 w 487"/>
                <a:gd name="T19" fmla="*/ 250 h 347"/>
                <a:gd name="T20" fmla="*/ 274 w 487"/>
                <a:gd name="T21" fmla="*/ 240 h 347"/>
                <a:gd name="T22" fmla="*/ 336 w 487"/>
                <a:gd name="T23" fmla="*/ 265 h 347"/>
                <a:gd name="T24" fmla="*/ 290 w 487"/>
                <a:gd name="T25" fmla="*/ 274 h 347"/>
                <a:gd name="T26" fmla="*/ 289 w 487"/>
                <a:gd name="T27" fmla="*/ 283 h 347"/>
                <a:gd name="T28" fmla="*/ 294 w 487"/>
                <a:gd name="T29" fmla="*/ 306 h 347"/>
                <a:gd name="T30" fmla="*/ 263 w 487"/>
                <a:gd name="T31" fmla="*/ 283 h 347"/>
                <a:gd name="T32" fmla="*/ 215 w 487"/>
                <a:gd name="T33" fmla="*/ 275 h 347"/>
                <a:gd name="T34" fmla="*/ 182 w 487"/>
                <a:gd name="T35" fmla="*/ 245 h 347"/>
                <a:gd name="T36" fmla="*/ 126 w 487"/>
                <a:gd name="T37" fmla="*/ 255 h 347"/>
                <a:gd name="T38" fmla="*/ 98 w 487"/>
                <a:gd name="T39" fmla="*/ 232 h 347"/>
                <a:gd name="T40" fmla="*/ 133 w 487"/>
                <a:gd name="T41" fmla="*/ 137 h 347"/>
                <a:gd name="T42" fmla="*/ 193 w 487"/>
                <a:gd name="T43" fmla="*/ 112 h 347"/>
                <a:gd name="T44" fmla="*/ 191 w 487"/>
                <a:gd name="T45" fmla="*/ 99 h 347"/>
                <a:gd name="T46" fmla="*/ 152 w 487"/>
                <a:gd name="T47" fmla="*/ 102 h 347"/>
                <a:gd name="T48" fmla="*/ 126 w 487"/>
                <a:gd name="T49" fmla="*/ 68 h 347"/>
                <a:gd name="T50" fmla="*/ 14 w 487"/>
                <a:gd name="T51" fmla="*/ 187 h 347"/>
                <a:gd name="T52" fmla="*/ 59 w 487"/>
                <a:gd name="T53" fmla="*/ 256 h 347"/>
                <a:gd name="T54" fmla="*/ 118 w 487"/>
                <a:gd name="T55" fmla="*/ 263 h 347"/>
                <a:gd name="T56" fmla="*/ 129 w 487"/>
                <a:gd name="T57" fmla="*/ 293 h 347"/>
                <a:gd name="T58" fmla="*/ 160 w 487"/>
                <a:gd name="T59" fmla="*/ 298 h 347"/>
                <a:gd name="T60" fmla="*/ 192 w 487"/>
                <a:gd name="T61" fmla="*/ 320 h 347"/>
                <a:gd name="T62" fmla="*/ 229 w 487"/>
                <a:gd name="T63" fmla="*/ 341 h 347"/>
                <a:gd name="T64" fmla="*/ 294 w 487"/>
                <a:gd name="T65" fmla="*/ 317 h 347"/>
                <a:gd name="T66" fmla="*/ 349 w 487"/>
                <a:gd name="T67" fmla="*/ 277 h 347"/>
                <a:gd name="T68" fmla="*/ 374 w 487"/>
                <a:gd name="T69" fmla="*/ 239 h 347"/>
                <a:gd name="T70" fmla="*/ 431 w 487"/>
                <a:gd name="T71" fmla="*/ 218 h 347"/>
                <a:gd name="T72" fmla="*/ 470 w 487"/>
                <a:gd name="T73" fmla="*/ 135 h 347"/>
                <a:gd name="T74" fmla="*/ 39 w 487"/>
                <a:gd name="T75" fmla="*/ 224 h 347"/>
                <a:gd name="T76" fmla="*/ 84 w 487"/>
                <a:gd name="T77" fmla="*/ 79 h 347"/>
                <a:gd name="T78" fmla="*/ 141 w 487"/>
                <a:gd name="T79" fmla="*/ 93 h 347"/>
                <a:gd name="T80" fmla="*/ 123 w 487"/>
                <a:gd name="T81" fmla="*/ 138 h 347"/>
                <a:gd name="T82" fmla="*/ 138 w 487"/>
                <a:gd name="T83" fmla="*/ 282 h 347"/>
                <a:gd name="T84" fmla="*/ 136 w 487"/>
                <a:gd name="T85" fmla="*/ 254 h 347"/>
                <a:gd name="T86" fmla="*/ 183 w 487"/>
                <a:gd name="T87" fmla="*/ 301 h 347"/>
                <a:gd name="T88" fmla="*/ 203 w 487"/>
                <a:gd name="T89" fmla="*/ 261 h 347"/>
                <a:gd name="T90" fmla="*/ 228 w 487"/>
                <a:gd name="T91" fmla="*/ 309 h 347"/>
                <a:gd name="T92" fmla="*/ 213 w 487"/>
                <a:gd name="T93" fmla="*/ 282 h 347"/>
                <a:gd name="T94" fmla="*/ 231 w 487"/>
                <a:gd name="T95" fmla="*/ 300 h 347"/>
                <a:gd name="T96" fmla="*/ 231 w 487"/>
                <a:gd name="T97" fmla="*/ 325 h 347"/>
                <a:gd name="T98" fmla="*/ 243 w 487"/>
                <a:gd name="T99" fmla="*/ 303 h 347"/>
                <a:gd name="T100" fmla="*/ 260 w 487"/>
                <a:gd name="T101" fmla="*/ 313 h 347"/>
                <a:gd name="T102" fmla="*/ 375 w 487"/>
                <a:gd name="T103" fmla="*/ 197 h 347"/>
                <a:gd name="T104" fmla="*/ 311 w 487"/>
                <a:gd name="T105" fmla="*/ 160 h 347"/>
                <a:gd name="T106" fmla="*/ 201 w 487"/>
                <a:gd name="T107" fmla="*/ 196 h 347"/>
                <a:gd name="T108" fmla="*/ 172 w 487"/>
                <a:gd name="T109" fmla="*/ 194 h 347"/>
                <a:gd name="T110" fmla="*/ 308 w 487"/>
                <a:gd name="T111" fmla="*/ 102 h 347"/>
                <a:gd name="T112" fmla="*/ 339 w 487"/>
                <a:gd name="T113" fmla="*/ 82 h 347"/>
                <a:gd name="T114" fmla="*/ 388 w 487"/>
                <a:gd name="T115" fmla="*/ 163 h 347"/>
                <a:gd name="T116" fmla="*/ 464 w 487"/>
                <a:gd name="T117" fmla="*/ 171 h 347"/>
                <a:gd name="T118" fmla="*/ 421 w 487"/>
                <a:gd name="T119" fmla="*/ 196 h 347"/>
                <a:gd name="T120" fmla="*/ 339 w 487"/>
                <a:gd name="T121" fmla="*/ 71 h 347"/>
                <a:gd name="T122" fmla="*/ 392 w 487"/>
                <a:gd name="T123" fmla="*/ 23 h 347"/>
                <a:gd name="T124" fmla="*/ 428 w 487"/>
                <a:gd name="T125" fmla="*/ 83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7" h="347">
                  <a:moveTo>
                    <a:pt x="470" y="135"/>
                  </a:moveTo>
                  <a:cubicBezTo>
                    <a:pt x="463" y="124"/>
                    <a:pt x="459" y="111"/>
                    <a:pt x="453" y="100"/>
                  </a:cubicBezTo>
                  <a:cubicBezTo>
                    <a:pt x="446" y="88"/>
                    <a:pt x="439" y="77"/>
                    <a:pt x="433" y="65"/>
                  </a:cubicBezTo>
                  <a:cubicBezTo>
                    <a:pt x="429" y="55"/>
                    <a:pt x="425" y="44"/>
                    <a:pt x="421" y="34"/>
                  </a:cubicBezTo>
                  <a:cubicBezTo>
                    <a:pt x="418" y="27"/>
                    <a:pt x="414" y="14"/>
                    <a:pt x="409" y="10"/>
                  </a:cubicBezTo>
                  <a:cubicBezTo>
                    <a:pt x="399" y="0"/>
                    <a:pt x="384" y="15"/>
                    <a:pt x="375" y="19"/>
                  </a:cubicBezTo>
                  <a:cubicBezTo>
                    <a:pt x="365" y="25"/>
                    <a:pt x="355" y="31"/>
                    <a:pt x="346" y="38"/>
                  </a:cubicBezTo>
                  <a:cubicBezTo>
                    <a:pt x="340" y="42"/>
                    <a:pt x="331" y="47"/>
                    <a:pt x="327" y="53"/>
                  </a:cubicBezTo>
                  <a:cubicBezTo>
                    <a:pt x="323" y="58"/>
                    <a:pt x="324" y="63"/>
                    <a:pt x="326" y="68"/>
                  </a:cubicBezTo>
                  <a:cubicBezTo>
                    <a:pt x="328" y="71"/>
                    <a:pt x="329" y="74"/>
                    <a:pt x="331" y="76"/>
                  </a:cubicBezTo>
                  <a:cubicBezTo>
                    <a:pt x="325" y="81"/>
                    <a:pt x="320" y="86"/>
                    <a:pt x="313" y="89"/>
                  </a:cubicBezTo>
                  <a:cubicBezTo>
                    <a:pt x="299" y="93"/>
                    <a:pt x="285" y="90"/>
                    <a:pt x="272" y="88"/>
                  </a:cubicBezTo>
                  <a:cubicBezTo>
                    <a:pt x="254" y="84"/>
                    <a:pt x="239" y="86"/>
                    <a:pt x="225" y="98"/>
                  </a:cubicBezTo>
                  <a:cubicBezTo>
                    <a:pt x="208" y="113"/>
                    <a:pt x="193" y="132"/>
                    <a:pt x="181" y="151"/>
                  </a:cubicBezTo>
                  <a:cubicBezTo>
                    <a:pt x="172" y="165"/>
                    <a:pt x="153" y="190"/>
                    <a:pt x="154" y="207"/>
                  </a:cubicBezTo>
                  <a:cubicBezTo>
                    <a:pt x="156" y="220"/>
                    <a:pt x="169" y="227"/>
                    <a:pt x="181" y="226"/>
                  </a:cubicBezTo>
                  <a:cubicBezTo>
                    <a:pt x="199" y="224"/>
                    <a:pt x="218" y="200"/>
                    <a:pt x="229" y="188"/>
                  </a:cubicBezTo>
                  <a:cubicBezTo>
                    <a:pt x="238" y="176"/>
                    <a:pt x="249" y="158"/>
                    <a:pt x="266" y="157"/>
                  </a:cubicBezTo>
                  <a:cubicBezTo>
                    <a:pt x="279" y="157"/>
                    <a:pt x="290" y="166"/>
                    <a:pt x="301" y="170"/>
                  </a:cubicBezTo>
                  <a:cubicBezTo>
                    <a:pt x="313" y="175"/>
                    <a:pt x="329" y="184"/>
                    <a:pt x="343" y="186"/>
                  </a:cubicBezTo>
                  <a:cubicBezTo>
                    <a:pt x="354" y="192"/>
                    <a:pt x="364" y="197"/>
                    <a:pt x="362" y="213"/>
                  </a:cubicBezTo>
                  <a:cubicBezTo>
                    <a:pt x="362" y="214"/>
                    <a:pt x="362" y="215"/>
                    <a:pt x="361" y="216"/>
                  </a:cubicBezTo>
                  <a:cubicBezTo>
                    <a:pt x="349" y="213"/>
                    <a:pt x="336" y="211"/>
                    <a:pt x="324" y="208"/>
                  </a:cubicBezTo>
                  <a:cubicBezTo>
                    <a:pt x="317" y="206"/>
                    <a:pt x="309" y="205"/>
                    <a:pt x="302" y="203"/>
                  </a:cubicBezTo>
                  <a:cubicBezTo>
                    <a:pt x="297" y="202"/>
                    <a:pt x="286" y="202"/>
                    <a:pt x="282" y="199"/>
                  </a:cubicBezTo>
                  <a:cubicBezTo>
                    <a:pt x="280" y="198"/>
                    <a:pt x="277" y="202"/>
                    <a:pt x="280" y="204"/>
                  </a:cubicBezTo>
                  <a:cubicBezTo>
                    <a:pt x="285" y="208"/>
                    <a:pt x="292" y="209"/>
                    <a:pt x="298" y="211"/>
                  </a:cubicBezTo>
                  <a:cubicBezTo>
                    <a:pt x="306" y="213"/>
                    <a:pt x="314" y="216"/>
                    <a:pt x="321" y="219"/>
                  </a:cubicBezTo>
                  <a:cubicBezTo>
                    <a:pt x="331" y="222"/>
                    <a:pt x="343" y="227"/>
                    <a:pt x="354" y="228"/>
                  </a:cubicBezTo>
                  <a:cubicBezTo>
                    <a:pt x="348" y="235"/>
                    <a:pt x="341" y="242"/>
                    <a:pt x="339" y="250"/>
                  </a:cubicBezTo>
                  <a:cubicBezTo>
                    <a:pt x="339" y="251"/>
                    <a:pt x="338" y="252"/>
                    <a:pt x="338" y="254"/>
                  </a:cubicBezTo>
                  <a:cubicBezTo>
                    <a:pt x="331" y="251"/>
                    <a:pt x="323" y="250"/>
                    <a:pt x="317" y="249"/>
                  </a:cubicBezTo>
                  <a:cubicBezTo>
                    <a:pt x="303" y="245"/>
                    <a:pt x="288" y="242"/>
                    <a:pt x="274" y="240"/>
                  </a:cubicBezTo>
                  <a:cubicBezTo>
                    <a:pt x="273" y="240"/>
                    <a:pt x="272" y="242"/>
                    <a:pt x="273" y="242"/>
                  </a:cubicBezTo>
                  <a:cubicBezTo>
                    <a:pt x="289" y="248"/>
                    <a:pt x="305" y="253"/>
                    <a:pt x="321" y="259"/>
                  </a:cubicBezTo>
                  <a:cubicBezTo>
                    <a:pt x="325" y="260"/>
                    <a:pt x="331" y="263"/>
                    <a:pt x="336" y="265"/>
                  </a:cubicBezTo>
                  <a:cubicBezTo>
                    <a:pt x="335" y="266"/>
                    <a:pt x="335" y="268"/>
                    <a:pt x="334" y="270"/>
                  </a:cubicBezTo>
                  <a:cubicBezTo>
                    <a:pt x="331" y="276"/>
                    <a:pt x="325" y="280"/>
                    <a:pt x="320" y="286"/>
                  </a:cubicBezTo>
                  <a:cubicBezTo>
                    <a:pt x="311" y="280"/>
                    <a:pt x="300" y="278"/>
                    <a:pt x="290" y="274"/>
                  </a:cubicBezTo>
                  <a:cubicBezTo>
                    <a:pt x="279" y="269"/>
                    <a:pt x="268" y="265"/>
                    <a:pt x="257" y="259"/>
                  </a:cubicBezTo>
                  <a:cubicBezTo>
                    <a:pt x="255" y="258"/>
                    <a:pt x="252" y="262"/>
                    <a:pt x="255" y="263"/>
                  </a:cubicBezTo>
                  <a:cubicBezTo>
                    <a:pt x="266" y="271"/>
                    <a:pt x="277" y="278"/>
                    <a:pt x="289" y="283"/>
                  </a:cubicBezTo>
                  <a:cubicBezTo>
                    <a:pt x="296" y="287"/>
                    <a:pt x="305" y="292"/>
                    <a:pt x="314" y="292"/>
                  </a:cubicBezTo>
                  <a:cubicBezTo>
                    <a:pt x="311" y="295"/>
                    <a:pt x="307" y="298"/>
                    <a:pt x="303" y="300"/>
                  </a:cubicBezTo>
                  <a:cubicBezTo>
                    <a:pt x="299" y="302"/>
                    <a:pt x="296" y="303"/>
                    <a:pt x="294" y="306"/>
                  </a:cubicBezTo>
                  <a:cubicBezTo>
                    <a:pt x="289" y="305"/>
                    <a:pt x="284" y="307"/>
                    <a:pt x="280" y="307"/>
                  </a:cubicBezTo>
                  <a:cubicBezTo>
                    <a:pt x="277" y="307"/>
                    <a:pt x="275" y="308"/>
                    <a:pt x="272" y="308"/>
                  </a:cubicBezTo>
                  <a:cubicBezTo>
                    <a:pt x="273" y="298"/>
                    <a:pt x="273" y="286"/>
                    <a:pt x="263" y="283"/>
                  </a:cubicBezTo>
                  <a:cubicBezTo>
                    <a:pt x="258" y="281"/>
                    <a:pt x="251" y="281"/>
                    <a:pt x="245" y="284"/>
                  </a:cubicBezTo>
                  <a:cubicBezTo>
                    <a:pt x="244" y="278"/>
                    <a:pt x="242" y="272"/>
                    <a:pt x="239" y="269"/>
                  </a:cubicBezTo>
                  <a:cubicBezTo>
                    <a:pt x="233" y="263"/>
                    <a:pt x="222" y="268"/>
                    <a:pt x="215" y="275"/>
                  </a:cubicBezTo>
                  <a:cubicBezTo>
                    <a:pt x="216" y="264"/>
                    <a:pt x="212" y="251"/>
                    <a:pt x="200" y="249"/>
                  </a:cubicBezTo>
                  <a:cubicBezTo>
                    <a:pt x="195" y="249"/>
                    <a:pt x="188" y="250"/>
                    <a:pt x="183" y="254"/>
                  </a:cubicBezTo>
                  <a:cubicBezTo>
                    <a:pt x="183" y="251"/>
                    <a:pt x="183" y="248"/>
                    <a:pt x="182" y="245"/>
                  </a:cubicBezTo>
                  <a:cubicBezTo>
                    <a:pt x="176" y="224"/>
                    <a:pt x="160" y="226"/>
                    <a:pt x="143" y="235"/>
                  </a:cubicBezTo>
                  <a:cubicBezTo>
                    <a:pt x="135" y="239"/>
                    <a:pt x="129" y="247"/>
                    <a:pt x="127" y="256"/>
                  </a:cubicBezTo>
                  <a:cubicBezTo>
                    <a:pt x="127" y="255"/>
                    <a:pt x="126" y="255"/>
                    <a:pt x="126" y="255"/>
                  </a:cubicBezTo>
                  <a:cubicBezTo>
                    <a:pt x="126" y="255"/>
                    <a:pt x="126" y="254"/>
                    <a:pt x="125" y="254"/>
                  </a:cubicBezTo>
                  <a:cubicBezTo>
                    <a:pt x="124" y="252"/>
                    <a:pt x="122" y="251"/>
                    <a:pt x="120" y="252"/>
                  </a:cubicBezTo>
                  <a:cubicBezTo>
                    <a:pt x="125" y="249"/>
                    <a:pt x="99" y="234"/>
                    <a:pt x="98" y="232"/>
                  </a:cubicBezTo>
                  <a:cubicBezTo>
                    <a:pt x="93" y="223"/>
                    <a:pt x="104" y="205"/>
                    <a:pt x="108" y="198"/>
                  </a:cubicBezTo>
                  <a:cubicBezTo>
                    <a:pt x="113" y="188"/>
                    <a:pt x="119" y="180"/>
                    <a:pt x="123" y="170"/>
                  </a:cubicBezTo>
                  <a:cubicBezTo>
                    <a:pt x="127" y="159"/>
                    <a:pt x="129" y="148"/>
                    <a:pt x="133" y="137"/>
                  </a:cubicBezTo>
                  <a:cubicBezTo>
                    <a:pt x="136" y="130"/>
                    <a:pt x="141" y="119"/>
                    <a:pt x="149" y="117"/>
                  </a:cubicBezTo>
                  <a:cubicBezTo>
                    <a:pt x="156" y="115"/>
                    <a:pt x="166" y="119"/>
                    <a:pt x="174" y="118"/>
                  </a:cubicBezTo>
                  <a:cubicBezTo>
                    <a:pt x="181" y="117"/>
                    <a:pt x="187" y="115"/>
                    <a:pt x="193" y="112"/>
                  </a:cubicBezTo>
                  <a:cubicBezTo>
                    <a:pt x="204" y="107"/>
                    <a:pt x="214" y="103"/>
                    <a:pt x="224" y="98"/>
                  </a:cubicBezTo>
                  <a:cubicBezTo>
                    <a:pt x="226" y="97"/>
                    <a:pt x="225" y="95"/>
                    <a:pt x="224" y="95"/>
                  </a:cubicBezTo>
                  <a:cubicBezTo>
                    <a:pt x="213" y="90"/>
                    <a:pt x="202" y="93"/>
                    <a:pt x="191" y="99"/>
                  </a:cubicBezTo>
                  <a:cubicBezTo>
                    <a:pt x="186" y="102"/>
                    <a:pt x="184" y="103"/>
                    <a:pt x="178" y="104"/>
                  </a:cubicBezTo>
                  <a:cubicBezTo>
                    <a:pt x="168" y="106"/>
                    <a:pt x="163" y="103"/>
                    <a:pt x="153" y="102"/>
                  </a:cubicBezTo>
                  <a:cubicBezTo>
                    <a:pt x="153" y="102"/>
                    <a:pt x="152" y="102"/>
                    <a:pt x="152" y="102"/>
                  </a:cubicBezTo>
                  <a:cubicBezTo>
                    <a:pt x="153" y="98"/>
                    <a:pt x="155" y="95"/>
                    <a:pt x="155" y="91"/>
                  </a:cubicBezTo>
                  <a:cubicBezTo>
                    <a:pt x="156" y="87"/>
                    <a:pt x="154" y="85"/>
                    <a:pt x="150" y="83"/>
                  </a:cubicBezTo>
                  <a:cubicBezTo>
                    <a:pt x="141" y="79"/>
                    <a:pt x="134" y="73"/>
                    <a:pt x="126" y="68"/>
                  </a:cubicBezTo>
                  <a:cubicBezTo>
                    <a:pt x="119" y="65"/>
                    <a:pt x="107" y="61"/>
                    <a:pt x="99" y="58"/>
                  </a:cubicBezTo>
                  <a:cubicBezTo>
                    <a:pt x="85" y="53"/>
                    <a:pt x="80" y="60"/>
                    <a:pt x="74" y="72"/>
                  </a:cubicBezTo>
                  <a:cubicBezTo>
                    <a:pt x="54" y="110"/>
                    <a:pt x="34" y="148"/>
                    <a:pt x="14" y="187"/>
                  </a:cubicBezTo>
                  <a:cubicBezTo>
                    <a:pt x="8" y="200"/>
                    <a:pt x="0" y="209"/>
                    <a:pt x="13" y="221"/>
                  </a:cubicBezTo>
                  <a:cubicBezTo>
                    <a:pt x="21" y="228"/>
                    <a:pt x="29" y="235"/>
                    <a:pt x="37" y="242"/>
                  </a:cubicBezTo>
                  <a:cubicBezTo>
                    <a:pt x="44" y="247"/>
                    <a:pt x="51" y="254"/>
                    <a:pt x="59" y="256"/>
                  </a:cubicBezTo>
                  <a:cubicBezTo>
                    <a:pt x="69" y="259"/>
                    <a:pt x="74" y="255"/>
                    <a:pt x="78" y="246"/>
                  </a:cubicBezTo>
                  <a:cubicBezTo>
                    <a:pt x="80" y="241"/>
                    <a:pt x="82" y="237"/>
                    <a:pt x="84" y="232"/>
                  </a:cubicBezTo>
                  <a:cubicBezTo>
                    <a:pt x="88" y="246"/>
                    <a:pt x="105" y="255"/>
                    <a:pt x="118" y="263"/>
                  </a:cubicBezTo>
                  <a:cubicBezTo>
                    <a:pt x="120" y="265"/>
                    <a:pt x="123" y="264"/>
                    <a:pt x="125" y="262"/>
                  </a:cubicBezTo>
                  <a:cubicBezTo>
                    <a:pt x="123" y="272"/>
                    <a:pt x="124" y="283"/>
                    <a:pt x="127" y="292"/>
                  </a:cubicBezTo>
                  <a:cubicBezTo>
                    <a:pt x="127" y="293"/>
                    <a:pt x="128" y="293"/>
                    <a:pt x="129" y="293"/>
                  </a:cubicBezTo>
                  <a:cubicBezTo>
                    <a:pt x="131" y="294"/>
                    <a:pt x="131" y="294"/>
                    <a:pt x="131" y="294"/>
                  </a:cubicBezTo>
                  <a:cubicBezTo>
                    <a:pt x="132" y="294"/>
                    <a:pt x="132" y="293"/>
                    <a:pt x="133" y="293"/>
                  </a:cubicBezTo>
                  <a:cubicBezTo>
                    <a:pt x="137" y="300"/>
                    <a:pt x="152" y="301"/>
                    <a:pt x="160" y="298"/>
                  </a:cubicBezTo>
                  <a:cubicBezTo>
                    <a:pt x="160" y="307"/>
                    <a:pt x="171" y="316"/>
                    <a:pt x="179" y="316"/>
                  </a:cubicBezTo>
                  <a:cubicBezTo>
                    <a:pt x="183" y="315"/>
                    <a:pt x="188" y="314"/>
                    <a:pt x="191" y="311"/>
                  </a:cubicBezTo>
                  <a:cubicBezTo>
                    <a:pt x="190" y="314"/>
                    <a:pt x="190" y="317"/>
                    <a:pt x="192" y="320"/>
                  </a:cubicBezTo>
                  <a:cubicBezTo>
                    <a:pt x="196" y="326"/>
                    <a:pt x="205" y="330"/>
                    <a:pt x="212" y="330"/>
                  </a:cubicBezTo>
                  <a:cubicBezTo>
                    <a:pt x="217" y="330"/>
                    <a:pt x="222" y="328"/>
                    <a:pt x="226" y="326"/>
                  </a:cubicBezTo>
                  <a:cubicBezTo>
                    <a:pt x="224" y="332"/>
                    <a:pt x="223" y="337"/>
                    <a:pt x="229" y="341"/>
                  </a:cubicBezTo>
                  <a:cubicBezTo>
                    <a:pt x="233" y="346"/>
                    <a:pt x="241" y="347"/>
                    <a:pt x="247" y="345"/>
                  </a:cubicBezTo>
                  <a:cubicBezTo>
                    <a:pt x="260" y="342"/>
                    <a:pt x="269" y="327"/>
                    <a:pt x="271" y="314"/>
                  </a:cubicBezTo>
                  <a:cubicBezTo>
                    <a:pt x="278" y="317"/>
                    <a:pt x="288" y="318"/>
                    <a:pt x="294" y="317"/>
                  </a:cubicBezTo>
                  <a:cubicBezTo>
                    <a:pt x="296" y="317"/>
                    <a:pt x="297" y="316"/>
                    <a:pt x="298" y="315"/>
                  </a:cubicBezTo>
                  <a:cubicBezTo>
                    <a:pt x="310" y="316"/>
                    <a:pt x="322" y="304"/>
                    <a:pt x="330" y="296"/>
                  </a:cubicBezTo>
                  <a:cubicBezTo>
                    <a:pt x="335" y="290"/>
                    <a:pt x="345" y="285"/>
                    <a:pt x="349" y="277"/>
                  </a:cubicBezTo>
                  <a:cubicBezTo>
                    <a:pt x="354" y="267"/>
                    <a:pt x="350" y="255"/>
                    <a:pt x="357" y="244"/>
                  </a:cubicBezTo>
                  <a:cubicBezTo>
                    <a:pt x="359" y="242"/>
                    <a:pt x="361" y="240"/>
                    <a:pt x="363" y="238"/>
                  </a:cubicBezTo>
                  <a:cubicBezTo>
                    <a:pt x="363" y="243"/>
                    <a:pt x="371" y="243"/>
                    <a:pt x="374" y="239"/>
                  </a:cubicBezTo>
                  <a:cubicBezTo>
                    <a:pt x="383" y="226"/>
                    <a:pt x="402" y="222"/>
                    <a:pt x="414" y="211"/>
                  </a:cubicBezTo>
                  <a:cubicBezTo>
                    <a:pt x="415" y="214"/>
                    <a:pt x="418" y="217"/>
                    <a:pt x="419" y="218"/>
                  </a:cubicBezTo>
                  <a:cubicBezTo>
                    <a:pt x="423" y="221"/>
                    <a:pt x="427" y="220"/>
                    <a:pt x="431" y="218"/>
                  </a:cubicBezTo>
                  <a:cubicBezTo>
                    <a:pt x="440" y="214"/>
                    <a:pt x="447" y="205"/>
                    <a:pt x="454" y="199"/>
                  </a:cubicBezTo>
                  <a:cubicBezTo>
                    <a:pt x="461" y="192"/>
                    <a:pt x="473" y="186"/>
                    <a:pt x="479" y="178"/>
                  </a:cubicBezTo>
                  <a:cubicBezTo>
                    <a:pt x="487" y="165"/>
                    <a:pt x="475" y="147"/>
                    <a:pt x="470" y="135"/>
                  </a:cubicBezTo>
                  <a:moveTo>
                    <a:pt x="89" y="207"/>
                  </a:moveTo>
                  <a:cubicBezTo>
                    <a:pt x="77" y="210"/>
                    <a:pt x="73" y="243"/>
                    <a:pt x="60" y="241"/>
                  </a:cubicBezTo>
                  <a:cubicBezTo>
                    <a:pt x="52" y="240"/>
                    <a:pt x="44" y="229"/>
                    <a:pt x="39" y="224"/>
                  </a:cubicBezTo>
                  <a:cubicBezTo>
                    <a:pt x="34" y="220"/>
                    <a:pt x="22" y="214"/>
                    <a:pt x="20" y="210"/>
                  </a:cubicBezTo>
                  <a:cubicBezTo>
                    <a:pt x="16" y="200"/>
                    <a:pt x="35" y="175"/>
                    <a:pt x="39" y="167"/>
                  </a:cubicBezTo>
                  <a:cubicBezTo>
                    <a:pt x="54" y="138"/>
                    <a:pt x="68" y="108"/>
                    <a:pt x="84" y="79"/>
                  </a:cubicBezTo>
                  <a:cubicBezTo>
                    <a:pt x="88" y="71"/>
                    <a:pt x="90" y="68"/>
                    <a:pt x="100" y="72"/>
                  </a:cubicBezTo>
                  <a:cubicBezTo>
                    <a:pt x="105" y="74"/>
                    <a:pt x="109" y="77"/>
                    <a:pt x="114" y="79"/>
                  </a:cubicBezTo>
                  <a:cubicBezTo>
                    <a:pt x="124" y="82"/>
                    <a:pt x="132" y="88"/>
                    <a:pt x="141" y="93"/>
                  </a:cubicBezTo>
                  <a:cubicBezTo>
                    <a:pt x="138" y="103"/>
                    <a:pt x="131" y="114"/>
                    <a:pt x="126" y="121"/>
                  </a:cubicBezTo>
                  <a:cubicBezTo>
                    <a:pt x="124" y="123"/>
                    <a:pt x="125" y="126"/>
                    <a:pt x="127" y="128"/>
                  </a:cubicBezTo>
                  <a:cubicBezTo>
                    <a:pt x="125" y="131"/>
                    <a:pt x="124" y="135"/>
                    <a:pt x="123" y="138"/>
                  </a:cubicBezTo>
                  <a:cubicBezTo>
                    <a:pt x="117" y="153"/>
                    <a:pt x="112" y="167"/>
                    <a:pt x="103" y="181"/>
                  </a:cubicBezTo>
                  <a:cubicBezTo>
                    <a:pt x="98" y="189"/>
                    <a:pt x="93" y="198"/>
                    <a:pt x="89" y="207"/>
                  </a:cubicBezTo>
                  <a:moveTo>
                    <a:pt x="138" y="282"/>
                  </a:moveTo>
                  <a:cubicBezTo>
                    <a:pt x="137" y="281"/>
                    <a:pt x="135" y="281"/>
                    <a:pt x="134" y="283"/>
                  </a:cubicBezTo>
                  <a:cubicBezTo>
                    <a:pt x="132" y="285"/>
                    <a:pt x="132" y="287"/>
                    <a:pt x="132" y="289"/>
                  </a:cubicBezTo>
                  <a:cubicBezTo>
                    <a:pt x="129" y="287"/>
                    <a:pt x="135" y="257"/>
                    <a:pt x="136" y="254"/>
                  </a:cubicBezTo>
                  <a:cubicBezTo>
                    <a:pt x="141" y="245"/>
                    <a:pt x="164" y="229"/>
                    <a:pt x="171" y="244"/>
                  </a:cubicBezTo>
                  <a:cubicBezTo>
                    <a:pt x="179" y="261"/>
                    <a:pt x="157" y="305"/>
                    <a:pt x="138" y="282"/>
                  </a:cubicBezTo>
                  <a:moveTo>
                    <a:pt x="183" y="301"/>
                  </a:moveTo>
                  <a:cubicBezTo>
                    <a:pt x="172" y="304"/>
                    <a:pt x="174" y="296"/>
                    <a:pt x="170" y="292"/>
                  </a:cubicBezTo>
                  <a:cubicBezTo>
                    <a:pt x="177" y="284"/>
                    <a:pt x="182" y="273"/>
                    <a:pt x="183" y="262"/>
                  </a:cubicBezTo>
                  <a:cubicBezTo>
                    <a:pt x="186" y="255"/>
                    <a:pt x="200" y="255"/>
                    <a:pt x="203" y="261"/>
                  </a:cubicBezTo>
                  <a:cubicBezTo>
                    <a:pt x="206" y="267"/>
                    <a:pt x="203" y="278"/>
                    <a:pt x="200" y="283"/>
                  </a:cubicBezTo>
                  <a:cubicBezTo>
                    <a:pt x="197" y="289"/>
                    <a:pt x="189" y="299"/>
                    <a:pt x="183" y="301"/>
                  </a:cubicBezTo>
                  <a:moveTo>
                    <a:pt x="228" y="309"/>
                  </a:moveTo>
                  <a:cubicBezTo>
                    <a:pt x="226" y="313"/>
                    <a:pt x="222" y="315"/>
                    <a:pt x="218" y="316"/>
                  </a:cubicBezTo>
                  <a:cubicBezTo>
                    <a:pt x="207" y="319"/>
                    <a:pt x="203" y="313"/>
                    <a:pt x="199" y="305"/>
                  </a:cubicBezTo>
                  <a:cubicBezTo>
                    <a:pt x="206" y="298"/>
                    <a:pt x="211" y="289"/>
                    <a:pt x="213" y="282"/>
                  </a:cubicBezTo>
                  <a:cubicBezTo>
                    <a:pt x="216" y="280"/>
                    <a:pt x="223" y="277"/>
                    <a:pt x="225" y="276"/>
                  </a:cubicBezTo>
                  <a:cubicBezTo>
                    <a:pt x="231" y="274"/>
                    <a:pt x="233" y="275"/>
                    <a:pt x="234" y="281"/>
                  </a:cubicBezTo>
                  <a:cubicBezTo>
                    <a:pt x="234" y="288"/>
                    <a:pt x="235" y="295"/>
                    <a:pt x="231" y="300"/>
                  </a:cubicBezTo>
                  <a:cubicBezTo>
                    <a:pt x="229" y="303"/>
                    <a:pt x="229" y="306"/>
                    <a:pt x="228" y="309"/>
                  </a:cubicBezTo>
                  <a:moveTo>
                    <a:pt x="260" y="313"/>
                  </a:moveTo>
                  <a:cubicBezTo>
                    <a:pt x="256" y="324"/>
                    <a:pt x="240" y="343"/>
                    <a:pt x="231" y="325"/>
                  </a:cubicBezTo>
                  <a:cubicBezTo>
                    <a:pt x="231" y="325"/>
                    <a:pt x="230" y="324"/>
                    <a:pt x="230" y="324"/>
                  </a:cubicBezTo>
                  <a:cubicBezTo>
                    <a:pt x="231" y="323"/>
                    <a:pt x="232" y="323"/>
                    <a:pt x="233" y="322"/>
                  </a:cubicBezTo>
                  <a:cubicBezTo>
                    <a:pt x="239" y="317"/>
                    <a:pt x="240" y="309"/>
                    <a:pt x="243" y="303"/>
                  </a:cubicBezTo>
                  <a:cubicBezTo>
                    <a:pt x="245" y="300"/>
                    <a:pt x="246" y="295"/>
                    <a:pt x="246" y="290"/>
                  </a:cubicBezTo>
                  <a:cubicBezTo>
                    <a:pt x="252" y="289"/>
                    <a:pt x="260" y="291"/>
                    <a:pt x="261" y="296"/>
                  </a:cubicBezTo>
                  <a:cubicBezTo>
                    <a:pt x="262" y="301"/>
                    <a:pt x="261" y="308"/>
                    <a:pt x="260" y="313"/>
                  </a:cubicBezTo>
                  <a:moveTo>
                    <a:pt x="392" y="208"/>
                  </a:moveTo>
                  <a:cubicBezTo>
                    <a:pt x="387" y="212"/>
                    <a:pt x="381" y="215"/>
                    <a:pt x="375" y="219"/>
                  </a:cubicBezTo>
                  <a:cubicBezTo>
                    <a:pt x="377" y="211"/>
                    <a:pt x="377" y="202"/>
                    <a:pt x="375" y="197"/>
                  </a:cubicBezTo>
                  <a:cubicBezTo>
                    <a:pt x="371" y="188"/>
                    <a:pt x="365" y="184"/>
                    <a:pt x="359" y="181"/>
                  </a:cubicBezTo>
                  <a:cubicBezTo>
                    <a:pt x="358" y="179"/>
                    <a:pt x="358" y="178"/>
                    <a:pt x="356" y="177"/>
                  </a:cubicBezTo>
                  <a:cubicBezTo>
                    <a:pt x="341" y="171"/>
                    <a:pt x="326" y="166"/>
                    <a:pt x="311" y="160"/>
                  </a:cubicBezTo>
                  <a:cubicBezTo>
                    <a:pt x="294" y="154"/>
                    <a:pt x="279" y="143"/>
                    <a:pt x="261" y="146"/>
                  </a:cubicBezTo>
                  <a:cubicBezTo>
                    <a:pt x="244" y="148"/>
                    <a:pt x="233" y="161"/>
                    <a:pt x="222" y="173"/>
                  </a:cubicBezTo>
                  <a:cubicBezTo>
                    <a:pt x="216" y="181"/>
                    <a:pt x="209" y="189"/>
                    <a:pt x="201" y="196"/>
                  </a:cubicBezTo>
                  <a:cubicBezTo>
                    <a:pt x="198" y="199"/>
                    <a:pt x="194" y="204"/>
                    <a:pt x="190" y="205"/>
                  </a:cubicBezTo>
                  <a:cubicBezTo>
                    <a:pt x="187" y="210"/>
                    <a:pt x="183" y="210"/>
                    <a:pt x="177" y="205"/>
                  </a:cubicBezTo>
                  <a:cubicBezTo>
                    <a:pt x="167" y="205"/>
                    <a:pt x="166" y="201"/>
                    <a:pt x="172" y="194"/>
                  </a:cubicBezTo>
                  <a:cubicBezTo>
                    <a:pt x="181" y="176"/>
                    <a:pt x="192" y="159"/>
                    <a:pt x="204" y="143"/>
                  </a:cubicBezTo>
                  <a:cubicBezTo>
                    <a:pt x="216" y="126"/>
                    <a:pt x="234" y="99"/>
                    <a:pt x="257" y="99"/>
                  </a:cubicBezTo>
                  <a:cubicBezTo>
                    <a:pt x="275" y="99"/>
                    <a:pt x="290" y="106"/>
                    <a:pt x="308" y="102"/>
                  </a:cubicBezTo>
                  <a:cubicBezTo>
                    <a:pt x="313" y="101"/>
                    <a:pt x="318" y="99"/>
                    <a:pt x="323" y="95"/>
                  </a:cubicBezTo>
                  <a:cubicBezTo>
                    <a:pt x="328" y="91"/>
                    <a:pt x="331" y="85"/>
                    <a:pt x="335" y="80"/>
                  </a:cubicBezTo>
                  <a:cubicBezTo>
                    <a:pt x="336" y="82"/>
                    <a:pt x="337" y="82"/>
                    <a:pt x="339" y="82"/>
                  </a:cubicBezTo>
                  <a:cubicBezTo>
                    <a:pt x="346" y="93"/>
                    <a:pt x="356" y="103"/>
                    <a:pt x="362" y="115"/>
                  </a:cubicBezTo>
                  <a:cubicBezTo>
                    <a:pt x="366" y="122"/>
                    <a:pt x="367" y="129"/>
                    <a:pt x="371" y="136"/>
                  </a:cubicBezTo>
                  <a:cubicBezTo>
                    <a:pt x="376" y="146"/>
                    <a:pt x="383" y="154"/>
                    <a:pt x="388" y="163"/>
                  </a:cubicBezTo>
                  <a:cubicBezTo>
                    <a:pt x="391" y="171"/>
                    <a:pt x="394" y="178"/>
                    <a:pt x="399" y="185"/>
                  </a:cubicBezTo>
                  <a:cubicBezTo>
                    <a:pt x="407" y="197"/>
                    <a:pt x="403" y="201"/>
                    <a:pt x="392" y="208"/>
                  </a:cubicBezTo>
                  <a:moveTo>
                    <a:pt x="464" y="171"/>
                  </a:moveTo>
                  <a:cubicBezTo>
                    <a:pt x="461" y="176"/>
                    <a:pt x="427" y="204"/>
                    <a:pt x="426" y="204"/>
                  </a:cubicBezTo>
                  <a:cubicBezTo>
                    <a:pt x="426" y="204"/>
                    <a:pt x="423" y="198"/>
                    <a:pt x="422" y="197"/>
                  </a:cubicBezTo>
                  <a:cubicBezTo>
                    <a:pt x="422" y="197"/>
                    <a:pt x="421" y="197"/>
                    <a:pt x="421" y="196"/>
                  </a:cubicBezTo>
                  <a:cubicBezTo>
                    <a:pt x="420" y="186"/>
                    <a:pt x="410" y="178"/>
                    <a:pt x="405" y="169"/>
                  </a:cubicBezTo>
                  <a:cubicBezTo>
                    <a:pt x="395" y="151"/>
                    <a:pt x="383" y="132"/>
                    <a:pt x="374" y="113"/>
                  </a:cubicBezTo>
                  <a:cubicBezTo>
                    <a:pt x="367" y="96"/>
                    <a:pt x="351" y="84"/>
                    <a:pt x="339" y="71"/>
                  </a:cubicBezTo>
                  <a:cubicBezTo>
                    <a:pt x="339" y="70"/>
                    <a:pt x="339" y="70"/>
                    <a:pt x="338" y="69"/>
                  </a:cubicBezTo>
                  <a:cubicBezTo>
                    <a:pt x="336" y="59"/>
                    <a:pt x="342" y="55"/>
                    <a:pt x="349" y="50"/>
                  </a:cubicBezTo>
                  <a:cubicBezTo>
                    <a:pt x="362" y="39"/>
                    <a:pt x="377" y="32"/>
                    <a:pt x="392" y="23"/>
                  </a:cubicBezTo>
                  <a:cubicBezTo>
                    <a:pt x="395" y="21"/>
                    <a:pt x="399" y="18"/>
                    <a:pt x="401" y="19"/>
                  </a:cubicBezTo>
                  <a:cubicBezTo>
                    <a:pt x="403" y="20"/>
                    <a:pt x="407" y="32"/>
                    <a:pt x="408" y="34"/>
                  </a:cubicBezTo>
                  <a:cubicBezTo>
                    <a:pt x="416" y="50"/>
                    <a:pt x="421" y="67"/>
                    <a:pt x="428" y="83"/>
                  </a:cubicBezTo>
                  <a:cubicBezTo>
                    <a:pt x="436" y="99"/>
                    <a:pt x="445" y="113"/>
                    <a:pt x="451" y="129"/>
                  </a:cubicBezTo>
                  <a:cubicBezTo>
                    <a:pt x="456" y="140"/>
                    <a:pt x="471" y="160"/>
                    <a:pt x="464" y="17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0" name="chenying0907 243"/>
            <p:cNvSpPr/>
            <p:nvPr/>
          </p:nvSpPr>
          <p:spPr bwMode="auto">
            <a:xfrm>
              <a:off x="3349626" y="3332164"/>
              <a:ext cx="68263" cy="233363"/>
            </a:xfrm>
            <a:custGeom>
              <a:avLst/>
              <a:gdLst>
                <a:gd name="T0" fmla="*/ 31 w 32"/>
                <a:gd name="T1" fmla="*/ 0 h 109"/>
                <a:gd name="T2" fmla="*/ 29 w 32"/>
                <a:gd name="T3" fmla="*/ 1 h 109"/>
                <a:gd name="T4" fmla="*/ 28 w 32"/>
                <a:gd name="T5" fmla="*/ 1 h 109"/>
                <a:gd name="T6" fmla="*/ 12 w 32"/>
                <a:gd name="T7" fmla="*/ 64 h 109"/>
                <a:gd name="T8" fmla="*/ 5 w 32"/>
                <a:gd name="T9" fmla="*/ 88 h 109"/>
                <a:gd name="T10" fmla="*/ 1 w 32"/>
                <a:gd name="T11" fmla="*/ 108 h 109"/>
                <a:gd name="T12" fmla="*/ 2 w 32"/>
                <a:gd name="T13" fmla="*/ 109 h 109"/>
                <a:gd name="T14" fmla="*/ 7 w 32"/>
                <a:gd name="T15" fmla="*/ 94 h 109"/>
                <a:gd name="T16" fmla="*/ 13 w 32"/>
                <a:gd name="T17" fmla="*/ 69 h 109"/>
                <a:gd name="T18" fmla="*/ 21 w 32"/>
                <a:gd name="T19" fmla="*/ 37 h 109"/>
                <a:gd name="T20" fmla="*/ 26 w 32"/>
                <a:gd name="T21" fmla="*/ 19 h 109"/>
                <a:gd name="T22" fmla="*/ 31 w 32"/>
                <a:gd name="T23" fmla="*/ 2 h 109"/>
                <a:gd name="T24" fmla="*/ 31 w 32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09">
                  <a:moveTo>
                    <a:pt x="31" y="0"/>
                  </a:moveTo>
                  <a:cubicBezTo>
                    <a:pt x="30" y="0"/>
                    <a:pt x="30" y="0"/>
                    <a:pt x="29" y="1"/>
                  </a:cubicBezTo>
                  <a:cubicBezTo>
                    <a:pt x="29" y="1"/>
                    <a:pt x="28" y="1"/>
                    <a:pt x="28" y="1"/>
                  </a:cubicBezTo>
                  <a:cubicBezTo>
                    <a:pt x="23" y="22"/>
                    <a:pt x="18" y="43"/>
                    <a:pt x="12" y="64"/>
                  </a:cubicBezTo>
                  <a:cubicBezTo>
                    <a:pt x="10" y="72"/>
                    <a:pt x="7" y="80"/>
                    <a:pt x="5" y="88"/>
                  </a:cubicBezTo>
                  <a:cubicBezTo>
                    <a:pt x="4" y="94"/>
                    <a:pt x="4" y="102"/>
                    <a:pt x="1" y="108"/>
                  </a:cubicBezTo>
                  <a:cubicBezTo>
                    <a:pt x="0" y="109"/>
                    <a:pt x="1" y="109"/>
                    <a:pt x="2" y="109"/>
                  </a:cubicBezTo>
                  <a:cubicBezTo>
                    <a:pt x="5" y="105"/>
                    <a:pt x="6" y="99"/>
                    <a:pt x="7" y="94"/>
                  </a:cubicBezTo>
                  <a:cubicBezTo>
                    <a:pt x="8" y="85"/>
                    <a:pt x="11" y="77"/>
                    <a:pt x="13" y="69"/>
                  </a:cubicBezTo>
                  <a:cubicBezTo>
                    <a:pt x="16" y="59"/>
                    <a:pt x="18" y="48"/>
                    <a:pt x="21" y="37"/>
                  </a:cubicBezTo>
                  <a:cubicBezTo>
                    <a:pt x="23" y="31"/>
                    <a:pt x="24" y="25"/>
                    <a:pt x="26" y="19"/>
                  </a:cubicBezTo>
                  <a:cubicBezTo>
                    <a:pt x="27" y="16"/>
                    <a:pt x="28" y="3"/>
                    <a:pt x="31" y="2"/>
                  </a:cubicBezTo>
                  <a:cubicBezTo>
                    <a:pt x="32" y="1"/>
                    <a:pt x="32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1" name="chenying0907 244"/>
            <p:cNvSpPr/>
            <p:nvPr/>
          </p:nvSpPr>
          <p:spPr bwMode="auto">
            <a:xfrm>
              <a:off x="3378201" y="3382964"/>
              <a:ext cx="42863" cy="211138"/>
            </a:xfrm>
            <a:custGeom>
              <a:avLst/>
              <a:gdLst>
                <a:gd name="T0" fmla="*/ 17 w 20"/>
                <a:gd name="T1" fmla="*/ 2 h 98"/>
                <a:gd name="T2" fmla="*/ 2 w 20"/>
                <a:gd name="T3" fmla="*/ 97 h 98"/>
                <a:gd name="T4" fmla="*/ 4 w 20"/>
                <a:gd name="T5" fmla="*/ 97 h 98"/>
                <a:gd name="T6" fmla="*/ 11 w 20"/>
                <a:gd name="T7" fmla="*/ 46 h 98"/>
                <a:gd name="T8" fmla="*/ 20 w 20"/>
                <a:gd name="T9" fmla="*/ 2 h 98"/>
                <a:gd name="T10" fmla="*/ 17 w 20"/>
                <a:gd name="T11" fmla="*/ 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98">
                  <a:moveTo>
                    <a:pt x="17" y="2"/>
                  </a:moveTo>
                  <a:cubicBezTo>
                    <a:pt x="13" y="34"/>
                    <a:pt x="0" y="64"/>
                    <a:pt x="2" y="97"/>
                  </a:cubicBezTo>
                  <a:cubicBezTo>
                    <a:pt x="2" y="98"/>
                    <a:pt x="4" y="98"/>
                    <a:pt x="4" y="97"/>
                  </a:cubicBezTo>
                  <a:cubicBezTo>
                    <a:pt x="6" y="80"/>
                    <a:pt x="7" y="63"/>
                    <a:pt x="11" y="46"/>
                  </a:cubicBezTo>
                  <a:cubicBezTo>
                    <a:pt x="14" y="32"/>
                    <a:pt x="18" y="17"/>
                    <a:pt x="20" y="2"/>
                  </a:cubicBezTo>
                  <a:cubicBezTo>
                    <a:pt x="20" y="0"/>
                    <a:pt x="17" y="0"/>
                    <a:pt x="1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2" name="chenying0907 245"/>
            <p:cNvSpPr/>
            <p:nvPr/>
          </p:nvSpPr>
          <p:spPr bwMode="auto">
            <a:xfrm>
              <a:off x="3397251" y="3425826"/>
              <a:ext cx="41275" cy="171450"/>
            </a:xfrm>
            <a:custGeom>
              <a:avLst/>
              <a:gdLst>
                <a:gd name="T0" fmla="*/ 16 w 19"/>
                <a:gd name="T1" fmla="*/ 1 h 80"/>
                <a:gd name="T2" fmla="*/ 12 w 19"/>
                <a:gd name="T3" fmla="*/ 17 h 80"/>
                <a:gd name="T4" fmla="*/ 7 w 19"/>
                <a:gd name="T5" fmla="*/ 49 h 80"/>
                <a:gd name="T6" fmla="*/ 9 w 19"/>
                <a:gd name="T7" fmla="*/ 80 h 80"/>
                <a:gd name="T8" fmla="*/ 10 w 19"/>
                <a:gd name="T9" fmla="*/ 79 h 80"/>
                <a:gd name="T10" fmla="*/ 10 w 19"/>
                <a:gd name="T11" fmla="*/ 47 h 80"/>
                <a:gd name="T12" fmla="*/ 15 w 19"/>
                <a:gd name="T13" fmla="*/ 21 h 80"/>
                <a:gd name="T14" fmla="*/ 18 w 19"/>
                <a:gd name="T15" fmla="*/ 3 h 80"/>
                <a:gd name="T16" fmla="*/ 16 w 19"/>
                <a:gd name="T17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80">
                  <a:moveTo>
                    <a:pt x="16" y="1"/>
                  </a:moveTo>
                  <a:cubicBezTo>
                    <a:pt x="11" y="5"/>
                    <a:pt x="13" y="12"/>
                    <a:pt x="12" y="17"/>
                  </a:cubicBezTo>
                  <a:cubicBezTo>
                    <a:pt x="12" y="28"/>
                    <a:pt x="8" y="38"/>
                    <a:pt x="7" y="49"/>
                  </a:cubicBezTo>
                  <a:cubicBezTo>
                    <a:pt x="5" y="56"/>
                    <a:pt x="0" y="75"/>
                    <a:pt x="9" y="80"/>
                  </a:cubicBezTo>
                  <a:cubicBezTo>
                    <a:pt x="10" y="80"/>
                    <a:pt x="10" y="80"/>
                    <a:pt x="10" y="79"/>
                  </a:cubicBezTo>
                  <a:cubicBezTo>
                    <a:pt x="4" y="70"/>
                    <a:pt x="8" y="57"/>
                    <a:pt x="10" y="47"/>
                  </a:cubicBezTo>
                  <a:cubicBezTo>
                    <a:pt x="12" y="38"/>
                    <a:pt x="14" y="30"/>
                    <a:pt x="15" y="21"/>
                  </a:cubicBezTo>
                  <a:cubicBezTo>
                    <a:pt x="16" y="15"/>
                    <a:pt x="13" y="7"/>
                    <a:pt x="18" y="3"/>
                  </a:cubicBezTo>
                  <a:cubicBezTo>
                    <a:pt x="19" y="2"/>
                    <a:pt x="17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3" name="chenying0907 246"/>
            <p:cNvSpPr/>
            <p:nvPr/>
          </p:nvSpPr>
          <p:spPr bwMode="auto">
            <a:xfrm>
              <a:off x="3429001" y="3463926"/>
              <a:ext cx="25400" cy="103188"/>
            </a:xfrm>
            <a:custGeom>
              <a:avLst/>
              <a:gdLst>
                <a:gd name="T0" fmla="*/ 10 w 12"/>
                <a:gd name="T1" fmla="*/ 1 h 48"/>
                <a:gd name="T2" fmla="*/ 8 w 12"/>
                <a:gd name="T3" fmla="*/ 1 h 48"/>
                <a:gd name="T4" fmla="*/ 1 w 12"/>
                <a:gd name="T5" fmla="*/ 46 h 48"/>
                <a:gd name="T6" fmla="*/ 3 w 12"/>
                <a:gd name="T7" fmla="*/ 46 h 48"/>
                <a:gd name="T8" fmla="*/ 10 w 12"/>
                <a:gd name="T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48">
                  <a:moveTo>
                    <a:pt x="10" y="1"/>
                  </a:moveTo>
                  <a:cubicBezTo>
                    <a:pt x="10" y="0"/>
                    <a:pt x="8" y="0"/>
                    <a:pt x="8" y="1"/>
                  </a:cubicBezTo>
                  <a:cubicBezTo>
                    <a:pt x="10" y="17"/>
                    <a:pt x="0" y="31"/>
                    <a:pt x="1" y="46"/>
                  </a:cubicBezTo>
                  <a:cubicBezTo>
                    <a:pt x="1" y="48"/>
                    <a:pt x="3" y="48"/>
                    <a:pt x="3" y="46"/>
                  </a:cubicBezTo>
                  <a:cubicBezTo>
                    <a:pt x="4" y="31"/>
                    <a:pt x="12" y="17"/>
                    <a:pt x="1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4" name="chenying0907 247"/>
            <p:cNvSpPr/>
            <p:nvPr/>
          </p:nvSpPr>
          <p:spPr bwMode="auto">
            <a:xfrm>
              <a:off x="3459164" y="3486151"/>
              <a:ext cx="30163" cy="111125"/>
            </a:xfrm>
            <a:custGeom>
              <a:avLst/>
              <a:gdLst>
                <a:gd name="T0" fmla="*/ 5 w 14"/>
                <a:gd name="T1" fmla="*/ 51 h 52"/>
                <a:gd name="T2" fmla="*/ 14 w 14"/>
                <a:gd name="T3" fmla="*/ 2 h 52"/>
                <a:gd name="T4" fmla="*/ 12 w 14"/>
                <a:gd name="T5" fmla="*/ 1 h 52"/>
                <a:gd name="T6" fmla="*/ 4 w 14"/>
                <a:gd name="T7" fmla="*/ 30 h 52"/>
                <a:gd name="T8" fmla="*/ 2 w 14"/>
                <a:gd name="T9" fmla="*/ 51 h 52"/>
                <a:gd name="T10" fmla="*/ 3 w 14"/>
                <a:gd name="T11" fmla="*/ 52 h 52"/>
                <a:gd name="T12" fmla="*/ 5 w 14"/>
                <a:gd name="T13" fmla="*/ 52 h 52"/>
                <a:gd name="T14" fmla="*/ 5 w 14"/>
                <a:gd name="T1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2">
                  <a:moveTo>
                    <a:pt x="5" y="51"/>
                  </a:moveTo>
                  <a:cubicBezTo>
                    <a:pt x="0" y="48"/>
                    <a:pt x="13" y="7"/>
                    <a:pt x="14" y="2"/>
                  </a:cubicBezTo>
                  <a:cubicBezTo>
                    <a:pt x="14" y="0"/>
                    <a:pt x="12" y="0"/>
                    <a:pt x="12" y="1"/>
                  </a:cubicBezTo>
                  <a:cubicBezTo>
                    <a:pt x="9" y="11"/>
                    <a:pt x="6" y="21"/>
                    <a:pt x="4" y="30"/>
                  </a:cubicBezTo>
                  <a:cubicBezTo>
                    <a:pt x="3" y="38"/>
                    <a:pt x="0" y="44"/>
                    <a:pt x="2" y="51"/>
                  </a:cubicBezTo>
                  <a:cubicBezTo>
                    <a:pt x="2" y="52"/>
                    <a:pt x="3" y="52"/>
                    <a:pt x="3" y="52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6" y="52"/>
                    <a:pt x="6" y="51"/>
                    <a:pt x="5" y="5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5" name="chenying0907 248"/>
            <p:cNvSpPr/>
            <p:nvPr/>
          </p:nvSpPr>
          <p:spPr bwMode="auto">
            <a:xfrm>
              <a:off x="3506789" y="3522664"/>
              <a:ext cx="17463" cy="63500"/>
            </a:xfrm>
            <a:custGeom>
              <a:avLst/>
              <a:gdLst>
                <a:gd name="T0" fmla="*/ 7 w 8"/>
                <a:gd name="T1" fmla="*/ 1 h 30"/>
                <a:gd name="T2" fmla="*/ 5 w 8"/>
                <a:gd name="T3" fmla="*/ 1 h 30"/>
                <a:gd name="T4" fmla="*/ 6 w 8"/>
                <a:gd name="T5" fmla="*/ 3 h 30"/>
                <a:gd name="T6" fmla="*/ 6 w 8"/>
                <a:gd name="T7" fmla="*/ 3 h 30"/>
                <a:gd name="T8" fmla="*/ 0 w 8"/>
                <a:gd name="T9" fmla="*/ 29 h 30"/>
                <a:gd name="T10" fmla="*/ 1 w 8"/>
                <a:gd name="T11" fmla="*/ 29 h 30"/>
                <a:gd name="T12" fmla="*/ 8 w 8"/>
                <a:gd name="T13" fmla="*/ 1 h 30"/>
                <a:gd name="T14" fmla="*/ 7 w 8"/>
                <a:gd name="T1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30">
                  <a:moveTo>
                    <a:pt x="7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5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12"/>
                    <a:pt x="1" y="20"/>
                    <a:pt x="0" y="29"/>
                  </a:cubicBezTo>
                  <a:cubicBezTo>
                    <a:pt x="0" y="30"/>
                    <a:pt x="1" y="30"/>
                    <a:pt x="1" y="29"/>
                  </a:cubicBezTo>
                  <a:cubicBezTo>
                    <a:pt x="4" y="20"/>
                    <a:pt x="7" y="11"/>
                    <a:pt x="8" y="1"/>
                  </a:cubicBezTo>
                  <a:cubicBezTo>
                    <a:pt x="8" y="1"/>
                    <a:pt x="7" y="0"/>
                    <a:pt x="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6" name="chenying0907 249"/>
            <p:cNvSpPr/>
            <p:nvPr/>
          </p:nvSpPr>
          <p:spPr bwMode="auto">
            <a:xfrm>
              <a:off x="3556001" y="3506789"/>
              <a:ext cx="30163" cy="144463"/>
            </a:xfrm>
            <a:custGeom>
              <a:avLst/>
              <a:gdLst>
                <a:gd name="T0" fmla="*/ 12 w 14"/>
                <a:gd name="T1" fmla="*/ 1 h 67"/>
                <a:gd name="T2" fmla="*/ 6 w 14"/>
                <a:gd name="T3" fmla="*/ 17 h 67"/>
                <a:gd name="T4" fmla="*/ 4 w 14"/>
                <a:gd name="T5" fmla="*/ 32 h 67"/>
                <a:gd name="T6" fmla="*/ 4 w 14"/>
                <a:gd name="T7" fmla="*/ 67 h 67"/>
                <a:gd name="T8" fmla="*/ 6 w 14"/>
                <a:gd name="T9" fmla="*/ 66 h 67"/>
                <a:gd name="T10" fmla="*/ 4 w 14"/>
                <a:gd name="T11" fmla="*/ 52 h 67"/>
                <a:gd name="T12" fmla="*/ 6 w 14"/>
                <a:gd name="T13" fmla="*/ 34 h 67"/>
                <a:gd name="T14" fmla="*/ 9 w 14"/>
                <a:gd name="T15" fmla="*/ 16 h 67"/>
                <a:gd name="T16" fmla="*/ 13 w 14"/>
                <a:gd name="T17" fmla="*/ 2 h 67"/>
                <a:gd name="T18" fmla="*/ 12 w 14"/>
                <a:gd name="T19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67">
                  <a:moveTo>
                    <a:pt x="12" y="1"/>
                  </a:moveTo>
                  <a:cubicBezTo>
                    <a:pt x="10" y="7"/>
                    <a:pt x="8" y="11"/>
                    <a:pt x="6" y="17"/>
                  </a:cubicBezTo>
                  <a:cubicBezTo>
                    <a:pt x="5" y="22"/>
                    <a:pt x="5" y="27"/>
                    <a:pt x="4" y="32"/>
                  </a:cubicBezTo>
                  <a:cubicBezTo>
                    <a:pt x="3" y="45"/>
                    <a:pt x="0" y="54"/>
                    <a:pt x="4" y="67"/>
                  </a:cubicBezTo>
                  <a:cubicBezTo>
                    <a:pt x="5" y="67"/>
                    <a:pt x="6" y="67"/>
                    <a:pt x="6" y="66"/>
                  </a:cubicBezTo>
                  <a:cubicBezTo>
                    <a:pt x="5" y="62"/>
                    <a:pt x="4" y="57"/>
                    <a:pt x="4" y="52"/>
                  </a:cubicBezTo>
                  <a:cubicBezTo>
                    <a:pt x="4" y="46"/>
                    <a:pt x="5" y="40"/>
                    <a:pt x="6" y="34"/>
                  </a:cubicBezTo>
                  <a:cubicBezTo>
                    <a:pt x="7" y="28"/>
                    <a:pt x="7" y="22"/>
                    <a:pt x="9" y="16"/>
                  </a:cubicBezTo>
                  <a:cubicBezTo>
                    <a:pt x="10" y="11"/>
                    <a:pt x="12" y="7"/>
                    <a:pt x="13" y="2"/>
                  </a:cubicBezTo>
                  <a:cubicBezTo>
                    <a:pt x="14" y="1"/>
                    <a:pt x="12" y="0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7" name="chenying0907 250"/>
            <p:cNvSpPr/>
            <p:nvPr/>
          </p:nvSpPr>
          <p:spPr bwMode="auto">
            <a:xfrm>
              <a:off x="3590926" y="3505201"/>
              <a:ext cx="34925" cy="163513"/>
            </a:xfrm>
            <a:custGeom>
              <a:avLst/>
              <a:gdLst>
                <a:gd name="T0" fmla="*/ 6 w 16"/>
                <a:gd name="T1" fmla="*/ 48 h 76"/>
                <a:gd name="T2" fmla="*/ 15 w 16"/>
                <a:gd name="T3" fmla="*/ 3 h 76"/>
                <a:gd name="T4" fmla="*/ 13 w 16"/>
                <a:gd name="T5" fmla="*/ 2 h 76"/>
                <a:gd name="T6" fmla="*/ 2 w 16"/>
                <a:gd name="T7" fmla="*/ 55 h 76"/>
                <a:gd name="T8" fmla="*/ 6 w 16"/>
                <a:gd name="T9" fmla="*/ 76 h 76"/>
                <a:gd name="T10" fmla="*/ 7 w 16"/>
                <a:gd name="T11" fmla="*/ 74 h 76"/>
                <a:gd name="T12" fmla="*/ 6 w 16"/>
                <a:gd name="T13" fmla="*/ 4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76">
                  <a:moveTo>
                    <a:pt x="6" y="48"/>
                  </a:moveTo>
                  <a:cubicBezTo>
                    <a:pt x="9" y="33"/>
                    <a:pt x="13" y="18"/>
                    <a:pt x="15" y="3"/>
                  </a:cubicBezTo>
                  <a:cubicBezTo>
                    <a:pt x="16" y="1"/>
                    <a:pt x="13" y="0"/>
                    <a:pt x="13" y="2"/>
                  </a:cubicBezTo>
                  <a:cubicBezTo>
                    <a:pt x="10" y="20"/>
                    <a:pt x="4" y="37"/>
                    <a:pt x="2" y="55"/>
                  </a:cubicBezTo>
                  <a:cubicBezTo>
                    <a:pt x="2" y="59"/>
                    <a:pt x="0" y="75"/>
                    <a:pt x="6" y="76"/>
                  </a:cubicBezTo>
                  <a:cubicBezTo>
                    <a:pt x="7" y="76"/>
                    <a:pt x="8" y="75"/>
                    <a:pt x="7" y="74"/>
                  </a:cubicBezTo>
                  <a:cubicBezTo>
                    <a:pt x="2" y="71"/>
                    <a:pt x="6" y="53"/>
                    <a:pt x="6" y="4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8" name="chenying0907 251"/>
            <p:cNvSpPr/>
            <p:nvPr/>
          </p:nvSpPr>
          <p:spPr bwMode="auto">
            <a:xfrm>
              <a:off x="3632201" y="3594101"/>
              <a:ext cx="12700" cy="42863"/>
            </a:xfrm>
            <a:custGeom>
              <a:avLst/>
              <a:gdLst>
                <a:gd name="T0" fmla="*/ 4 w 6"/>
                <a:gd name="T1" fmla="*/ 1 h 20"/>
                <a:gd name="T2" fmla="*/ 2 w 6"/>
                <a:gd name="T3" fmla="*/ 19 h 20"/>
                <a:gd name="T4" fmla="*/ 4 w 6"/>
                <a:gd name="T5" fmla="*/ 19 h 20"/>
                <a:gd name="T6" fmla="*/ 6 w 6"/>
                <a:gd name="T7" fmla="*/ 1 h 20"/>
                <a:gd name="T8" fmla="*/ 4 w 6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0">
                  <a:moveTo>
                    <a:pt x="4" y="1"/>
                  </a:moveTo>
                  <a:cubicBezTo>
                    <a:pt x="4" y="7"/>
                    <a:pt x="0" y="14"/>
                    <a:pt x="2" y="19"/>
                  </a:cubicBezTo>
                  <a:cubicBezTo>
                    <a:pt x="2" y="20"/>
                    <a:pt x="3" y="20"/>
                    <a:pt x="4" y="19"/>
                  </a:cubicBezTo>
                  <a:cubicBezTo>
                    <a:pt x="4" y="13"/>
                    <a:pt x="5" y="7"/>
                    <a:pt x="6" y="1"/>
                  </a:cubicBezTo>
                  <a:cubicBezTo>
                    <a:pt x="6" y="0"/>
                    <a:pt x="5" y="1"/>
                    <a:pt x="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59" name="chenying0907 252"/>
            <p:cNvSpPr/>
            <p:nvPr/>
          </p:nvSpPr>
          <p:spPr bwMode="auto">
            <a:xfrm>
              <a:off x="3962401" y="3213101"/>
              <a:ext cx="36513" cy="138113"/>
            </a:xfrm>
            <a:custGeom>
              <a:avLst/>
              <a:gdLst>
                <a:gd name="T0" fmla="*/ 15 w 17"/>
                <a:gd name="T1" fmla="*/ 1 h 64"/>
                <a:gd name="T2" fmla="*/ 12 w 17"/>
                <a:gd name="T3" fmla="*/ 17 h 64"/>
                <a:gd name="T4" fmla="*/ 8 w 17"/>
                <a:gd name="T5" fmla="*/ 34 h 64"/>
                <a:gd name="T6" fmla="*/ 5 w 17"/>
                <a:gd name="T7" fmla="*/ 49 h 64"/>
                <a:gd name="T8" fmla="*/ 1 w 17"/>
                <a:gd name="T9" fmla="*/ 63 h 64"/>
                <a:gd name="T10" fmla="*/ 1 w 17"/>
                <a:gd name="T11" fmla="*/ 64 h 64"/>
                <a:gd name="T12" fmla="*/ 9 w 17"/>
                <a:gd name="T13" fmla="*/ 36 h 64"/>
                <a:gd name="T14" fmla="*/ 14 w 17"/>
                <a:gd name="T15" fmla="*/ 15 h 64"/>
                <a:gd name="T16" fmla="*/ 17 w 17"/>
                <a:gd name="T17" fmla="*/ 1 h 64"/>
                <a:gd name="T18" fmla="*/ 15 w 17"/>
                <a:gd name="T19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64">
                  <a:moveTo>
                    <a:pt x="15" y="1"/>
                  </a:moveTo>
                  <a:cubicBezTo>
                    <a:pt x="15" y="6"/>
                    <a:pt x="13" y="12"/>
                    <a:pt x="12" y="17"/>
                  </a:cubicBezTo>
                  <a:cubicBezTo>
                    <a:pt x="10" y="22"/>
                    <a:pt x="9" y="28"/>
                    <a:pt x="8" y="34"/>
                  </a:cubicBezTo>
                  <a:cubicBezTo>
                    <a:pt x="7" y="39"/>
                    <a:pt x="6" y="44"/>
                    <a:pt x="5" y="49"/>
                  </a:cubicBezTo>
                  <a:cubicBezTo>
                    <a:pt x="4" y="53"/>
                    <a:pt x="4" y="59"/>
                    <a:pt x="1" y="63"/>
                  </a:cubicBezTo>
                  <a:cubicBezTo>
                    <a:pt x="0" y="64"/>
                    <a:pt x="1" y="64"/>
                    <a:pt x="1" y="64"/>
                  </a:cubicBezTo>
                  <a:cubicBezTo>
                    <a:pt x="7" y="58"/>
                    <a:pt x="8" y="44"/>
                    <a:pt x="9" y="36"/>
                  </a:cubicBezTo>
                  <a:cubicBezTo>
                    <a:pt x="10" y="29"/>
                    <a:pt x="12" y="22"/>
                    <a:pt x="14" y="15"/>
                  </a:cubicBezTo>
                  <a:cubicBezTo>
                    <a:pt x="15" y="11"/>
                    <a:pt x="17" y="6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0" name="chenying0907 253"/>
            <p:cNvSpPr/>
            <p:nvPr/>
          </p:nvSpPr>
          <p:spPr bwMode="auto">
            <a:xfrm>
              <a:off x="3984626" y="3211514"/>
              <a:ext cx="49213" cy="177800"/>
            </a:xfrm>
            <a:custGeom>
              <a:avLst/>
              <a:gdLst>
                <a:gd name="T0" fmla="*/ 20 w 23"/>
                <a:gd name="T1" fmla="*/ 1 h 83"/>
                <a:gd name="T2" fmla="*/ 14 w 23"/>
                <a:gd name="T3" fmla="*/ 25 h 83"/>
                <a:gd name="T4" fmla="*/ 8 w 23"/>
                <a:gd name="T5" fmla="*/ 49 h 83"/>
                <a:gd name="T6" fmla="*/ 4 w 23"/>
                <a:gd name="T7" fmla="*/ 66 h 83"/>
                <a:gd name="T8" fmla="*/ 1 w 23"/>
                <a:gd name="T9" fmla="*/ 81 h 83"/>
                <a:gd name="T10" fmla="*/ 1 w 23"/>
                <a:gd name="T11" fmla="*/ 83 h 83"/>
                <a:gd name="T12" fmla="*/ 9 w 23"/>
                <a:gd name="T13" fmla="*/ 57 h 83"/>
                <a:gd name="T14" fmla="*/ 15 w 23"/>
                <a:gd name="T15" fmla="*/ 36 h 83"/>
                <a:gd name="T16" fmla="*/ 18 w 23"/>
                <a:gd name="T17" fmla="*/ 22 h 83"/>
                <a:gd name="T18" fmla="*/ 22 w 23"/>
                <a:gd name="T19" fmla="*/ 3 h 83"/>
                <a:gd name="T20" fmla="*/ 20 w 23"/>
                <a:gd name="T21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83">
                  <a:moveTo>
                    <a:pt x="20" y="1"/>
                  </a:moveTo>
                  <a:cubicBezTo>
                    <a:pt x="15" y="8"/>
                    <a:pt x="16" y="17"/>
                    <a:pt x="14" y="25"/>
                  </a:cubicBezTo>
                  <a:cubicBezTo>
                    <a:pt x="12" y="33"/>
                    <a:pt x="9" y="41"/>
                    <a:pt x="8" y="49"/>
                  </a:cubicBezTo>
                  <a:cubicBezTo>
                    <a:pt x="6" y="55"/>
                    <a:pt x="5" y="61"/>
                    <a:pt x="4" y="66"/>
                  </a:cubicBezTo>
                  <a:cubicBezTo>
                    <a:pt x="4" y="69"/>
                    <a:pt x="3" y="80"/>
                    <a:pt x="1" y="81"/>
                  </a:cubicBezTo>
                  <a:cubicBezTo>
                    <a:pt x="0" y="82"/>
                    <a:pt x="0" y="83"/>
                    <a:pt x="1" y="83"/>
                  </a:cubicBezTo>
                  <a:cubicBezTo>
                    <a:pt x="7" y="81"/>
                    <a:pt x="9" y="62"/>
                    <a:pt x="9" y="57"/>
                  </a:cubicBezTo>
                  <a:cubicBezTo>
                    <a:pt x="11" y="50"/>
                    <a:pt x="13" y="43"/>
                    <a:pt x="15" y="36"/>
                  </a:cubicBezTo>
                  <a:cubicBezTo>
                    <a:pt x="16" y="31"/>
                    <a:pt x="17" y="27"/>
                    <a:pt x="18" y="22"/>
                  </a:cubicBezTo>
                  <a:cubicBezTo>
                    <a:pt x="19" y="15"/>
                    <a:pt x="18" y="9"/>
                    <a:pt x="22" y="3"/>
                  </a:cubicBezTo>
                  <a:cubicBezTo>
                    <a:pt x="23" y="1"/>
                    <a:pt x="21" y="0"/>
                    <a:pt x="2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1" name="chenying0907 254"/>
            <p:cNvSpPr/>
            <p:nvPr/>
          </p:nvSpPr>
          <p:spPr bwMode="auto">
            <a:xfrm>
              <a:off x="3952876" y="3243264"/>
              <a:ext cx="103188" cy="268288"/>
            </a:xfrm>
            <a:custGeom>
              <a:avLst/>
              <a:gdLst>
                <a:gd name="T0" fmla="*/ 36 w 48"/>
                <a:gd name="T1" fmla="*/ 43 h 125"/>
                <a:gd name="T2" fmla="*/ 47 w 48"/>
                <a:gd name="T3" fmla="*/ 2 h 125"/>
                <a:gd name="T4" fmla="*/ 45 w 48"/>
                <a:gd name="T5" fmla="*/ 2 h 125"/>
                <a:gd name="T6" fmla="*/ 32 w 48"/>
                <a:gd name="T7" fmla="*/ 46 h 125"/>
                <a:gd name="T8" fmla="*/ 26 w 48"/>
                <a:gd name="T9" fmla="*/ 69 h 125"/>
                <a:gd name="T10" fmla="*/ 24 w 48"/>
                <a:gd name="T11" fmla="*/ 73 h 125"/>
                <a:gd name="T12" fmla="*/ 15 w 48"/>
                <a:gd name="T13" fmla="*/ 95 h 125"/>
                <a:gd name="T14" fmla="*/ 11 w 48"/>
                <a:gd name="T15" fmla="*/ 106 h 125"/>
                <a:gd name="T16" fmla="*/ 2 w 48"/>
                <a:gd name="T17" fmla="*/ 122 h 125"/>
                <a:gd name="T18" fmla="*/ 0 w 48"/>
                <a:gd name="T19" fmla="*/ 122 h 125"/>
                <a:gd name="T20" fmla="*/ 1 w 48"/>
                <a:gd name="T21" fmla="*/ 124 h 125"/>
                <a:gd name="T22" fmla="*/ 2 w 48"/>
                <a:gd name="T23" fmla="*/ 124 h 125"/>
                <a:gd name="T24" fmla="*/ 17 w 48"/>
                <a:gd name="T25" fmla="*/ 96 h 125"/>
                <a:gd name="T26" fmla="*/ 25 w 48"/>
                <a:gd name="T27" fmla="*/ 77 h 125"/>
                <a:gd name="T28" fmla="*/ 25 w 48"/>
                <a:gd name="T29" fmla="*/ 87 h 125"/>
                <a:gd name="T30" fmla="*/ 27 w 48"/>
                <a:gd name="T31" fmla="*/ 87 h 125"/>
                <a:gd name="T32" fmla="*/ 31 w 48"/>
                <a:gd name="T33" fmla="*/ 65 h 125"/>
                <a:gd name="T34" fmla="*/ 32 w 48"/>
                <a:gd name="T35" fmla="*/ 60 h 125"/>
                <a:gd name="T36" fmla="*/ 36 w 48"/>
                <a:gd name="T37" fmla="*/ 4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125">
                  <a:moveTo>
                    <a:pt x="36" y="43"/>
                  </a:moveTo>
                  <a:cubicBezTo>
                    <a:pt x="40" y="29"/>
                    <a:pt x="46" y="16"/>
                    <a:pt x="47" y="2"/>
                  </a:cubicBezTo>
                  <a:cubicBezTo>
                    <a:pt x="48" y="0"/>
                    <a:pt x="45" y="0"/>
                    <a:pt x="45" y="2"/>
                  </a:cubicBezTo>
                  <a:cubicBezTo>
                    <a:pt x="43" y="17"/>
                    <a:pt x="36" y="32"/>
                    <a:pt x="32" y="46"/>
                  </a:cubicBezTo>
                  <a:cubicBezTo>
                    <a:pt x="30" y="53"/>
                    <a:pt x="28" y="61"/>
                    <a:pt x="26" y="69"/>
                  </a:cubicBezTo>
                  <a:cubicBezTo>
                    <a:pt x="25" y="70"/>
                    <a:pt x="24" y="72"/>
                    <a:pt x="24" y="73"/>
                  </a:cubicBezTo>
                  <a:cubicBezTo>
                    <a:pt x="21" y="81"/>
                    <a:pt x="18" y="88"/>
                    <a:pt x="15" y="95"/>
                  </a:cubicBezTo>
                  <a:cubicBezTo>
                    <a:pt x="13" y="99"/>
                    <a:pt x="12" y="103"/>
                    <a:pt x="11" y="106"/>
                  </a:cubicBezTo>
                  <a:cubicBezTo>
                    <a:pt x="10" y="108"/>
                    <a:pt x="2" y="124"/>
                    <a:pt x="2" y="122"/>
                  </a:cubicBezTo>
                  <a:cubicBezTo>
                    <a:pt x="1" y="121"/>
                    <a:pt x="0" y="121"/>
                    <a:pt x="0" y="122"/>
                  </a:cubicBezTo>
                  <a:cubicBezTo>
                    <a:pt x="1" y="124"/>
                    <a:pt x="1" y="124"/>
                    <a:pt x="1" y="124"/>
                  </a:cubicBezTo>
                  <a:cubicBezTo>
                    <a:pt x="1" y="124"/>
                    <a:pt x="1" y="125"/>
                    <a:pt x="2" y="124"/>
                  </a:cubicBezTo>
                  <a:cubicBezTo>
                    <a:pt x="12" y="119"/>
                    <a:pt x="13" y="106"/>
                    <a:pt x="17" y="96"/>
                  </a:cubicBezTo>
                  <a:cubicBezTo>
                    <a:pt x="20" y="90"/>
                    <a:pt x="22" y="84"/>
                    <a:pt x="25" y="77"/>
                  </a:cubicBezTo>
                  <a:cubicBezTo>
                    <a:pt x="24" y="81"/>
                    <a:pt x="24" y="84"/>
                    <a:pt x="25" y="87"/>
                  </a:cubicBezTo>
                  <a:cubicBezTo>
                    <a:pt x="25" y="88"/>
                    <a:pt x="27" y="89"/>
                    <a:pt x="27" y="87"/>
                  </a:cubicBezTo>
                  <a:cubicBezTo>
                    <a:pt x="29" y="80"/>
                    <a:pt x="30" y="72"/>
                    <a:pt x="31" y="65"/>
                  </a:cubicBezTo>
                  <a:cubicBezTo>
                    <a:pt x="32" y="63"/>
                    <a:pt x="32" y="62"/>
                    <a:pt x="32" y="60"/>
                  </a:cubicBezTo>
                  <a:cubicBezTo>
                    <a:pt x="33" y="54"/>
                    <a:pt x="35" y="48"/>
                    <a:pt x="36" y="4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2" name="chenying0907 255"/>
            <p:cNvSpPr/>
            <p:nvPr/>
          </p:nvSpPr>
          <p:spPr bwMode="auto">
            <a:xfrm>
              <a:off x="4008439" y="3260726"/>
              <a:ext cx="66675" cy="200025"/>
            </a:xfrm>
            <a:custGeom>
              <a:avLst/>
              <a:gdLst>
                <a:gd name="T0" fmla="*/ 29 w 31"/>
                <a:gd name="T1" fmla="*/ 1 h 93"/>
                <a:gd name="T2" fmla="*/ 12 w 31"/>
                <a:gd name="T3" fmla="*/ 51 h 93"/>
                <a:gd name="T4" fmla="*/ 1 w 31"/>
                <a:gd name="T5" fmla="*/ 92 h 93"/>
                <a:gd name="T6" fmla="*/ 4 w 31"/>
                <a:gd name="T7" fmla="*/ 92 h 93"/>
                <a:gd name="T8" fmla="*/ 16 w 31"/>
                <a:gd name="T9" fmla="*/ 49 h 93"/>
                <a:gd name="T10" fmla="*/ 31 w 31"/>
                <a:gd name="T11" fmla="*/ 2 h 93"/>
                <a:gd name="T12" fmla="*/ 29 w 31"/>
                <a:gd name="T13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93">
                  <a:moveTo>
                    <a:pt x="29" y="1"/>
                  </a:moveTo>
                  <a:cubicBezTo>
                    <a:pt x="25" y="19"/>
                    <a:pt x="17" y="34"/>
                    <a:pt x="12" y="51"/>
                  </a:cubicBezTo>
                  <a:cubicBezTo>
                    <a:pt x="8" y="63"/>
                    <a:pt x="0" y="79"/>
                    <a:pt x="1" y="92"/>
                  </a:cubicBezTo>
                  <a:cubicBezTo>
                    <a:pt x="2" y="93"/>
                    <a:pt x="3" y="93"/>
                    <a:pt x="4" y="92"/>
                  </a:cubicBezTo>
                  <a:cubicBezTo>
                    <a:pt x="6" y="77"/>
                    <a:pt x="11" y="62"/>
                    <a:pt x="16" y="49"/>
                  </a:cubicBezTo>
                  <a:cubicBezTo>
                    <a:pt x="21" y="33"/>
                    <a:pt x="29" y="18"/>
                    <a:pt x="31" y="2"/>
                  </a:cubicBezTo>
                  <a:cubicBezTo>
                    <a:pt x="31" y="0"/>
                    <a:pt x="29" y="0"/>
                    <a:pt x="29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3" name="chenying0907 256"/>
            <p:cNvSpPr/>
            <p:nvPr/>
          </p:nvSpPr>
          <p:spPr bwMode="auto">
            <a:xfrm>
              <a:off x="4032251" y="3308351"/>
              <a:ext cx="71438" cy="171450"/>
            </a:xfrm>
            <a:custGeom>
              <a:avLst/>
              <a:gdLst>
                <a:gd name="T0" fmla="*/ 30 w 33"/>
                <a:gd name="T1" fmla="*/ 2 h 80"/>
                <a:gd name="T2" fmla="*/ 12 w 33"/>
                <a:gd name="T3" fmla="*/ 50 h 80"/>
                <a:gd name="T4" fmla="*/ 1 w 33"/>
                <a:gd name="T5" fmla="*/ 79 h 80"/>
                <a:gd name="T6" fmla="*/ 2 w 33"/>
                <a:gd name="T7" fmla="*/ 80 h 80"/>
                <a:gd name="T8" fmla="*/ 13 w 33"/>
                <a:gd name="T9" fmla="*/ 58 h 80"/>
                <a:gd name="T10" fmla="*/ 33 w 33"/>
                <a:gd name="T11" fmla="*/ 2 h 80"/>
                <a:gd name="T12" fmla="*/ 30 w 33"/>
                <a:gd name="T13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80">
                  <a:moveTo>
                    <a:pt x="30" y="2"/>
                  </a:moveTo>
                  <a:cubicBezTo>
                    <a:pt x="24" y="17"/>
                    <a:pt x="18" y="33"/>
                    <a:pt x="12" y="50"/>
                  </a:cubicBezTo>
                  <a:cubicBezTo>
                    <a:pt x="10" y="57"/>
                    <a:pt x="8" y="75"/>
                    <a:pt x="1" y="79"/>
                  </a:cubicBezTo>
                  <a:cubicBezTo>
                    <a:pt x="0" y="79"/>
                    <a:pt x="1" y="80"/>
                    <a:pt x="2" y="80"/>
                  </a:cubicBezTo>
                  <a:cubicBezTo>
                    <a:pt x="10" y="78"/>
                    <a:pt x="11" y="65"/>
                    <a:pt x="13" y="58"/>
                  </a:cubicBezTo>
                  <a:cubicBezTo>
                    <a:pt x="18" y="39"/>
                    <a:pt x="26" y="21"/>
                    <a:pt x="33" y="2"/>
                  </a:cubicBezTo>
                  <a:cubicBezTo>
                    <a:pt x="33" y="1"/>
                    <a:pt x="31" y="0"/>
                    <a:pt x="3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4" name="chenying0907 257"/>
            <p:cNvSpPr/>
            <p:nvPr/>
          </p:nvSpPr>
          <p:spPr bwMode="auto">
            <a:xfrm>
              <a:off x="3911601" y="3362326"/>
              <a:ext cx="73025" cy="155575"/>
            </a:xfrm>
            <a:custGeom>
              <a:avLst/>
              <a:gdLst>
                <a:gd name="T0" fmla="*/ 31 w 34"/>
                <a:gd name="T1" fmla="*/ 1 h 73"/>
                <a:gd name="T2" fmla="*/ 14 w 34"/>
                <a:gd name="T3" fmla="*/ 39 h 73"/>
                <a:gd name="T4" fmla="*/ 8 w 34"/>
                <a:gd name="T5" fmla="*/ 54 h 73"/>
                <a:gd name="T6" fmla="*/ 1 w 34"/>
                <a:gd name="T7" fmla="*/ 70 h 73"/>
                <a:gd name="T8" fmla="*/ 1 w 34"/>
                <a:gd name="T9" fmla="*/ 70 h 73"/>
                <a:gd name="T10" fmla="*/ 3 w 34"/>
                <a:gd name="T11" fmla="*/ 72 h 73"/>
                <a:gd name="T12" fmla="*/ 14 w 34"/>
                <a:gd name="T13" fmla="*/ 47 h 73"/>
                <a:gd name="T14" fmla="*/ 34 w 34"/>
                <a:gd name="T15" fmla="*/ 2 h 73"/>
                <a:gd name="T16" fmla="*/ 31 w 34"/>
                <a:gd name="T17" fmla="*/ 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3">
                  <a:moveTo>
                    <a:pt x="31" y="1"/>
                  </a:moveTo>
                  <a:cubicBezTo>
                    <a:pt x="26" y="14"/>
                    <a:pt x="19" y="26"/>
                    <a:pt x="14" y="39"/>
                  </a:cubicBezTo>
                  <a:cubicBezTo>
                    <a:pt x="12" y="44"/>
                    <a:pt x="10" y="49"/>
                    <a:pt x="8" y="54"/>
                  </a:cubicBezTo>
                  <a:cubicBezTo>
                    <a:pt x="6" y="60"/>
                    <a:pt x="6" y="66"/>
                    <a:pt x="1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0" y="71"/>
                    <a:pt x="2" y="73"/>
                    <a:pt x="3" y="72"/>
                  </a:cubicBezTo>
                  <a:cubicBezTo>
                    <a:pt x="11" y="67"/>
                    <a:pt x="11" y="55"/>
                    <a:pt x="14" y="47"/>
                  </a:cubicBezTo>
                  <a:cubicBezTo>
                    <a:pt x="20" y="31"/>
                    <a:pt x="28" y="17"/>
                    <a:pt x="34" y="2"/>
                  </a:cubicBezTo>
                  <a:cubicBezTo>
                    <a:pt x="34" y="1"/>
                    <a:pt x="32" y="0"/>
                    <a:pt x="3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5" name="chenying0907 258"/>
            <p:cNvSpPr/>
            <p:nvPr/>
          </p:nvSpPr>
          <p:spPr bwMode="auto">
            <a:xfrm>
              <a:off x="3913189" y="3425826"/>
              <a:ext cx="17463" cy="23813"/>
            </a:xfrm>
            <a:custGeom>
              <a:avLst/>
              <a:gdLst>
                <a:gd name="T0" fmla="*/ 5 w 8"/>
                <a:gd name="T1" fmla="*/ 2 h 11"/>
                <a:gd name="T2" fmla="*/ 1 w 8"/>
                <a:gd name="T3" fmla="*/ 9 h 11"/>
                <a:gd name="T4" fmla="*/ 2 w 8"/>
                <a:gd name="T5" fmla="*/ 10 h 11"/>
                <a:gd name="T6" fmla="*/ 8 w 8"/>
                <a:gd name="T7" fmla="*/ 2 h 11"/>
                <a:gd name="T8" fmla="*/ 5 w 8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1">
                  <a:moveTo>
                    <a:pt x="5" y="2"/>
                  </a:moveTo>
                  <a:cubicBezTo>
                    <a:pt x="5" y="4"/>
                    <a:pt x="3" y="7"/>
                    <a:pt x="1" y="9"/>
                  </a:cubicBezTo>
                  <a:cubicBezTo>
                    <a:pt x="0" y="9"/>
                    <a:pt x="1" y="11"/>
                    <a:pt x="2" y="10"/>
                  </a:cubicBezTo>
                  <a:cubicBezTo>
                    <a:pt x="5" y="8"/>
                    <a:pt x="7" y="6"/>
                    <a:pt x="8" y="2"/>
                  </a:cubicBezTo>
                  <a:cubicBezTo>
                    <a:pt x="8" y="1"/>
                    <a:pt x="6" y="0"/>
                    <a:pt x="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6" name="chenying0907 259"/>
            <p:cNvSpPr/>
            <p:nvPr/>
          </p:nvSpPr>
          <p:spPr bwMode="auto">
            <a:xfrm>
              <a:off x="3186114" y="3292476"/>
              <a:ext cx="55563" cy="250825"/>
            </a:xfrm>
            <a:custGeom>
              <a:avLst/>
              <a:gdLst>
                <a:gd name="T0" fmla="*/ 24 w 26"/>
                <a:gd name="T1" fmla="*/ 1 h 117"/>
                <a:gd name="T2" fmla="*/ 19 w 26"/>
                <a:gd name="T3" fmla="*/ 16 h 117"/>
                <a:gd name="T4" fmla="*/ 15 w 26"/>
                <a:gd name="T5" fmla="*/ 32 h 117"/>
                <a:gd name="T6" fmla="*/ 7 w 26"/>
                <a:gd name="T7" fmla="*/ 68 h 117"/>
                <a:gd name="T8" fmla="*/ 3 w 26"/>
                <a:gd name="T9" fmla="*/ 102 h 117"/>
                <a:gd name="T10" fmla="*/ 4 w 26"/>
                <a:gd name="T11" fmla="*/ 117 h 117"/>
                <a:gd name="T12" fmla="*/ 5 w 26"/>
                <a:gd name="T13" fmla="*/ 116 h 117"/>
                <a:gd name="T14" fmla="*/ 7 w 26"/>
                <a:gd name="T15" fmla="*/ 93 h 117"/>
                <a:gd name="T16" fmla="*/ 13 w 26"/>
                <a:gd name="T17" fmla="*/ 57 h 117"/>
                <a:gd name="T18" fmla="*/ 19 w 26"/>
                <a:gd name="T19" fmla="*/ 25 h 117"/>
                <a:gd name="T20" fmla="*/ 24 w 26"/>
                <a:gd name="T21" fmla="*/ 9 h 117"/>
                <a:gd name="T22" fmla="*/ 26 w 26"/>
                <a:gd name="T23" fmla="*/ 1 h 117"/>
                <a:gd name="T24" fmla="*/ 24 w 26"/>
                <a:gd name="T25" fmla="*/ 1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17">
                  <a:moveTo>
                    <a:pt x="24" y="1"/>
                  </a:moveTo>
                  <a:cubicBezTo>
                    <a:pt x="24" y="6"/>
                    <a:pt x="20" y="12"/>
                    <a:pt x="19" y="16"/>
                  </a:cubicBezTo>
                  <a:cubicBezTo>
                    <a:pt x="17" y="21"/>
                    <a:pt x="16" y="27"/>
                    <a:pt x="15" y="32"/>
                  </a:cubicBezTo>
                  <a:cubicBezTo>
                    <a:pt x="13" y="44"/>
                    <a:pt x="10" y="56"/>
                    <a:pt x="7" y="68"/>
                  </a:cubicBezTo>
                  <a:cubicBezTo>
                    <a:pt x="5" y="79"/>
                    <a:pt x="5" y="91"/>
                    <a:pt x="3" y="102"/>
                  </a:cubicBezTo>
                  <a:cubicBezTo>
                    <a:pt x="2" y="108"/>
                    <a:pt x="0" y="112"/>
                    <a:pt x="4" y="117"/>
                  </a:cubicBezTo>
                  <a:cubicBezTo>
                    <a:pt x="5" y="117"/>
                    <a:pt x="6" y="117"/>
                    <a:pt x="5" y="116"/>
                  </a:cubicBezTo>
                  <a:cubicBezTo>
                    <a:pt x="3" y="109"/>
                    <a:pt x="6" y="101"/>
                    <a:pt x="7" y="93"/>
                  </a:cubicBezTo>
                  <a:cubicBezTo>
                    <a:pt x="8" y="81"/>
                    <a:pt x="10" y="69"/>
                    <a:pt x="13" y="57"/>
                  </a:cubicBezTo>
                  <a:cubicBezTo>
                    <a:pt x="15" y="46"/>
                    <a:pt x="17" y="36"/>
                    <a:pt x="19" y="25"/>
                  </a:cubicBezTo>
                  <a:cubicBezTo>
                    <a:pt x="20" y="20"/>
                    <a:pt x="21" y="14"/>
                    <a:pt x="24" y="9"/>
                  </a:cubicBezTo>
                  <a:cubicBezTo>
                    <a:pt x="25" y="6"/>
                    <a:pt x="26" y="5"/>
                    <a:pt x="26" y="1"/>
                  </a:cubicBezTo>
                  <a:cubicBezTo>
                    <a:pt x="26" y="0"/>
                    <a:pt x="24" y="0"/>
                    <a:pt x="2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7" name="chenying0907 260"/>
            <p:cNvSpPr/>
            <p:nvPr/>
          </p:nvSpPr>
          <p:spPr bwMode="auto">
            <a:xfrm>
              <a:off x="3217864" y="3308351"/>
              <a:ext cx="52388" cy="231775"/>
            </a:xfrm>
            <a:custGeom>
              <a:avLst/>
              <a:gdLst>
                <a:gd name="T0" fmla="*/ 21 w 24"/>
                <a:gd name="T1" fmla="*/ 2 h 108"/>
                <a:gd name="T2" fmla="*/ 10 w 24"/>
                <a:gd name="T3" fmla="*/ 58 h 108"/>
                <a:gd name="T4" fmla="*/ 2 w 24"/>
                <a:gd name="T5" fmla="*/ 107 h 108"/>
                <a:gd name="T6" fmla="*/ 3 w 24"/>
                <a:gd name="T7" fmla="*/ 107 h 108"/>
                <a:gd name="T8" fmla="*/ 14 w 24"/>
                <a:gd name="T9" fmla="*/ 54 h 108"/>
                <a:gd name="T10" fmla="*/ 24 w 24"/>
                <a:gd name="T11" fmla="*/ 2 h 108"/>
                <a:gd name="T12" fmla="*/ 21 w 24"/>
                <a:gd name="T13" fmla="*/ 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8">
                  <a:moveTo>
                    <a:pt x="21" y="2"/>
                  </a:moveTo>
                  <a:cubicBezTo>
                    <a:pt x="19" y="21"/>
                    <a:pt x="13" y="39"/>
                    <a:pt x="10" y="58"/>
                  </a:cubicBezTo>
                  <a:cubicBezTo>
                    <a:pt x="6" y="74"/>
                    <a:pt x="0" y="91"/>
                    <a:pt x="2" y="107"/>
                  </a:cubicBezTo>
                  <a:cubicBezTo>
                    <a:pt x="2" y="108"/>
                    <a:pt x="3" y="108"/>
                    <a:pt x="3" y="107"/>
                  </a:cubicBezTo>
                  <a:cubicBezTo>
                    <a:pt x="6" y="89"/>
                    <a:pt x="10" y="71"/>
                    <a:pt x="14" y="54"/>
                  </a:cubicBezTo>
                  <a:cubicBezTo>
                    <a:pt x="18" y="37"/>
                    <a:pt x="23" y="20"/>
                    <a:pt x="24" y="2"/>
                  </a:cubicBezTo>
                  <a:cubicBezTo>
                    <a:pt x="24" y="0"/>
                    <a:pt x="21" y="0"/>
                    <a:pt x="21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8" name="chenying0907 261"/>
            <p:cNvSpPr/>
            <p:nvPr/>
          </p:nvSpPr>
          <p:spPr bwMode="auto">
            <a:xfrm>
              <a:off x="3241676" y="3344864"/>
              <a:ext cx="46038" cy="215900"/>
            </a:xfrm>
            <a:custGeom>
              <a:avLst/>
              <a:gdLst>
                <a:gd name="T0" fmla="*/ 17 w 21"/>
                <a:gd name="T1" fmla="*/ 2 h 101"/>
                <a:gd name="T2" fmla="*/ 4 w 21"/>
                <a:gd name="T3" fmla="*/ 58 h 101"/>
                <a:gd name="T4" fmla="*/ 1 w 21"/>
                <a:gd name="T5" fmla="*/ 82 h 101"/>
                <a:gd name="T6" fmla="*/ 3 w 21"/>
                <a:gd name="T7" fmla="*/ 100 h 101"/>
                <a:gd name="T8" fmla="*/ 4 w 21"/>
                <a:gd name="T9" fmla="*/ 100 h 101"/>
                <a:gd name="T10" fmla="*/ 5 w 21"/>
                <a:gd name="T11" fmla="*/ 73 h 101"/>
                <a:gd name="T12" fmla="*/ 8 w 21"/>
                <a:gd name="T13" fmla="*/ 50 h 101"/>
                <a:gd name="T14" fmla="*/ 20 w 21"/>
                <a:gd name="T15" fmla="*/ 3 h 101"/>
                <a:gd name="T16" fmla="*/ 17 w 21"/>
                <a:gd name="T17" fmla="*/ 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1">
                  <a:moveTo>
                    <a:pt x="17" y="2"/>
                  </a:moveTo>
                  <a:cubicBezTo>
                    <a:pt x="14" y="21"/>
                    <a:pt x="7" y="39"/>
                    <a:pt x="4" y="58"/>
                  </a:cubicBezTo>
                  <a:cubicBezTo>
                    <a:pt x="2" y="66"/>
                    <a:pt x="2" y="74"/>
                    <a:pt x="1" y="82"/>
                  </a:cubicBezTo>
                  <a:cubicBezTo>
                    <a:pt x="0" y="88"/>
                    <a:pt x="0" y="94"/>
                    <a:pt x="3" y="100"/>
                  </a:cubicBezTo>
                  <a:cubicBezTo>
                    <a:pt x="4" y="101"/>
                    <a:pt x="4" y="100"/>
                    <a:pt x="4" y="100"/>
                  </a:cubicBezTo>
                  <a:cubicBezTo>
                    <a:pt x="1" y="91"/>
                    <a:pt x="4" y="82"/>
                    <a:pt x="5" y="73"/>
                  </a:cubicBezTo>
                  <a:cubicBezTo>
                    <a:pt x="6" y="65"/>
                    <a:pt x="7" y="58"/>
                    <a:pt x="8" y="50"/>
                  </a:cubicBezTo>
                  <a:cubicBezTo>
                    <a:pt x="12" y="35"/>
                    <a:pt x="17" y="19"/>
                    <a:pt x="20" y="3"/>
                  </a:cubicBezTo>
                  <a:cubicBezTo>
                    <a:pt x="21" y="1"/>
                    <a:pt x="18" y="0"/>
                    <a:pt x="1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69" name="chenying0907 262"/>
            <p:cNvSpPr/>
            <p:nvPr/>
          </p:nvSpPr>
          <p:spPr bwMode="auto">
            <a:xfrm>
              <a:off x="3287714" y="3387726"/>
              <a:ext cx="42863" cy="179388"/>
            </a:xfrm>
            <a:custGeom>
              <a:avLst/>
              <a:gdLst>
                <a:gd name="T0" fmla="*/ 16 w 20"/>
                <a:gd name="T1" fmla="*/ 2 h 84"/>
                <a:gd name="T2" fmla="*/ 7 w 20"/>
                <a:gd name="T3" fmla="*/ 39 h 84"/>
                <a:gd name="T4" fmla="*/ 2 w 20"/>
                <a:gd name="T5" fmla="*/ 60 h 84"/>
                <a:gd name="T6" fmla="*/ 2 w 20"/>
                <a:gd name="T7" fmla="*/ 82 h 84"/>
                <a:gd name="T8" fmla="*/ 4 w 20"/>
                <a:gd name="T9" fmla="*/ 82 h 84"/>
                <a:gd name="T10" fmla="*/ 5 w 20"/>
                <a:gd name="T11" fmla="*/ 59 h 84"/>
                <a:gd name="T12" fmla="*/ 10 w 20"/>
                <a:gd name="T13" fmla="*/ 40 h 84"/>
                <a:gd name="T14" fmla="*/ 19 w 20"/>
                <a:gd name="T15" fmla="*/ 3 h 84"/>
                <a:gd name="T16" fmla="*/ 16 w 20"/>
                <a:gd name="T17" fmla="*/ 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84">
                  <a:moveTo>
                    <a:pt x="16" y="2"/>
                  </a:moveTo>
                  <a:cubicBezTo>
                    <a:pt x="10" y="13"/>
                    <a:pt x="9" y="27"/>
                    <a:pt x="7" y="39"/>
                  </a:cubicBezTo>
                  <a:cubicBezTo>
                    <a:pt x="6" y="46"/>
                    <a:pt x="3" y="53"/>
                    <a:pt x="2" y="60"/>
                  </a:cubicBezTo>
                  <a:cubicBezTo>
                    <a:pt x="0" y="67"/>
                    <a:pt x="1" y="75"/>
                    <a:pt x="2" y="82"/>
                  </a:cubicBezTo>
                  <a:cubicBezTo>
                    <a:pt x="2" y="84"/>
                    <a:pt x="4" y="84"/>
                    <a:pt x="4" y="82"/>
                  </a:cubicBezTo>
                  <a:cubicBezTo>
                    <a:pt x="4" y="75"/>
                    <a:pt x="4" y="67"/>
                    <a:pt x="5" y="59"/>
                  </a:cubicBezTo>
                  <a:cubicBezTo>
                    <a:pt x="7" y="53"/>
                    <a:pt x="9" y="47"/>
                    <a:pt x="10" y="40"/>
                  </a:cubicBezTo>
                  <a:cubicBezTo>
                    <a:pt x="12" y="28"/>
                    <a:pt x="13" y="14"/>
                    <a:pt x="19" y="3"/>
                  </a:cubicBezTo>
                  <a:cubicBezTo>
                    <a:pt x="20" y="2"/>
                    <a:pt x="17" y="0"/>
                    <a:pt x="1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</p:grpSp>
      <p:grpSp>
        <p:nvGrpSpPr>
          <p:cNvPr id="170" name="PA_组合 169"/>
          <p:cNvGrpSpPr/>
          <p:nvPr>
            <p:custDataLst>
              <p:tags r:id="rId9"/>
            </p:custDataLst>
          </p:nvPr>
        </p:nvGrpSpPr>
        <p:grpSpPr>
          <a:xfrm>
            <a:off x="5086970" y="4510336"/>
            <a:ext cx="760356" cy="540314"/>
            <a:chOff x="3124201" y="3046414"/>
            <a:chExt cx="1047750" cy="744538"/>
          </a:xfrm>
          <a:solidFill>
            <a:schemeClr val="accent2"/>
          </a:solidFill>
        </p:grpSpPr>
        <p:sp>
          <p:nvSpPr>
            <p:cNvPr id="171" name="chenying0907 242"/>
            <p:cNvSpPr>
              <a:spLocks noEditPoints="1"/>
            </p:cNvSpPr>
            <p:nvPr/>
          </p:nvSpPr>
          <p:spPr bwMode="auto">
            <a:xfrm>
              <a:off x="3124201" y="3046414"/>
              <a:ext cx="1047750" cy="744538"/>
            </a:xfrm>
            <a:custGeom>
              <a:avLst/>
              <a:gdLst>
                <a:gd name="T0" fmla="*/ 433 w 487"/>
                <a:gd name="T1" fmla="*/ 65 h 347"/>
                <a:gd name="T2" fmla="*/ 375 w 487"/>
                <a:gd name="T3" fmla="*/ 19 h 347"/>
                <a:gd name="T4" fmla="*/ 326 w 487"/>
                <a:gd name="T5" fmla="*/ 68 h 347"/>
                <a:gd name="T6" fmla="*/ 272 w 487"/>
                <a:gd name="T7" fmla="*/ 88 h 347"/>
                <a:gd name="T8" fmla="*/ 154 w 487"/>
                <a:gd name="T9" fmla="*/ 207 h 347"/>
                <a:gd name="T10" fmla="*/ 266 w 487"/>
                <a:gd name="T11" fmla="*/ 157 h 347"/>
                <a:gd name="T12" fmla="*/ 362 w 487"/>
                <a:gd name="T13" fmla="*/ 213 h 347"/>
                <a:gd name="T14" fmla="*/ 302 w 487"/>
                <a:gd name="T15" fmla="*/ 203 h 347"/>
                <a:gd name="T16" fmla="*/ 298 w 487"/>
                <a:gd name="T17" fmla="*/ 211 h 347"/>
                <a:gd name="T18" fmla="*/ 339 w 487"/>
                <a:gd name="T19" fmla="*/ 250 h 347"/>
                <a:gd name="T20" fmla="*/ 274 w 487"/>
                <a:gd name="T21" fmla="*/ 240 h 347"/>
                <a:gd name="T22" fmla="*/ 336 w 487"/>
                <a:gd name="T23" fmla="*/ 265 h 347"/>
                <a:gd name="T24" fmla="*/ 290 w 487"/>
                <a:gd name="T25" fmla="*/ 274 h 347"/>
                <a:gd name="T26" fmla="*/ 289 w 487"/>
                <a:gd name="T27" fmla="*/ 283 h 347"/>
                <a:gd name="T28" fmla="*/ 294 w 487"/>
                <a:gd name="T29" fmla="*/ 306 h 347"/>
                <a:gd name="T30" fmla="*/ 263 w 487"/>
                <a:gd name="T31" fmla="*/ 283 h 347"/>
                <a:gd name="T32" fmla="*/ 215 w 487"/>
                <a:gd name="T33" fmla="*/ 275 h 347"/>
                <a:gd name="T34" fmla="*/ 182 w 487"/>
                <a:gd name="T35" fmla="*/ 245 h 347"/>
                <a:gd name="T36" fmla="*/ 126 w 487"/>
                <a:gd name="T37" fmla="*/ 255 h 347"/>
                <a:gd name="T38" fmla="*/ 98 w 487"/>
                <a:gd name="T39" fmla="*/ 232 h 347"/>
                <a:gd name="T40" fmla="*/ 133 w 487"/>
                <a:gd name="T41" fmla="*/ 137 h 347"/>
                <a:gd name="T42" fmla="*/ 193 w 487"/>
                <a:gd name="T43" fmla="*/ 112 h 347"/>
                <a:gd name="T44" fmla="*/ 191 w 487"/>
                <a:gd name="T45" fmla="*/ 99 h 347"/>
                <a:gd name="T46" fmla="*/ 152 w 487"/>
                <a:gd name="T47" fmla="*/ 102 h 347"/>
                <a:gd name="T48" fmla="*/ 126 w 487"/>
                <a:gd name="T49" fmla="*/ 68 h 347"/>
                <a:gd name="T50" fmla="*/ 14 w 487"/>
                <a:gd name="T51" fmla="*/ 187 h 347"/>
                <a:gd name="T52" fmla="*/ 59 w 487"/>
                <a:gd name="T53" fmla="*/ 256 h 347"/>
                <a:gd name="T54" fmla="*/ 118 w 487"/>
                <a:gd name="T55" fmla="*/ 263 h 347"/>
                <a:gd name="T56" fmla="*/ 129 w 487"/>
                <a:gd name="T57" fmla="*/ 293 h 347"/>
                <a:gd name="T58" fmla="*/ 160 w 487"/>
                <a:gd name="T59" fmla="*/ 298 h 347"/>
                <a:gd name="T60" fmla="*/ 192 w 487"/>
                <a:gd name="T61" fmla="*/ 320 h 347"/>
                <a:gd name="T62" fmla="*/ 229 w 487"/>
                <a:gd name="T63" fmla="*/ 341 h 347"/>
                <a:gd name="T64" fmla="*/ 294 w 487"/>
                <a:gd name="T65" fmla="*/ 317 h 347"/>
                <a:gd name="T66" fmla="*/ 349 w 487"/>
                <a:gd name="T67" fmla="*/ 277 h 347"/>
                <a:gd name="T68" fmla="*/ 374 w 487"/>
                <a:gd name="T69" fmla="*/ 239 h 347"/>
                <a:gd name="T70" fmla="*/ 431 w 487"/>
                <a:gd name="T71" fmla="*/ 218 h 347"/>
                <a:gd name="T72" fmla="*/ 470 w 487"/>
                <a:gd name="T73" fmla="*/ 135 h 347"/>
                <a:gd name="T74" fmla="*/ 39 w 487"/>
                <a:gd name="T75" fmla="*/ 224 h 347"/>
                <a:gd name="T76" fmla="*/ 84 w 487"/>
                <a:gd name="T77" fmla="*/ 79 h 347"/>
                <a:gd name="T78" fmla="*/ 141 w 487"/>
                <a:gd name="T79" fmla="*/ 93 h 347"/>
                <a:gd name="T80" fmla="*/ 123 w 487"/>
                <a:gd name="T81" fmla="*/ 138 h 347"/>
                <a:gd name="T82" fmla="*/ 138 w 487"/>
                <a:gd name="T83" fmla="*/ 282 h 347"/>
                <a:gd name="T84" fmla="*/ 136 w 487"/>
                <a:gd name="T85" fmla="*/ 254 h 347"/>
                <a:gd name="T86" fmla="*/ 183 w 487"/>
                <a:gd name="T87" fmla="*/ 301 h 347"/>
                <a:gd name="T88" fmla="*/ 203 w 487"/>
                <a:gd name="T89" fmla="*/ 261 h 347"/>
                <a:gd name="T90" fmla="*/ 228 w 487"/>
                <a:gd name="T91" fmla="*/ 309 h 347"/>
                <a:gd name="T92" fmla="*/ 213 w 487"/>
                <a:gd name="T93" fmla="*/ 282 h 347"/>
                <a:gd name="T94" fmla="*/ 231 w 487"/>
                <a:gd name="T95" fmla="*/ 300 h 347"/>
                <a:gd name="T96" fmla="*/ 231 w 487"/>
                <a:gd name="T97" fmla="*/ 325 h 347"/>
                <a:gd name="T98" fmla="*/ 243 w 487"/>
                <a:gd name="T99" fmla="*/ 303 h 347"/>
                <a:gd name="T100" fmla="*/ 260 w 487"/>
                <a:gd name="T101" fmla="*/ 313 h 347"/>
                <a:gd name="T102" fmla="*/ 375 w 487"/>
                <a:gd name="T103" fmla="*/ 197 h 347"/>
                <a:gd name="T104" fmla="*/ 311 w 487"/>
                <a:gd name="T105" fmla="*/ 160 h 347"/>
                <a:gd name="T106" fmla="*/ 201 w 487"/>
                <a:gd name="T107" fmla="*/ 196 h 347"/>
                <a:gd name="T108" fmla="*/ 172 w 487"/>
                <a:gd name="T109" fmla="*/ 194 h 347"/>
                <a:gd name="T110" fmla="*/ 308 w 487"/>
                <a:gd name="T111" fmla="*/ 102 h 347"/>
                <a:gd name="T112" fmla="*/ 339 w 487"/>
                <a:gd name="T113" fmla="*/ 82 h 347"/>
                <a:gd name="T114" fmla="*/ 388 w 487"/>
                <a:gd name="T115" fmla="*/ 163 h 347"/>
                <a:gd name="T116" fmla="*/ 464 w 487"/>
                <a:gd name="T117" fmla="*/ 171 h 347"/>
                <a:gd name="T118" fmla="*/ 421 w 487"/>
                <a:gd name="T119" fmla="*/ 196 h 347"/>
                <a:gd name="T120" fmla="*/ 339 w 487"/>
                <a:gd name="T121" fmla="*/ 71 h 347"/>
                <a:gd name="T122" fmla="*/ 392 w 487"/>
                <a:gd name="T123" fmla="*/ 23 h 347"/>
                <a:gd name="T124" fmla="*/ 428 w 487"/>
                <a:gd name="T125" fmla="*/ 83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7" h="347">
                  <a:moveTo>
                    <a:pt x="470" y="135"/>
                  </a:moveTo>
                  <a:cubicBezTo>
                    <a:pt x="463" y="124"/>
                    <a:pt x="459" y="111"/>
                    <a:pt x="453" y="100"/>
                  </a:cubicBezTo>
                  <a:cubicBezTo>
                    <a:pt x="446" y="88"/>
                    <a:pt x="439" y="77"/>
                    <a:pt x="433" y="65"/>
                  </a:cubicBezTo>
                  <a:cubicBezTo>
                    <a:pt x="429" y="55"/>
                    <a:pt x="425" y="44"/>
                    <a:pt x="421" y="34"/>
                  </a:cubicBezTo>
                  <a:cubicBezTo>
                    <a:pt x="418" y="27"/>
                    <a:pt x="414" y="14"/>
                    <a:pt x="409" y="10"/>
                  </a:cubicBezTo>
                  <a:cubicBezTo>
                    <a:pt x="399" y="0"/>
                    <a:pt x="384" y="15"/>
                    <a:pt x="375" y="19"/>
                  </a:cubicBezTo>
                  <a:cubicBezTo>
                    <a:pt x="365" y="25"/>
                    <a:pt x="355" y="31"/>
                    <a:pt x="346" y="38"/>
                  </a:cubicBezTo>
                  <a:cubicBezTo>
                    <a:pt x="340" y="42"/>
                    <a:pt x="331" y="47"/>
                    <a:pt x="327" y="53"/>
                  </a:cubicBezTo>
                  <a:cubicBezTo>
                    <a:pt x="323" y="58"/>
                    <a:pt x="324" y="63"/>
                    <a:pt x="326" y="68"/>
                  </a:cubicBezTo>
                  <a:cubicBezTo>
                    <a:pt x="328" y="71"/>
                    <a:pt x="329" y="74"/>
                    <a:pt x="331" y="76"/>
                  </a:cubicBezTo>
                  <a:cubicBezTo>
                    <a:pt x="325" y="81"/>
                    <a:pt x="320" y="86"/>
                    <a:pt x="313" y="89"/>
                  </a:cubicBezTo>
                  <a:cubicBezTo>
                    <a:pt x="299" y="93"/>
                    <a:pt x="285" y="90"/>
                    <a:pt x="272" y="88"/>
                  </a:cubicBezTo>
                  <a:cubicBezTo>
                    <a:pt x="254" y="84"/>
                    <a:pt x="239" y="86"/>
                    <a:pt x="225" y="98"/>
                  </a:cubicBezTo>
                  <a:cubicBezTo>
                    <a:pt x="208" y="113"/>
                    <a:pt x="193" y="132"/>
                    <a:pt x="181" y="151"/>
                  </a:cubicBezTo>
                  <a:cubicBezTo>
                    <a:pt x="172" y="165"/>
                    <a:pt x="153" y="190"/>
                    <a:pt x="154" y="207"/>
                  </a:cubicBezTo>
                  <a:cubicBezTo>
                    <a:pt x="156" y="220"/>
                    <a:pt x="169" y="227"/>
                    <a:pt x="181" y="226"/>
                  </a:cubicBezTo>
                  <a:cubicBezTo>
                    <a:pt x="199" y="224"/>
                    <a:pt x="218" y="200"/>
                    <a:pt x="229" y="188"/>
                  </a:cubicBezTo>
                  <a:cubicBezTo>
                    <a:pt x="238" y="176"/>
                    <a:pt x="249" y="158"/>
                    <a:pt x="266" y="157"/>
                  </a:cubicBezTo>
                  <a:cubicBezTo>
                    <a:pt x="279" y="157"/>
                    <a:pt x="290" y="166"/>
                    <a:pt x="301" y="170"/>
                  </a:cubicBezTo>
                  <a:cubicBezTo>
                    <a:pt x="313" y="175"/>
                    <a:pt x="329" y="184"/>
                    <a:pt x="343" y="186"/>
                  </a:cubicBezTo>
                  <a:cubicBezTo>
                    <a:pt x="354" y="192"/>
                    <a:pt x="364" y="197"/>
                    <a:pt x="362" y="213"/>
                  </a:cubicBezTo>
                  <a:cubicBezTo>
                    <a:pt x="362" y="214"/>
                    <a:pt x="362" y="215"/>
                    <a:pt x="361" y="216"/>
                  </a:cubicBezTo>
                  <a:cubicBezTo>
                    <a:pt x="349" y="213"/>
                    <a:pt x="336" y="211"/>
                    <a:pt x="324" y="208"/>
                  </a:cubicBezTo>
                  <a:cubicBezTo>
                    <a:pt x="317" y="206"/>
                    <a:pt x="309" y="205"/>
                    <a:pt x="302" y="203"/>
                  </a:cubicBezTo>
                  <a:cubicBezTo>
                    <a:pt x="297" y="202"/>
                    <a:pt x="286" y="202"/>
                    <a:pt x="282" y="199"/>
                  </a:cubicBezTo>
                  <a:cubicBezTo>
                    <a:pt x="280" y="198"/>
                    <a:pt x="277" y="202"/>
                    <a:pt x="280" y="204"/>
                  </a:cubicBezTo>
                  <a:cubicBezTo>
                    <a:pt x="285" y="208"/>
                    <a:pt x="292" y="209"/>
                    <a:pt x="298" y="211"/>
                  </a:cubicBezTo>
                  <a:cubicBezTo>
                    <a:pt x="306" y="213"/>
                    <a:pt x="314" y="216"/>
                    <a:pt x="321" y="219"/>
                  </a:cubicBezTo>
                  <a:cubicBezTo>
                    <a:pt x="331" y="222"/>
                    <a:pt x="343" y="227"/>
                    <a:pt x="354" y="228"/>
                  </a:cubicBezTo>
                  <a:cubicBezTo>
                    <a:pt x="348" y="235"/>
                    <a:pt x="341" y="242"/>
                    <a:pt x="339" y="250"/>
                  </a:cubicBezTo>
                  <a:cubicBezTo>
                    <a:pt x="339" y="251"/>
                    <a:pt x="338" y="252"/>
                    <a:pt x="338" y="254"/>
                  </a:cubicBezTo>
                  <a:cubicBezTo>
                    <a:pt x="331" y="251"/>
                    <a:pt x="323" y="250"/>
                    <a:pt x="317" y="249"/>
                  </a:cubicBezTo>
                  <a:cubicBezTo>
                    <a:pt x="303" y="245"/>
                    <a:pt x="288" y="242"/>
                    <a:pt x="274" y="240"/>
                  </a:cubicBezTo>
                  <a:cubicBezTo>
                    <a:pt x="273" y="240"/>
                    <a:pt x="272" y="242"/>
                    <a:pt x="273" y="242"/>
                  </a:cubicBezTo>
                  <a:cubicBezTo>
                    <a:pt x="289" y="248"/>
                    <a:pt x="305" y="253"/>
                    <a:pt x="321" y="259"/>
                  </a:cubicBezTo>
                  <a:cubicBezTo>
                    <a:pt x="325" y="260"/>
                    <a:pt x="331" y="263"/>
                    <a:pt x="336" y="265"/>
                  </a:cubicBezTo>
                  <a:cubicBezTo>
                    <a:pt x="335" y="266"/>
                    <a:pt x="335" y="268"/>
                    <a:pt x="334" y="270"/>
                  </a:cubicBezTo>
                  <a:cubicBezTo>
                    <a:pt x="331" y="276"/>
                    <a:pt x="325" y="280"/>
                    <a:pt x="320" y="286"/>
                  </a:cubicBezTo>
                  <a:cubicBezTo>
                    <a:pt x="311" y="280"/>
                    <a:pt x="300" y="278"/>
                    <a:pt x="290" y="274"/>
                  </a:cubicBezTo>
                  <a:cubicBezTo>
                    <a:pt x="279" y="269"/>
                    <a:pt x="268" y="265"/>
                    <a:pt x="257" y="259"/>
                  </a:cubicBezTo>
                  <a:cubicBezTo>
                    <a:pt x="255" y="258"/>
                    <a:pt x="252" y="262"/>
                    <a:pt x="255" y="263"/>
                  </a:cubicBezTo>
                  <a:cubicBezTo>
                    <a:pt x="266" y="271"/>
                    <a:pt x="277" y="278"/>
                    <a:pt x="289" y="283"/>
                  </a:cubicBezTo>
                  <a:cubicBezTo>
                    <a:pt x="296" y="287"/>
                    <a:pt x="305" y="292"/>
                    <a:pt x="314" y="292"/>
                  </a:cubicBezTo>
                  <a:cubicBezTo>
                    <a:pt x="311" y="295"/>
                    <a:pt x="307" y="298"/>
                    <a:pt x="303" y="300"/>
                  </a:cubicBezTo>
                  <a:cubicBezTo>
                    <a:pt x="299" y="302"/>
                    <a:pt x="296" y="303"/>
                    <a:pt x="294" y="306"/>
                  </a:cubicBezTo>
                  <a:cubicBezTo>
                    <a:pt x="289" y="305"/>
                    <a:pt x="284" y="307"/>
                    <a:pt x="280" y="307"/>
                  </a:cubicBezTo>
                  <a:cubicBezTo>
                    <a:pt x="277" y="307"/>
                    <a:pt x="275" y="308"/>
                    <a:pt x="272" y="308"/>
                  </a:cubicBezTo>
                  <a:cubicBezTo>
                    <a:pt x="273" y="298"/>
                    <a:pt x="273" y="286"/>
                    <a:pt x="263" y="283"/>
                  </a:cubicBezTo>
                  <a:cubicBezTo>
                    <a:pt x="258" y="281"/>
                    <a:pt x="251" y="281"/>
                    <a:pt x="245" y="284"/>
                  </a:cubicBezTo>
                  <a:cubicBezTo>
                    <a:pt x="244" y="278"/>
                    <a:pt x="242" y="272"/>
                    <a:pt x="239" y="269"/>
                  </a:cubicBezTo>
                  <a:cubicBezTo>
                    <a:pt x="233" y="263"/>
                    <a:pt x="222" y="268"/>
                    <a:pt x="215" y="275"/>
                  </a:cubicBezTo>
                  <a:cubicBezTo>
                    <a:pt x="216" y="264"/>
                    <a:pt x="212" y="251"/>
                    <a:pt x="200" y="249"/>
                  </a:cubicBezTo>
                  <a:cubicBezTo>
                    <a:pt x="195" y="249"/>
                    <a:pt x="188" y="250"/>
                    <a:pt x="183" y="254"/>
                  </a:cubicBezTo>
                  <a:cubicBezTo>
                    <a:pt x="183" y="251"/>
                    <a:pt x="183" y="248"/>
                    <a:pt x="182" y="245"/>
                  </a:cubicBezTo>
                  <a:cubicBezTo>
                    <a:pt x="176" y="224"/>
                    <a:pt x="160" y="226"/>
                    <a:pt x="143" y="235"/>
                  </a:cubicBezTo>
                  <a:cubicBezTo>
                    <a:pt x="135" y="239"/>
                    <a:pt x="129" y="247"/>
                    <a:pt x="127" y="256"/>
                  </a:cubicBezTo>
                  <a:cubicBezTo>
                    <a:pt x="127" y="255"/>
                    <a:pt x="126" y="255"/>
                    <a:pt x="126" y="255"/>
                  </a:cubicBezTo>
                  <a:cubicBezTo>
                    <a:pt x="126" y="255"/>
                    <a:pt x="126" y="254"/>
                    <a:pt x="125" y="254"/>
                  </a:cubicBezTo>
                  <a:cubicBezTo>
                    <a:pt x="124" y="252"/>
                    <a:pt x="122" y="251"/>
                    <a:pt x="120" y="252"/>
                  </a:cubicBezTo>
                  <a:cubicBezTo>
                    <a:pt x="125" y="249"/>
                    <a:pt x="99" y="234"/>
                    <a:pt x="98" y="232"/>
                  </a:cubicBezTo>
                  <a:cubicBezTo>
                    <a:pt x="93" y="223"/>
                    <a:pt x="104" y="205"/>
                    <a:pt x="108" y="198"/>
                  </a:cubicBezTo>
                  <a:cubicBezTo>
                    <a:pt x="113" y="188"/>
                    <a:pt x="119" y="180"/>
                    <a:pt x="123" y="170"/>
                  </a:cubicBezTo>
                  <a:cubicBezTo>
                    <a:pt x="127" y="159"/>
                    <a:pt x="129" y="148"/>
                    <a:pt x="133" y="137"/>
                  </a:cubicBezTo>
                  <a:cubicBezTo>
                    <a:pt x="136" y="130"/>
                    <a:pt x="141" y="119"/>
                    <a:pt x="149" y="117"/>
                  </a:cubicBezTo>
                  <a:cubicBezTo>
                    <a:pt x="156" y="115"/>
                    <a:pt x="166" y="119"/>
                    <a:pt x="174" y="118"/>
                  </a:cubicBezTo>
                  <a:cubicBezTo>
                    <a:pt x="181" y="117"/>
                    <a:pt x="187" y="115"/>
                    <a:pt x="193" y="112"/>
                  </a:cubicBezTo>
                  <a:cubicBezTo>
                    <a:pt x="204" y="107"/>
                    <a:pt x="214" y="103"/>
                    <a:pt x="224" y="98"/>
                  </a:cubicBezTo>
                  <a:cubicBezTo>
                    <a:pt x="226" y="97"/>
                    <a:pt x="225" y="95"/>
                    <a:pt x="224" y="95"/>
                  </a:cubicBezTo>
                  <a:cubicBezTo>
                    <a:pt x="213" y="90"/>
                    <a:pt x="202" y="93"/>
                    <a:pt x="191" y="99"/>
                  </a:cubicBezTo>
                  <a:cubicBezTo>
                    <a:pt x="186" y="102"/>
                    <a:pt x="184" y="103"/>
                    <a:pt x="178" y="104"/>
                  </a:cubicBezTo>
                  <a:cubicBezTo>
                    <a:pt x="168" y="106"/>
                    <a:pt x="163" y="103"/>
                    <a:pt x="153" y="102"/>
                  </a:cubicBezTo>
                  <a:cubicBezTo>
                    <a:pt x="153" y="102"/>
                    <a:pt x="152" y="102"/>
                    <a:pt x="152" y="102"/>
                  </a:cubicBezTo>
                  <a:cubicBezTo>
                    <a:pt x="153" y="98"/>
                    <a:pt x="155" y="95"/>
                    <a:pt x="155" y="91"/>
                  </a:cubicBezTo>
                  <a:cubicBezTo>
                    <a:pt x="156" y="87"/>
                    <a:pt x="154" y="85"/>
                    <a:pt x="150" y="83"/>
                  </a:cubicBezTo>
                  <a:cubicBezTo>
                    <a:pt x="141" y="79"/>
                    <a:pt x="134" y="73"/>
                    <a:pt x="126" y="68"/>
                  </a:cubicBezTo>
                  <a:cubicBezTo>
                    <a:pt x="119" y="65"/>
                    <a:pt x="107" y="61"/>
                    <a:pt x="99" y="58"/>
                  </a:cubicBezTo>
                  <a:cubicBezTo>
                    <a:pt x="85" y="53"/>
                    <a:pt x="80" y="60"/>
                    <a:pt x="74" y="72"/>
                  </a:cubicBezTo>
                  <a:cubicBezTo>
                    <a:pt x="54" y="110"/>
                    <a:pt x="34" y="148"/>
                    <a:pt x="14" y="187"/>
                  </a:cubicBezTo>
                  <a:cubicBezTo>
                    <a:pt x="8" y="200"/>
                    <a:pt x="0" y="209"/>
                    <a:pt x="13" y="221"/>
                  </a:cubicBezTo>
                  <a:cubicBezTo>
                    <a:pt x="21" y="228"/>
                    <a:pt x="29" y="235"/>
                    <a:pt x="37" y="242"/>
                  </a:cubicBezTo>
                  <a:cubicBezTo>
                    <a:pt x="44" y="247"/>
                    <a:pt x="51" y="254"/>
                    <a:pt x="59" y="256"/>
                  </a:cubicBezTo>
                  <a:cubicBezTo>
                    <a:pt x="69" y="259"/>
                    <a:pt x="74" y="255"/>
                    <a:pt x="78" y="246"/>
                  </a:cubicBezTo>
                  <a:cubicBezTo>
                    <a:pt x="80" y="241"/>
                    <a:pt x="82" y="237"/>
                    <a:pt x="84" y="232"/>
                  </a:cubicBezTo>
                  <a:cubicBezTo>
                    <a:pt x="88" y="246"/>
                    <a:pt x="105" y="255"/>
                    <a:pt x="118" y="263"/>
                  </a:cubicBezTo>
                  <a:cubicBezTo>
                    <a:pt x="120" y="265"/>
                    <a:pt x="123" y="264"/>
                    <a:pt x="125" y="262"/>
                  </a:cubicBezTo>
                  <a:cubicBezTo>
                    <a:pt x="123" y="272"/>
                    <a:pt x="124" y="283"/>
                    <a:pt x="127" y="292"/>
                  </a:cubicBezTo>
                  <a:cubicBezTo>
                    <a:pt x="127" y="293"/>
                    <a:pt x="128" y="293"/>
                    <a:pt x="129" y="293"/>
                  </a:cubicBezTo>
                  <a:cubicBezTo>
                    <a:pt x="131" y="294"/>
                    <a:pt x="131" y="294"/>
                    <a:pt x="131" y="294"/>
                  </a:cubicBezTo>
                  <a:cubicBezTo>
                    <a:pt x="132" y="294"/>
                    <a:pt x="132" y="293"/>
                    <a:pt x="133" y="293"/>
                  </a:cubicBezTo>
                  <a:cubicBezTo>
                    <a:pt x="137" y="300"/>
                    <a:pt x="152" y="301"/>
                    <a:pt x="160" y="298"/>
                  </a:cubicBezTo>
                  <a:cubicBezTo>
                    <a:pt x="160" y="307"/>
                    <a:pt x="171" y="316"/>
                    <a:pt x="179" y="316"/>
                  </a:cubicBezTo>
                  <a:cubicBezTo>
                    <a:pt x="183" y="315"/>
                    <a:pt x="188" y="314"/>
                    <a:pt x="191" y="311"/>
                  </a:cubicBezTo>
                  <a:cubicBezTo>
                    <a:pt x="190" y="314"/>
                    <a:pt x="190" y="317"/>
                    <a:pt x="192" y="320"/>
                  </a:cubicBezTo>
                  <a:cubicBezTo>
                    <a:pt x="196" y="326"/>
                    <a:pt x="205" y="330"/>
                    <a:pt x="212" y="330"/>
                  </a:cubicBezTo>
                  <a:cubicBezTo>
                    <a:pt x="217" y="330"/>
                    <a:pt x="222" y="328"/>
                    <a:pt x="226" y="326"/>
                  </a:cubicBezTo>
                  <a:cubicBezTo>
                    <a:pt x="224" y="332"/>
                    <a:pt x="223" y="337"/>
                    <a:pt x="229" y="341"/>
                  </a:cubicBezTo>
                  <a:cubicBezTo>
                    <a:pt x="233" y="346"/>
                    <a:pt x="241" y="347"/>
                    <a:pt x="247" y="345"/>
                  </a:cubicBezTo>
                  <a:cubicBezTo>
                    <a:pt x="260" y="342"/>
                    <a:pt x="269" y="327"/>
                    <a:pt x="271" y="314"/>
                  </a:cubicBezTo>
                  <a:cubicBezTo>
                    <a:pt x="278" y="317"/>
                    <a:pt x="288" y="318"/>
                    <a:pt x="294" y="317"/>
                  </a:cubicBezTo>
                  <a:cubicBezTo>
                    <a:pt x="296" y="317"/>
                    <a:pt x="297" y="316"/>
                    <a:pt x="298" y="315"/>
                  </a:cubicBezTo>
                  <a:cubicBezTo>
                    <a:pt x="310" y="316"/>
                    <a:pt x="322" y="304"/>
                    <a:pt x="330" y="296"/>
                  </a:cubicBezTo>
                  <a:cubicBezTo>
                    <a:pt x="335" y="290"/>
                    <a:pt x="345" y="285"/>
                    <a:pt x="349" y="277"/>
                  </a:cubicBezTo>
                  <a:cubicBezTo>
                    <a:pt x="354" y="267"/>
                    <a:pt x="350" y="255"/>
                    <a:pt x="357" y="244"/>
                  </a:cubicBezTo>
                  <a:cubicBezTo>
                    <a:pt x="359" y="242"/>
                    <a:pt x="361" y="240"/>
                    <a:pt x="363" y="238"/>
                  </a:cubicBezTo>
                  <a:cubicBezTo>
                    <a:pt x="363" y="243"/>
                    <a:pt x="371" y="243"/>
                    <a:pt x="374" y="239"/>
                  </a:cubicBezTo>
                  <a:cubicBezTo>
                    <a:pt x="383" y="226"/>
                    <a:pt x="402" y="222"/>
                    <a:pt x="414" y="211"/>
                  </a:cubicBezTo>
                  <a:cubicBezTo>
                    <a:pt x="415" y="214"/>
                    <a:pt x="418" y="217"/>
                    <a:pt x="419" y="218"/>
                  </a:cubicBezTo>
                  <a:cubicBezTo>
                    <a:pt x="423" y="221"/>
                    <a:pt x="427" y="220"/>
                    <a:pt x="431" y="218"/>
                  </a:cubicBezTo>
                  <a:cubicBezTo>
                    <a:pt x="440" y="214"/>
                    <a:pt x="447" y="205"/>
                    <a:pt x="454" y="199"/>
                  </a:cubicBezTo>
                  <a:cubicBezTo>
                    <a:pt x="461" y="192"/>
                    <a:pt x="473" y="186"/>
                    <a:pt x="479" y="178"/>
                  </a:cubicBezTo>
                  <a:cubicBezTo>
                    <a:pt x="487" y="165"/>
                    <a:pt x="475" y="147"/>
                    <a:pt x="470" y="135"/>
                  </a:cubicBezTo>
                  <a:moveTo>
                    <a:pt x="89" y="207"/>
                  </a:moveTo>
                  <a:cubicBezTo>
                    <a:pt x="77" y="210"/>
                    <a:pt x="73" y="243"/>
                    <a:pt x="60" y="241"/>
                  </a:cubicBezTo>
                  <a:cubicBezTo>
                    <a:pt x="52" y="240"/>
                    <a:pt x="44" y="229"/>
                    <a:pt x="39" y="224"/>
                  </a:cubicBezTo>
                  <a:cubicBezTo>
                    <a:pt x="34" y="220"/>
                    <a:pt x="22" y="214"/>
                    <a:pt x="20" y="210"/>
                  </a:cubicBezTo>
                  <a:cubicBezTo>
                    <a:pt x="16" y="200"/>
                    <a:pt x="35" y="175"/>
                    <a:pt x="39" y="167"/>
                  </a:cubicBezTo>
                  <a:cubicBezTo>
                    <a:pt x="54" y="138"/>
                    <a:pt x="68" y="108"/>
                    <a:pt x="84" y="79"/>
                  </a:cubicBezTo>
                  <a:cubicBezTo>
                    <a:pt x="88" y="71"/>
                    <a:pt x="90" y="68"/>
                    <a:pt x="100" y="72"/>
                  </a:cubicBezTo>
                  <a:cubicBezTo>
                    <a:pt x="105" y="74"/>
                    <a:pt x="109" y="77"/>
                    <a:pt x="114" y="79"/>
                  </a:cubicBezTo>
                  <a:cubicBezTo>
                    <a:pt x="124" y="82"/>
                    <a:pt x="132" y="88"/>
                    <a:pt x="141" y="93"/>
                  </a:cubicBezTo>
                  <a:cubicBezTo>
                    <a:pt x="138" y="103"/>
                    <a:pt x="131" y="114"/>
                    <a:pt x="126" y="121"/>
                  </a:cubicBezTo>
                  <a:cubicBezTo>
                    <a:pt x="124" y="123"/>
                    <a:pt x="125" y="126"/>
                    <a:pt x="127" y="128"/>
                  </a:cubicBezTo>
                  <a:cubicBezTo>
                    <a:pt x="125" y="131"/>
                    <a:pt x="124" y="135"/>
                    <a:pt x="123" y="138"/>
                  </a:cubicBezTo>
                  <a:cubicBezTo>
                    <a:pt x="117" y="153"/>
                    <a:pt x="112" y="167"/>
                    <a:pt x="103" y="181"/>
                  </a:cubicBezTo>
                  <a:cubicBezTo>
                    <a:pt x="98" y="189"/>
                    <a:pt x="93" y="198"/>
                    <a:pt x="89" y="207"/>
                  </a:cubicBezTo>
                  <a:moveTo>
                    <a:pt x="138" y="282"/>
                  </a:moveTo>
                  <a:cubicBezTo>
                    <a:pt x="137" y="281"/>
                    <a:pt x="135" y="281"/>
                    <a:pt x="134" y="283"/>
                  </a:cubicBezTo>
                  <a:cubicBezTo>
                    <a:pt x="132" y="285"/>
                    <a:pt x="132" y="287"/>
                    <a:pt x="132" y="289"/>
                  </a:cubicBezTo>
                  <a:cubicBezTo>
                    <a:pt x="129" y="287"/>
                    <a:pt x="135" y="257"/>
                    <a:pt x="136" y="254"/>
                  </a:cubicBezTo>
                  <a:cubicBezTo>
                    <a:pt x="141" y="245"/>
                    <a:pt x="164" y="229"/>
                    <a:pt x="171" y="244"/>
                  </a:cubicBezTo>
                  <a:cubicBezTo>
                    <a:pt x="179" y="261"/>
                    <a:pt x="157" y="305"/>
                    <a:pt x="138" y="282"/>
                  </a:cubicBezTo>
                  <a:moveTo>
                    <a:pt x="183" y="301"/>
                  </a:moveTo>
                  <a:cubicBezTo>
                    <a:pt x="172" y="304"/>
                    <a:pt x="174" y="296"/>
                    <a:pt x="170" y="292"/>
                  </a:cubicBezTo>
                  <a:cubicBezTo>
                    <a:pt x="177" y="284"/>
                    <a:pt x="182" y="273"/>
                    <a:pt x="183" y="262"/>
                  </a:cubicBezTo>
                  <a:cubicBezTo>
                    <a:pt x="186" y="255"/>
                    <a:pt x="200" y="255"/>
                    <a:pt x="203" y="261"/>
                  </a:cubicBezTo>
                  <a:cubicBezTo>
                    <a:pt x="206" y="267"/>
                    <a:pt x="203" y="278"/>
                    <a:pt x="200" y="283"/>
                  </a:cubicBezTo>
                  <a:cubicBezTo>
                    <a:pt x="197" y="289"/>
                    <a:pt x="189" y="299"/>
                    <a:pt x="183" y="301"/>
                  </a:cubicBezTo>
                  <a:moveTo>
                    <a:pt x="228" y="309"/>
                  </a:moveTo>
                  <a:cubicBezTo>
                    <a:pt x="226" y="313"/>
                    <a:pt x="222" y="315"/>
                    <a:pt x="218" y="316"/>
                  </a:cubicBezTo>
                  <a:cubicBezTo>
                    <a:pt x="207" y="319"/>
                    <a:pt x="203" y="313"/>
                    <a:pt x="199" y="305"/>
                  </a:cubicBezTo>
                  <a:cubicBezTo>
                    <a:pt x="206" y="298"/>
                    <a:pt x="211" y="289"/>
                    <a:pt x="213" y="282"/>
                  </a:cubicBezTo>
                  <a:cubicBezTo>
                    <a:pt x="216" y="280"/>
                    <a:pt x="223" y="277"/>
                    <a:pt x="225" y="276"/>
                  </a:cubicBezTo>
                  <a:cubicBezTo>
                    <a:pt x="231" y="274"/>
                    <a:pt x="233" y="275"/>
                    <a:pt x="234" y="281"/>
                  </a:cubicBezTo>
                  <a:cubicBezTo>
                    <a:pt x="234" y="288"/>
                    <a:pt x="235" y="295"/>
                    <a:pt x="231" y="300"/>
                  </a:cubicBezTo>
                  <a:cubicBezTo>
                    <a:pt x="229" y="303"/>
                    <a:pt x="229" y="306"/>
                    <a:pt x="228" y="309"/>
                  </a:cubicBezTo>
                  <a:moveTo>
                    <a:pt x="260" y="313"/>
                  </a:moveTo>
                  <a:cubicBezTo>
                    <a:pt x="256" y="324"/>
                    <a:pt x="240" y="343"/>
                    <a:pt x="231" y="325"/>
                  </a:cubicBezTo>
                  <a:cubicBezTo>
                    <a:pt x="231" y="325"/>
                    <a:pt x="230" y="324"/>
                    <a:pt x="230" y="324"/>
                  </a:cubicBezTo>
                  <a:cubicBezTo>
                    <a:pt x="231" y="323"/>
                    <a:pt x="232" y="323"/>
                    <a:pt x="233" y="322"/>
                  </a:cubicBezTo>
                  <a:cubicBezTo>
                    <a:pt x="239" y="317"/>
                    <a:pt x="240" y="309"/>
                    <a:pt x="243" y="303"/>
                  </a:cubicBezTo>
                  <a:cubicBezTo>
                    <a:pt x="245" y="300"/>
                    <a:pt x="246" y="295"/>
                    <a:pt x="246" y="290"/>
                  </a:cubicBezTo>
                  <a:cubicBezTo>
                    <a:pt x="252" y="289"/>
                    <a:pt x="260" y="291"/>
                    <a:pt x="261" y="296"/>
                  </a:cubicBezTo>
                  <a:cubicBezTo>
                    <a:pt x="262" y="301"/>
                    <a:pt x="261" y="308"/>
                    <a:pt x="260" y="313"/>
                  </a:cubicBezTo>
                  <a:moveTo>
                    <a:pt x="392" y="208"/>
                  </a:moveTo>
                  <a:cubicBezTo>
                    <a:pt x="387" y="212"/>
                    <a:pt x="381" y="215"/>
                    <a:pt x="375" y="219"/>
                  </a:cubicBezTo>
                  <a:cubicBezTo>
                    <a:pt x="377" y="211"/>
                    <a:pt x="377" y="202"/>
                    <a:pt x="375" y="197"/>
                  </a:cubicBezTo>
                  <a:cubicBezTo>
                    <a:pt x="371" y="188"/>
                    <a:pt x="365" y="184"/>
                    <a:pt x="359" y="181"/>
                  </a:cubicBezTo>
                  <a:cubicBezTo>
                    <a:pt x="358" y="179"/>
                    <a:pt x="358" y="178"/>
                    <a:pt x="356" y="177"/>
                  </a:cubicBezTo>
                  <a:cubicBezTo>
                    <a:pt x="341" y="171"/>
                    <a:pt x="326" y="166"/>
                    <a:pt x="311" y="160"/>
                  </a:cubicBezTo>
                  <a:cubicBezTo>
                    <a:pt x="294" y="154"/>
                    <a:pt x="279" y="143"/>
                    <a:pt x="261" y="146"/>
                  </a:cubicBezTo>
                  <a:cubicBezTo>
                    <a:pt x="244" y="148"/>
                    <a:pt x="233" y="161"/>
                    <a:pt x="222" y="173"/>
                  </a:cubicBezTo>
                  <a:cubicBezTo>
                    <a:pt x="216" y="181"/>
                    <a:pt x="209" y="189"/>
                    <a:pt x="201" y="196"/>
                  </a:cubicBezTo>
                  <a:cubicBezTo>
                    <a:pt x="198" y="199"/>
                    <a:pt x="194" y="204"/>
                    <a:pt x="190" y="205"/>
                  </a:cubicBezTo>
                  <a:cubicBezTo>
                    <a:pt x="187" y="210"/>
                    <a:pt x="183" y="210"/>
                    <a:pt x="177" y="205"/>
                  </a:cubicBezTo>
                  <a:cubicBezTo>
                    <a:pt x="167" y="205"/>
                    <a:pt x="166" y="201"/>
                    <a:pt x="172" y="194"/>
                  </a:cubicBezTo>
                  <a:cubicBezTo>
                    <a:pt x="181" y="176"/>
                    <a:pt x="192" y="159"/>
                    <a:pt x="204" y="143"/>
                  </a:cubicBezTo>
                  <a:cubicBezTo>
                    <a:pt x="216" y="126"/>
                    <a:pt x="234" y="99"/>
                    <a:pt x="257" y="99"/>
                  </a:cubicBezTo>
                  <a:cubicBezTo>
                    <a:pt x="275" y="99"/>
                    <a:pt x="290" y="106"/>
                    <a:pt x="308" y="102"/>
                  </a:cubicBezTo>
                  <a:cubicBezTo>
                    <a:pt x="313" y="101"/>
                    <a:pt x="318" y="99"/>
                    <a:pt x="323" y="95"/>
                  </a:cubicBezTo>
                  <a:cubicBezTo>
                    <a:pt x="328" y="91"/>
                    <a:pt x="331" y="85"/>
                    <a:pt x="335" y="80"/>
                  </a:cubicBezTo>
                  <a:cubicBezTo>
                    <a:pt x="336" y="82"/>
                    <a:pt x="337" y="82"/>
                    <a:pt x="339" y="82"/>
                  </a:cubicBezTo>
                  <a:cubicBezTo>
                    <a:pt x="346" y="93"/>
                    <a:pt x="356" y="103"/>
                    <a:pt x="362" y="115"/>
                  </a:cubicBezTo>
                  <a:cubicBezTo>
                    <a:pt x="366" y="122"/>
                    <a:pt x="367" y="129"/>
                    <a:pt x="371" y="136"/>
                  </a:cubicBezTo>
                  <a:cubicBezTo>
                    <a:pt x="376" y="146"/>
                    <a:pt x="383" y="154"/>
                    <a:pt x="388" y="163"/>
                  </a:cubicBezTo>
                  <a:cubicBezTo>
                    <a:pt x="391" y="171"/>
                    <a:pt x="394" y="178"/>
                    <a:pt x="399" y="185"/>
                  </a:cubicBezTo>
                  <a:cubicBezTo>
                    <a:pt x="407" y="197"/>
                    <a:pt x="403" y="201"/>
                    <a:pt x="392" y="208"/>
                  </a:cubicBezTo>
                  <a:moveTo>
                    <a:pt x="464" y="171"/>
                  </a:moveTo>
                  <a:cubicBezTo>
                    <a:pt x="461" y="176"/>
                    <a:pt x="427" y="204"/>
                    <a:pt x="426" y="204"/>
                  </a:cubicBezTo>
                  <a:cubicBezTo>
                    <a:pt x="426" y="204"/>
                    <a:pt x="423" y="198"/>
                    <a:pt x="422" y="197"/>
                  </a:cubicBezTo>
                  <a:cubicBezTo>
                    <a:pt x="422" y="197"/>
                    <a:pt x="421" y="197"/>
                    <a:pt x="421" y="196"/>
                  </a:cubicBezTo>
                  <a:cubicBezTo>
                    <a:pt x="420" y="186"/>
                    <a:pt x="410" y="178"/>
                    <a:pt x="405" y="169"/>
                  </a:cubicBezTo>
                  <a:cubicBezTo>
                    <a:pt x="395" y="151"/>
                    <a:pt x="383" y="132"/>
                    <a:pt x="374" y="113"/>
                  </a:cubicBezTo>
                  <a:cubicBezTo>
                    <a:pt x="367" y="96"/>
                    <a:pt x="351" y="84"/>
                    <a:pt x="339" y="71"/>
                  </a:cubicBezTo>
                  <a:cubicBezTo>
                    <a:pt x="339" y="70"/>
                    <a:pt x="339" y="70"/>
                    <a:pt x="338" y="69"/>
                  </a:cubicBezTo>
                  <a:cubicBezTo>
                    <a:pt x="336" y="59"/>
                    <a:pt x="342" y="55"/>
                    <a:pt x="349" y="50"/>
                  </a:cubicBezTo>
                  <a:cubicBezTo>
                    <a:pt x="362" y="39"/>
                    <a:pt x="377" y="32"/>
                    <a:pt x="392" y="23"/>
                  </a:cubicBezTo>
                  <a:cubicBezTo>
                    <a:pt x="395" y="21"/>
                    <a:pt x="399" y="18"/>
                    <a:pt x="401" y="19"/>
                  </a:cubicBezTo>
                  <a:cubicBezTo>
                    <a:pt x="403" y="20"/>
                    <a:pt x="407" y="32"/>
                    <a:pt x="408" y="34"/>
                  </a:cubicBezTo>
                  <a:cubicBezTo>
                    <a:pt x="416" y="50"/>
                    <a:pt x="421" y="67"/>
                    <a:pt x="428" y="83"/>
                  </a:cubicBezTo>
                  <a:cubicBezTo>
                    <a:pt x="436" y="99"/>
                    <a:pt x="445" y="113"/>
                    <a:pt x="451" y="129"/>
                  </a:cubicBezTo>
                  <a:cubicBezTo>
                    <a:pt x="456" y="140"/>
                    <a:pt x="471" y="160"/>
                    <a:pt x="464" y="17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72" name="chenying0907 243"/>
            <p:cNvSpPr/>
            <p:nvPr/>
          </p:nvSpPr>
          <p:spPr bwMode="auto">
            <a:xfrm>
              <a:off x="3349626" y="3332164"/>
              <a:ext cx="68263" cy="233363"/>
            </a:xfrm>
            <a:custGeom>
              <a:avLst/>
              <a:gdLst>
                <a:gd name="T0" fmla="*/ 31 w 32"/>
                <a:gd name="T1" fmla="*/ 0 h 109"/>
                <a:gd name="T2" fmla="*/ 29 w 32"/>
                <a:gd name="T3" fmla="*/ 1 h 109"/>
                <a:gd name="T4" fmla="*/ 28 w 32"/>
                <a:gd name="T5" fmla="*/ 1 h 109"/>
                <a:gd name="T6" fmla="*/ 12 w 32"/>
                <a:gd name="T7" fmla="*/ 64 h 109"/>
                <a:gd name="T8" fmla="*/ 5 w 32"/>
                <a:gd name="T9" fmla="*/ 88 h 109"/>
                <a:gd name="T10" fmla="*/ 1 w 32"/>
                <a:gd name="T11" fmla="*/ 108 h 109"/>
                <a:gd name="T12" fmla="*/ 2 w 32"/>
                <a:gd name="T13" fmla="*/ 109 h 109"/>
                <a:gd name="T14" fmla="*/ 7 w 32"/>
                <a:gd name="T15" fmla="*/ 94 h 109"/>
                <a:gd name="T16" fmla="*/ 13 w 32"/>
                <a:gd name="T17" fmla="*/ 69 h 109"/>
                <a:gd name="T18" fmla="*/ 21 w 32"/>
                <a:gd name="T19" fmla="*/ 37 h 109"/>
                <a:gd name="T20" fmla="*/ 26 w 32"/>
                <a:gd name="T21" fmla="*/ 19 h 109"/>
                <a:gd name="T22" fmla="*/ 31 w 32"/>
                <a:gd name="T23" fmla="*/ 2 h 109"/>
                <a:gd name="T24" fmla="*/ 31 w 32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09">
                  <a:moveTo>
                    <a:pt x="31" y="0"/>
                  </a:moveTo>
                  <a:cubicBezTo>
                    <a:pt x="30" y="0"/>
                    <a:pt x="30" y="0"/>
                    <a:pt x="29" y="1"/>
                  </a:cubicBezTo>
                  <a:cubicBezTo>
                    <a:pt x="29" y="1"/>
                    <a:pt x="28" y="1"/>
                    <a:pt x="28" y="1"/>
                  </a:cubicBezTo>
                  <a:cubicBezTo>
                    <a:pt x="23" y="22"/>
                    <a:pt x="18" y="43"/>
                    <a:pt x="12" y="64"/>
                  </a:cubicBezTo>
                  <a:cubicBezTo>
                    <a:pt x="10" y="72"/>
                    <a:pt x="7" y="80"/>
                    <a:pt x="5" y="88"/>
                  </a:cubicBezTo>
                  <a:cubicBezTo>
                    <a:pt x="4" y="94"/>
                    <a:pt x="4" y="102"/>
                    <a:pt x="1" y="108"/>
                  </a:cubicBezTo>
                  <a:cubicBezTo>
                    <a:pt x="0" y="109"/>
                    <a:pt x="1" y="109"/>
                    <a:pt x="2" y="109"/>
                  </a:cubicBezTo>
                  <a:cubicBezTo>
                    <a:pt x="5" y="105"/>
                    <a:pt x="6" y="99"/>
                    <a:pt x="7" y="94"/>
                  </a:cubicBezTo>
                  <a:cubicBezTo>
                    <a:pt x="8" y="85"/>
                    <a:pt x="11" y="77"/>
                    <a:pt x="13" y="69"/>
                  </a:cubicBezTo>
                  <a:cubicBezTo>
                    <a:pt x="16" y="59"/>
                    <a:pt x="18" y="48"/>
                    <a:pt x="21" y="37"/>
                  </a:cubicBezTo>
                  <a:cubicBezTo>
                    <a:pt x="23" y="31"/>
                    <a:pt x="24" y="25"/>
                    <a:pt x="26" y="19"/>
                  </a:cubicBezTo>
                  <a:cubicBezTo>
                    <a:pt x="27" y="16"/>
                    <a:pt x="28" y="3"/>
                    <a:pt x="31" y="2"/>
                  </a:cubicBezTo>
                  <a:cubicBezTo>
                    <a:pt x="32" y="1"/>
                    <a:pt x="32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73" name="chenying0907 244"/>
            <p:cNvSpPr/>
            <p:nvPr/>
          </p:nvSpPr>
          <p:spPr bwMode="auto">
            <a:xfrm>
              <a:off x="3378201" y="3382964"/>
              <a:ext cx="42863" cy="211138"/>
            </a:xfrm>
            <a:custGeom>
              <a:avLst/>
              <a:gdLst>
                <a:gd name="T0" fmla="*/ 17 w 20"/>
                <a:gd name="T1" fmla="*/ 2 h 98"/>
                <a:gd name="T2" fmla="*/ 2 w 20"/>
                <a:gd name="T3" fmla="*/ 97 h 98"/>
                <a:gd name="T4" fmla="*/ 4 w 20"/>
                <a:gd name="T5" fmla="*/ 97 h 98"/>
                <a:gd name="T6" fmla="*/ 11 w 20"/>
                <a:gd name="T7" fmla="*/ 46 h 98"/>
                <a:gd name="T8" fmla="*/ 20 w 20"/>
                <a:gd name="T9" fmla="*/ 2 h 98"/>
                <a:gd name="T10" fmla="*/ 17 w 20"/>
                <a:gd name="T11" fmla="*/ 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98">
                  <a:moveTo>
                    <a:pt x="17" y="2"/>
                  </a:moveTo>
                  <a:cubicBezTo>
                    <a:pt x="13" y="34"/>
                    <a:pt x="0" y="64"/>
                    <a:pt x="2" y="97"/>
                  </a:cubicBezTo>
                  <a:cubicBezTo>
                    <a:pt x="2" y="98"/>
                    <a:pt x="4" y="98"/>
                    <a:pt x="4" y="97"/>
                  </a:cubicBezTo>
                  <a:cubicBezTo>
                    <a:pt x="6" y="80"/>
                    <a:pt x="7" y="63"/>
                    <a:pt x="11" y="46"/>
                  </a:cubicBezTo>
                  <a:cubicBezTo>
                    <a:pt x="14" y="32"/>
                    <a:pt x="18" y="17"/>
                    <a:pt x="20" y="2"/>
                  </a:cubicBezTo>
                  <a:cubicBezTo>
                    <a:pt x="20" y="0"/>
                    <a:pt x="17" y="0"/>
                    <a:pt x="1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74" name="chenying0907 245"/>
            <p:cNvSpPr/>
            <p:nvPr/>
          </p:nvSpPr>
          <p:spPr bwMode="auto">
            <a:xfrm>
              <a:off x="3397251" y="3425826"/>
              <a:ext cx="41275" cy="171450"/>
            </a:xfrm>
            <a:custGeom>
              <a:avLst/>
              <a:gdLst>
                <a:gd name="T0" fmla="*/ 16 w 19"/>
                <a:gd name="T1" fmla="*/ 1 h 80"/>
                <a:gd name="T2" fmla="*/ 12 w 19"/>
                <a:gd name="T3" fmla="*/ 17 h 80"/>
                <a:gd name="T4" fmla="*/ 7 w 19"/>
                <a:gd name="T5" fmla="*/ 49 h 80"/>
                <a:gd name="T6" fmla="*/ 9 w 19"/>
                <a:gd name="T7" fmla="*/ 80 h 80"/>
                <a:gd name="T8" fmla="*/ 10 w 19"/>
                <a:gd name="T9" fmla="*/ 79 h 80"/>
                <a:gd name="T10" fmla="*/ 10 w 19"/>
                <a:gd name="T11" fmla="*/ 47 h 80"/>
                <a:gd name="T12" fmla="*/ 15 w 19"/>
                <a:gd name="T13" fmla="*/ 21 h 80"/>
                <a:gd name="T14" fmla="*/ 18 w 19"/>
                <a:gd name="T15" fmla="*/ 3 h 80"/>
                <a:gd name="T16" fmla="*/ 16 w 19"/>
                <a:gd name="T17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80">
                  <a:moveTo>
                    <a:pt x="16" y="1"/>
                  </a:moveTo>
                  <a:cubicBezTo>
                    <a:pt x="11" y="5"/>
                    <a:pt x="13" y="12"/>
                    <a:pt x="12" y="17"/>
                  </a:cubicBezTo>
                  <a:cubicBezTo>
                    <a:pt x="12" y="28"/>
                    <a:pt x="8" y="38"/>
                    <a:pt x="7" y="49"/>
                  </a:cubicBezTo>
                  <a:cubicBezTo>
                    <a:pt x="5" y="56"/>
                    <a:pt x="0" y="75"/>
                    <a:pt x="9" y="80"/>
                  </a:cubicBezTo>
                  <a:cubicBezTo>
                    <a:pt x="10" y="80"/>
                    <a:pt x="10" y="80"/>
                    <a:pt x="10" y="79"/>
                  </a:cubicBezTo>
                  <a:cubicBezTo>
                    <a:pt x="4" y="70"/>
                    <a:pt x="8" y="57"/>
                    <a:pt x="10" y="47"/>
                  </a:cubicBezTo>
                  <a:cubicBezTo>
                    <a:pt x="12" y="38"/>
                    <a:pt x="14" y="30"/>
                    <a:pt x="15" y="21"/>
                  </a:cubicBezTo>
                  <a:cubicBezTo>
                    <a:pt x="16" y="15"/>
                    <a:pt x="13" y="7"/>
                    <a:pt x="18" y="3"/>
                  </a:cubicBezTo>
                  <a:cubicBezTo>
                    <a:pt x="19" y="2"/>
                    <a:pt x="17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75" name="chenying0907 246"/>
            <p:cNvSpPr/>
            <p:nvPr/>
          </p:nvSpPr>
          <p:spPr bwMode="auto">
            <a:xfrm>
              <a:off x="3429001" y="3463926"/>
              <a:ext cx="25400" cy="103188"/>
            </a:xfrm>
            <a:custGeom>
              <a:avLst/>
              <a:gdLst>
                <a:gd name="T0" fmla="*/ 10 w 12"/>
                <a:gd name="T1" fmla="*/ 1 h 48"/>
                <a:gd name="T2" fmla="*/ 8 w 12"/>
                <a:gd name="T3" fmla="*/ 1 h 48"/>
                <a:gd name="T4" fmla="*/ 1 w 12"/>
                <a:gd name="T5" fmla="*/ 46 h 48"/>
                <a:gd name="T6" fmla="*/ 3 w 12"/>
                <a:gd name="T7" fmla="*/ 46 h 48"/>
                <a:gd name="T8" fmla="*/ 10 w 12"/>
                <a:gd name="T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48">
                  <a:moveTo>
                    <a:pt x="10" y="1"/>
                  </a:moveTo>
                  <a:cubicBezTo>
                    <a:pt x="10" y="0"/>
                    <a:pt x="8" y="0"/>
                    <a:pt x="8" y="1"/>
                  </a:cubicBezTo>
                  <a:cubicBezTo>
                    <a:pt x="10" y="17"/>
                    <a:pt x="0" y="31"/>
                    <a:pt x="1" y="46"/>
                  </a:cubicBezTo>
                  <a:cubicBezTo>
                    <a:pt x="1" y="48"/>
                    <a:pt x="3" y="48"/>
                    <a:pt x="3" y="46"/>
                  </a:cubicBezTo>
                  <a:cubicBezTo>
                    <a:pt x="4" y="31"/>
                    <a:pt x="12" y="17"/>
                    <a:pt x="1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76" name="chenying0907 247"/>
            <p:cNvSpPr/>
            <p:nvPr/>
          </p:nvSpPr>
          <p:spPr bwMode="auto">
            <a:xfrm>
              <a:off x="3459164" y="3486151"/>
              <a:ext cx="30163" cy="111125"/>
            </a:xfrm>
            <a:custGeom>
              <a:avLst/>
              <a:gdLst>
                <a:gd name="T0" fmla="*/ 5 w 14"/>
                <a:gd name="T1" fmla="*/ 51 h 52"/>
                <a:gd name="T2" fmla="*/ 14 w 14"/>
                <a:gd name="T3" fmla="*/ 2 h 52"/>
                <a:gd name="T4" fmla="*/ 12 w 14"/>
                <a:gd name="T5" fmla="*/ 1 h 52"/>
                <a:gd name="T6" fmla="*/ 4 w 14"/>
                <a:gd name="T7" fmla="*/ 30 h 52"/>
                <a:gd name="T8" fmla="*/ 2 w 14"/>
                <a:gd name="T9" fmla="*/ 51 h 52"/>
                <a:gd name="T10" fmla="*/ 3 w 14"/>
                <a:gd name="T11" fmla="*/ 52 h 52"/>
                <a:gd name="T12" fmla="*/ 5 w 14"/>
                <a:gd name="T13" fmla="*/ 52 h 52"/>
                <a:gd name="T14" fmla="*/ 5 w 14"/>
                <a:gd name="T1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2">
                  <a:moveTo>
                    <a:pt x="5" y="51"/>
                  </a:moveTo>
                  <a:cubicBezTo>
                    <a:pt x="0" y="48"/>
                    <a:pt x="13" y="7"/>
                    <a:pt x="14" y="2"/>
                  </a:cubicBezTo>
                  <a:cubicBezTo>
                    <a:pt x="14" y="0"/>
                    <a:pt x="12" y="0"/>
                    <a:pt x="12" y="1"/>
                  </a:cubicBezTo>
                  <a:cubicBezTo>
                    <a:pt x="9" y="11"/>
                    <a:pt x="6" y="21"/>
                    <a:pt x="4" y="30"/>
                  </a:cubicBezTo>
                  <a:cubicBezTo>
                    <a:pt x="3" y="38"/>
                    <a:pt x="0" y="44"/>
                    <a:pt x="2" y="51"/>
                  </a:cubicBezTo>
                  <a:cubicBezTo>
                    <a:pt x="2" y="52"/>
                    <a:pt x="3" y="52"/>
                    <a:pt x="3" y="52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6" y="52"/>
                    <a:pt x="6" y="51"/>
                    <a:pt x="5" y="5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77" name="chenying0907 248"/>
            <p:cNvSpPr/>
            <p:nvPr/>
          </p:nvSpPr>
          <p:spPr bwMode="auto">
            <a:xfrm>
              <a:off x="3506789" y="3522664"/>
              <a:ext cx="17463" cy="63500"/>
            </a:xfrm>
            <a:custGeom>
              <a:avLst/>
              <a:gdLst>
                <a:gd name="T0" fmla="*/ 7 w 8"/>
                <a:gd name="T1" fmla="*/ 1 h 30"/>
                <a:gd name="T2" fmla="*/ 5 w 8"/>
                <a:gd name="T3" fmla="*/ 1 h 30"/>
                <a:gd name="T4" fmla="*/ 6 w 8"/>
                <a:gd name="T5" fmla="*/ 3 h 30"/>
                <a:gd name="T6" fmla="*/ 6 w 8"/>
                <a:gd name="T7" fmla="*/ 3 h 30"/>
                <a:gd name="T8" fmla="*/ 0 w 8"/>
                <a:gd name="T9" fmla="*/ 29 h 30"/>
                <a:gd name="T10" fmla="*/ 1 w 8"/>
                <a:gd name="T11" fmla="*/ 29 h 30"/>
                <a:gd name="T12" fmla="*/ 8 w 8"/>
                <a:gd name="T13" fmla="*/ 1 h 30"/>
                <a:gd name="T14" fmla="*/ 7 w 8"/>
                <a:gd name="T1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30">
                  <a:moveTo>
                    <a:pt x="7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5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12"/>
                    <a:pt x="1" y="20"/>
                    <a:pt x="0" y="29"/>
                  </a:cubicBezTo>
                  <a:cubicBezTo>
                    <a:pt x="0" y="30"/>
                    <a:pt x="1" y="30"/>
                    <a:pt x="1" y="29"/>
                  </a:cubicBezTo>
                  <a:cubicBezTo>
                    <a:pt x="4" y="20"/>
                    <a:pt x="7" y="11"/>
                    <a:pt x="8" y="1"/>
                  </a:cubicBezTo>
                  <a:cubicBezTo>
                    <a:pt x="8" y="1"/>
                    <a:pt x="7" y="0"/>
                    <a:pt x="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78" name="chenying0907 249"/>
            <p:cNvSpPr/>
            <p:nvPr/>
          </p:nvSpPr>
          <p:spPr bwMode="auto">
            <a:xfrm>
              <a:off x="3556001" y="3506789"/>
              <a:ext cx="30163" cy="144463"/>
            </a:xfrm>
            <a:custGeom>
              <a:avLst/>
              <a:gdLst>
                <a:gd name="T0" fmla="*/ 12 w 14"/>
                <a:gd name="T1" fmla="*/ 1 h 67"/>
                <a:gd name="T2" fmla="*/ 6 w 14"/>
                <a:gd name="T3" fmla="*/ 17 h 67"/>
                <a:gd name="T4" fmla="*/ 4 w 14"/>
                <a:gd name="T5" fmla="*/ 32 h 67"/>
                <a:gd name="T6" fmla="*/ 4 w 14"/>
                <a:gd name="T7" fmla="*/ 67 h 67"/>
                <a:gd name="T8" fmla="*/ 6 w 14"/>
                <a:gd name="T9" fmla="*/ 66 h 67"/>
                <a:gd name="T10" fmla="*/ 4 w 14"/>
                <a:gd name="T11" fmla="*/ 52 h 67"/>
                <a:gd name="T12" fmla="*/ 6 w 14"/>
                <a:gd name="T13" fmla="*/ 34 h 67"/>
                <a:gd name="T14" fmla="*/ 9 w 14"/>
                <a:gd name="T15" fmla="*/ 16 h 67"/>
                <a:gd name="T16" fmla="*/ 13 w 14"/>
                <a:gd name="T17" fmla="*/ 2 h 67"/>
                <a:gd name="T18" fmla="*/ 12 w 14"/>
                <a:gd name="T19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67">
                  <a:moveTo>
                    <a:pt x="12" y="1"/>
                  </a:moveTo>
                  <a:cubicBezTo>
                    <a:pt x="10" y="7"/>
                    <a:pt x="8" y="11"/>
                    <a:pt x="6" y="17"/>
                  </a:cubicBezTo>
                  <a:cubicBezTo>
                    <a:pt x="5" y="22"/>
                    <a:pt x="5" y="27"/>
                    <a:pt x="4" y="32"/>
                  </a:cubicBezTo>
                  <a:cubicBezTo>
                    <a:pt x="3" y="45"/>
                    <a:pt x="0" y="54"/>
                    <a:pt x="4" y="67"/>
                  </a:cubicBezTo>
                  <a:cubicBezTo>
                    <a:pt x="5" y="67"/>
                    <a:pt x="6" y="67"/>
                    <a:pt x="6" y="66"/>
                  </a:cubicBezTo>
                  <a:cubicBezTo>
                    <a:pt x="5" y="62"/>
                    <a:pt x="4" y="57"/>
                    <a:pt x="4" y="52"/>
                  </a:cubicBezTo>
                  <a:cubicBezTo>
                    <a:pt x="4" y="46"/>
                    <a:pt x="5" y="40"/>
                    <a:pt x="6" y="34"/>
                  </a:cubicBezTo>
                  <a:cubicBezTo>
                    <a:pt x="7" y="28"/>
                    <a:pt x="7" y="22"/>
                    <a:pt x="9" y="16"/>
                  </a:cubicBezTo>
                  <a:cubicBezTo>
                    <a:pt x="10" y="11"/>
                    <a:pt x="12" y="7"/>
                    <a:pt x="13" y="2"/>
                  </a:cubicBezTo>
                  <a:cubicBezTo>
                    <a:pt x="14" y="1"/>
                    <a:pt x="12" y="0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79" name="chenying0907 250"/>
            <p:cNvSpPr/>
            <p:nvPr/>
          </p:nvSpPr>
          <p:spPr bwMode="auto">
            <a:xfrm>
              <a:off x="3590926" y="3505201"/>
              <a:ext cx="34925" cy="163513"/>
            </a:xfrm>
            <a:custGeom>
              <a:avLst/>
              <a:gdLst>
                <a:gd name="T0" fmla="*/ 6 w 16"/>
                <a:gd name="T1" fmla="*/ 48 h 76"/>
                <a:gd name="T2" fmla="*/ 15 w 16"/>
                <a:gd name="T3" fmla="*/ 3 h 76"/>
                <a:gd name="T4" fmla="*/ 13 w 16"/>
                <a:gd name="T5" fmla="*/ 2 h 76"/>
                <a:gd name="T6" fmla="*/ 2 w 16"/>
                <a:gd name="T7" fmla="*/ 55 h 76"/>
                <a:gd name="T8" fmla="*/ 6 w 16"/>
                <a:gd name="T9" fmla="*/ 76 h 76"/>
                <a:gd name="T10" fmla="*/ 7 w 16"/>
                <a:gd name="T11" fmla="*/ 74 h 76"/>
                <a:gd name="T12" fmla="*/ 6 w 16"/>
                <a:gd name="T13" fmla="*/ 4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76">
                  <a:moveTo>
                    <a:pt x="6" y="48"/>
                  </a:moveTo>
                  <a:cubicBezTo>
                    <a:pt x="9" y="33"/>
                    <a:pt x="13" y="18"/>
                    <a:pt x="15" y="3"/>
                  </a:cubicBezTo>
                  <a:cubicBezTo>
                    <a:pt x="16" y="1"/>
                    <a:pt x="13" y="0"/>
                    <a:pt x="13" y="2"/>
                  </a:cubicBezTo>
                  <a:cubicBezTo>
                    <a:pt x="10" y="20"/>
                    <a:pt x="4" y="37"/>
                    <a:pt x="2" y="55"/>
                  </a:cubicBezTo>
                  <a:cubicBezTo>
                    <a:pt x="2" y="59"/>
                    <a:pt x="0" y="75"/>
                    <a:pt x="6" y="76"/>
                  </a:cubicBezTo>
                  <a:cubicBezTo>
                    <a:pt x="7" y="76"/>
                    <a:pt x="8" y="75"/>
                    <a:pt x="7" y="74"/>
                  </a:cubicBezTo>
                  <a:cubicBezTo>
                    <a:pt x="2" y="71"/>
                    <a:pt x="6" y="53"/>
                    <a:pt x="6" y="4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0" name="chenying0907 251"/>
            <p:cNvSpPr/>
            <p:nvPr/>
          </p:nvSpPr>
          <p:spPr bwMode="auto">
            <a:xfrm>
              <a:off x="3632201" y="3594101"/>
              <a:ext cx="12700" cy="42863"/>
            </a:xfrm>
            <a:custGeom>
              <a:avLst/>
              <a:gdLst>
                <a:gd name="T0" fmla="*/ 4 w 6"/>
                <a:gd name="T1" fmla="*/ 1 h 20"/>
                <a:gd name="T2" fmla="*/ 2 w 6"/>
                <a:gd name="T3" fmla="*/ 19 h 20"/>
                <a:gd name="T4" fmla="*/ 4 w 6"/>
                <a:gd name="T5" fmla="*/ 19 h 20"/>
                <a:gd name="T6" fmla="*/ 6 w 6"/>
                <a:gd name="T7" fmla="*/ 1 h 20"/>
                <a:gd name="T8" fmla="*/ 4 w 6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0">
                  <a:moveTo>
                    <a:pt x="4" y="1"/>
                  </a:moveTo>
                  <a:cubicBezTo>
                    <a:pt x="4" y="7"/>
                    <a:pt x="0" y="14"/>
                    <a:pt x="2" y="19"/>
                  </a:cubicBezTo>
                  <a:cubicBezTo>
                    <a:pt x="2" y="20"/>
                    <a:pt x="3" y="20"/>
                    <a:pt x="4" y="19"/>
                  </a:cubicBezTo>
                  <a:cubicBezTo>
                    <a:pt x="4" y="13"/>
                    <a:pt x="5" y="7"/>
                    <a:pt x="6" y="1"/>
                  </a:cubicBezTo>
                  <a:cubicBezTo>
                    <a:pt x="6" y="0"/>
                    <a:pt x="5" y="1"/>
                    <a:pt x="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1" name="chenying0907 252"/>
            <p:cNvSpPr/>
            <p:nvPr/>
          </p:nvSpPr>
          <p:spPr bwMode="auto">
            <a:xfrm>
              <a:off x="3962401" y="3213101"/>
              <a:ext cx="36513" cy="138113"/>
            </a:xfrm>
            <a:custGeom>
              <a:avLst/>
              <a:gdLst>
                <a:gd name="T0" fmla="*/ 15 w 17"/>
                <a:gd name="T1" fmla="*/ 1 h 64"/>
                <a:gd name="T2" fmla="*/ 12 w 17"/>
                <a:gd name="T3" fmla="*/ 17 h 64"/>
                <a:gd name="T4" fmla="*/ 8 w 17"/>
                <a:gd name="T5" fmla="*/ 34 h 64"/>
                <a:gd name="T6" fmla="*/ 5 w 17"/>
                <a:gd name="T7" fmla="*/ 49 h 64"/>
                <a:gd name="T8" fmla="*/ 1 w 17"/>
                <a:gd name="T9" fmla="*/ 63 h 64"/>
                <a:gd name="T10" fmla="*/ 1 w 17"/>
                <a:gd name="T11" fmla="*/ 64 h 64"/>
                <a:gd name="T12" fmla="*/ 9 w 17"/>
                <a:gd name="T13" fmla="*/ 36 h 64"/>
                <a:gd name="T14" fmla="*/ 14 w 17"/>
                <a:gd name="T15" fmla="*/ 15 h 64"/>
                <a:gd name="T16" fmla="*/ 17 w 17"/>
                <a:gd name="T17" fmla="*/ 1 h 64"/>
                <a:gd name="T18" fmla="*/ 15 w 17"/>
                <a:gd name="T19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64">
                  <a:moveTo>
                    <a:pt x="15" y="1"/>
                  </a:moveTo>
                  <a:cubicBezTo>
                    <a:pt x="15" y="6"/>
                    <a:pt x="13" y="12"/>
                    <a:pt x="12" y="17"/>
                  </a:cubicBezTo>
                  <a:cubicBezTo>
                    <a:pt x="10" y="22"/>
                    <a:pt x="9" y="28"/>
                    <a:pt x="8" y="34"/>
                  </a:cubicBezTo>
                  <a:cubicBezTo>
                    <a:pt x="7" y="39"/>
                    <a:pt x="6" y="44"/>
                    <a:pt x="5" y="49"/>
                  </a:cubicBezTo>
                  <a:cubicBezTo>
                    <a:pt x="4" y="53"/>
                    <a:pt x="4" y="59"/>
                    <a:pt x="1" y="63"/>
                  </a:cubicBezTo>
                  <a:cubicBezTo>
                    <a:pt x="0" y="64"/>
                    <a:pt x="1" y="64"/>
                    <a:pt x="1" y="64"/>
                  </a:cubicBezTo>
                  <a:cubicBezTo>
                    <a:pt x="7" y="58"/>
                    <a:pt x="8" y="44"/>
                    <a:pt x="9" y="36"/>
                  </a:cubicBezTo>
                  <a:cubicBezTo>
                    <a:pt x="10" y="29"/>
                    <a:pt x="12" y="22"/>
                    <a:pt x="14" y="15"/>
                  </a:cubicBezTo>
                  <a:cubicBezTo>
                    <a:pt x="15" y="11"/>
                    <a:pt x="17" y="6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2" name="chenying0907 253"/>
            <p:cNvSpPr/>
            <p:nvPr/>
          </p:nvSpPr>
          <p:spPr bwMode="auto">
            <a:xfrm>
              <a:off x="3984626" y="3211514"/>
              <a:ext cx="49213" cy="177800"/>
            </a:xfrm>
            <a:custGeom>
              <a:avLst/>
              <a:gdLst>
                <a:gd name="T0" fmla="*/ 20 w 23"/>
                <a:gd name="T1" fmla="*/ 1 h 83"/>
                <a:gd name="T2" fmla="*/ 14 w 23"/>
                <a:gd name="T3" fmla="*/ 25 h 83"/>
                <a:gd name="T4" fmla="*/ 8 w 23"/>
                <a:gd name="T5" fmla="*/ 49 h 83"/>
                <a:gd name="T6" fmla="*/ 4 w 23"/>
                <a:gd name="T7" fmla="*/ 66 h 83"/>
                <a:gd name="T8" fmla="*/ 1 w 23"/>
                <a:gd name="T9" fmla="*/ 81 h 83"/>
                <a:gd name="T10" fmla="*/ 1 w 23"/>
                <a:gd name="T11" fmla="*/ 83 h 83"/>
                <a:gd name="T12" fmla="*/ 9 w 23"/>
                <a:gd name="T13" fmla="*/ 57 h 83"/>
                <a:gd name="T14" fmla="*/ 15 w 23"/>
                <a:gd name="T15" fmla="*/ 36 h 83"/>
                <a:gd name="T16" fmla="*/ 18 w 23"/>
                <a:gd name="T17" fmla="*/ 22 h 83"/>
                <a:gd name="T18" fmla="*/ 22 w 23"/>
                <a:gd name="T19" fmla="*/ 3 h 83"/>
                <a:gd name="T20" fmla="*/ 20 w 23"/>
                <a:gd name="T21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83">
                  <a:moveTo>
                    <a:pt x="20" y="1"/>
                  </a:moveTo>
                  <a:cubicBezTo>
                    <a:pt x="15" y="8"/>
                    <a:pt x="16" y="17"/>
                    <a:pt x="14" y="25"/>
                  </a:cubicBezTo>
                  <a:cubicBezTo>
                    <a:pt x="12" y="33"/>
                    <a:pt x="9" y="41"/>
                    <a:pt x="8" y="49"/>
                  </a:cubicBezTo>
                  <a:cubicBezTo>
                    <a:pt x="6" y="55"/>
                    <a:pt x="5" y="61"/>
                    <a:pt x="4" y="66"/>
                  </a:cubicBezTo>
                  <a:cubicBezTo>
                    <a:pt x="4" y="69"/>
                    <a:pt x="3" y="80"/>
                    <a:pt x="1" y="81"/>
                  </a:cubicBezTo>
                  <a:cubicBezTo>
                    <a:pt x="0" y="82"/>
                    <a:pt x="0" y="83"/>
                    <a:pt x="1" y="83"/>
                  </a:cubicBezTo>
                  <a:cubicBezTo>
                    <a:pt x="7" y="81"/>
                    <a:pt x="9" y="62"/>
                    <a:pt x="9" y="57"/>
                  </a:cubicBezTo>
                  <a:cubicBezTo>
                    <a:pt x="11" y="50"/>
                    <a:pt x="13" y="43"/>
                    <a:pt x="15" y="36"/>
                  </a:cubicBezTo>
                  <a:cubicBezTo>
                    <a:pt x="16" y="31"/>
                    <a:pt x="17" y="27"/>
                    <a:pt x="18" y="22"/>
                  </a:cubicBezTo>
                  <a:cubicBezTo>
                    <a:pt x="19" y="15"/>
                    <a:pt x="18" y="9"/>
                    <a:pt x="22" y="3"/>
                  </a:cubicBezTo>
                  <a:cubicBezTo>
                    <a:pt x="23" y="1"/>
                    <a:pt x="21" y="0"/>
                    <a:pt x="2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3" name="chenying0907 254"/>
            <p:cNvSpPr/>
            <p:nvPr/>
          </p:nvSpPr>
          <p:spPr bwMode="auto">
            <a:xfrm>
              <a:off x="3952876" y="3243264"/>
              <a:ext cx="103188" cy="268288"/>
            </a:xfrm>
            <a:custGeom>
              <a:avLst/>
              <a:gdLst>
                <a:gd name="T0" fmla="*/ 36 w 48"/>
                <a:gd name="T1" fmla="*/ 43 h 125"/>
                <a:gd name="T2" fmla="*/ 47 w 48"/>
                <a:gd name="T3" fmla="*/ 2 h 125"/>
                <a:gd name="T4" fmla="*/ 45 w 48"/>
                <a:gd name="T5" fmla="*/ 2 h 125"/>
                <a:gd name="T6" fmla="*/ 32 w 48"/>
                <a:gd name="T7" fmla="*/ 46 h 125"/>
                <a:gd name="T8" fmla="*/ 26 w 48"/>
                <a:gd name="T9" fmla="*/ 69 h 125"/>
                <a:gd name="T10" fmla="*/ 24 w 48"/>
                <a:gd name="T11" fmla="*/ 73 h 125"/>
                <a:gd name="T12" fmla="*/ 15 w 48"/>
                <a:gd name="T13" fmla="*/ 95 h 125"/>
                <a:gd name="T14" fmla="*/ 11 w 48"/>
                <a:gd name="T15" fmla="*/ 106 h 125"/>
                <a:gd name="T16" fmla="*/ 2 w 48"/>
                <a:gd name="T17" fmla="*/ 122 h 125"/>
                <a:gd name="T18" fmla="*/ 0 w 48"/>
                <a:gd name="T19" fmla="*/ 122 h 125"/>
                <a:gd name="T20" fmla="*/ 1 w 48"/>
                <a:gd name="T21" fmla="*/ 124 h 125"/>
                <a:gd name="T22" fmla="*/ 2 w 48"/>
                <a:gd name="T23" fmla="*/ 124 h 125"/>
                <a:gd name="T24" fmla="*/ 17 w 48"/>
                <a:gd name="T25" fmla="*/ 96 h 125"/>
                <a:gd name="T26" fmla="*/ 25 w 48"/>
                <a:gd name="T27" fmla="*/ 77 h 125"/>
                <a:gd name="T28" fmla="*/ 25 w 48"/>
                <a:gd name="T29" fmla="*/ 87 h 125"/>
                <a:gd name="T30" fmla="*/ 27 w 48"/>
                <a:gd name="T31" fmla="*/ 87 h 125"/>
                <a:gd name="T32" fmla="*/ 31 w 48"/>
                <a:gd name="T33" fmla="*/ 65 h 125"/>
                <a:gd name="T34" fmla="*/ 32 w 48"/>
                <a:gd name="T35" fmla="*/ 60 h 125"/>
                <a:gd name="T36" fmla="*/ 36 w 48"/>
                <a:gd name="T37" fmla="*/ 4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125">
                  <a:moveTo>
                    <a:pt x="36" y="43"/>
                  </a:moveTo>
                  <a:cubicBezTo>
                    <a:pt x="40" y="29"/>
                    <a:pt x="46" y="16"/>
                    <a:pt x="47" y="2"/>
                  </a:cubicBezTo>
                  <a:cubicBezTo>
                    <a:pt x="48" y="0"/>
                    <a:pt x="45" y="0"/>
                    <a:pt x="45" y="2"/>
                  </a:cubicBezTo>
                  <a:cubicBezTo>
                    <a:pt x="43" y="17"/>
                    <a:pt x="36" y="32"/>
                    <a:pt x="32" y="46"/>
                  </a:cubicBezTo>
                  <a:cubicBezTo>
                    <a:pt x="30" y="53"/>
                    <a:pt x="28" y="61"/>
                    <a:pt x="26" y="69"/>
                  </a:cubicBezTo>
                  <a:cubicBezTo>
                    <a:pt x="25" y="70"/>
                    <a:pt x="24" y="72"/>
                    <a:pt x="24" y="73"/>
                  </a:cubicBezTo>
                  <a:cubicBezTo>
                    <a:pt x="21" y="81"/>
                    <a:pt x="18" y="88"/>
                    <a:pt x="15" y="95"/>
                  </a:cubicBezTo>
                  <a:cubicBezTo>
                    <a:pt x="13" y="99"/>
                    <a:pt x="12" y="103"/>
                    <a:pt x="11" y="106"/>
                  </a:cubicBezTo>
                  <a:cubicBezTo>
                    <a:pt x="10" y="108"/>
                    <a:pt x="2" y="124"/>
                    <a:pt x="2" y="122"/>
                  </a:cubicBezTo>
                  <a:cubicBezTo>
                    <a:pt x="1" y="121"/>
                    <a:pt x="0" y="121"/>
                    <a:pt x="0" y="122"/>
                  </a:cubicBezTo>
                  <a:cubicBezTo>
                    <a:pt x="1" y="124"/>
                    <a:pt x="1" y="124"/>
                    <a:pt x="1" y="124"/>
                  </a:cubicBezTo>
                  <a:cubicBezTo>
                    <a:pt x="1" y="124"/>
                    <a:pt x="1" y="125"/>
                    <a:pt x="2" y="124"/>
                  </a:cubicBezTo>
                  <a:cubicBezTo>
                    <a:pt x="12" y="119"/>
                    <a:pt x="13" y="106"/>
                    <a:pt x="17" y="96"/>
                  </a:cubicBezTo>
                  <a:cubicBezTo>
                    <a:pt x="20" y="90"/>
                    <a:pt x="22" y="84"/>
                    <a:pt x="25" y="77"/>
                  </a:cubicBezTo>
                  <a:cubicBezTo>
                    <a:pt x="24" y="81"/>
                    <a:pt x="24" y="84"/>
                    <a:pt x="25" y="87"/>
                  </a:cubicBezTo>
                  <a:cubicBezTo>
                    <a:pt x="25" y="88"/>
                    <a:pt x="27" y="89"/>
                    <a:pt x="27" y="87"/>
                  </a:cubicBezTo>
                  <a:cubicBezTo>
                    <a:pt x="29" y="80"/>
                    <a:pt x="30" y="72"/>
                    <a:pt x="31" y="65"/>
                  </a:cubicBezTo>
                  <a:cubicBezTo>
                    <a:pt x="32" y="63"/>
                    <a:pt x="32" y="62"/>
                    <a:pt x="32" y="60"/>
                  </a:cubicBezTo>
                  <a:cubicBezTo>
                    <a:pt x="33" y="54"/>
                    <a:pt x="35" y="48"/>
                    <a:pt x="36" y="4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4" name="chenying0907 255"/>
            <p:cNvSpPr/>
            <p:nvPr/>
          </p:nvSpPr>
          <p:spPr bwMode="auto">
            <a:xfrm>
              <a:off x="4008439" y="3260726"/>
              <a:ext cx="66675" cy="200025"/>
            </a:xfrm>
            <a:custGeom>
              <a:avLst/>
              <a:gdLst>
                <a:gd name="T0" fmla="*/ 29 w 31"/>
                <a:gd name="T1" fmla="*/ 1 h 93"/>
                <a:gd name="T2" fmla="*/ 12 w 31"/>
                <a:gd name="T3" fmla="*/ 51 h 93"/>
                <a:gd name="T4" fmla="*/ 1 w 31"/>
                <a:gd name="T5" fmla="*/ 92 h 93"/>
                <a:gd name="T6" fmla="*/ 4 w 31"/>
                <a:gd name="T7" fmla="*/ 92 h 93"/>
                <a:gd name="T8" fmla="*/ 16 w 31"/>
                <a:gd name="T9" fmla="*/ 49 h 93"/>
                <a:gd name="T10" fmla="*/ 31 w 31"/>
                <a:gd name="T11" fmla="*/ 2 h 93"/>
                <a:gd name="T12" fmla="*/ 29 w 31"/>
                <a:gd name="T13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93">
                  <a:moveTo>
                    <a:pt x="29" y="1"/>
                  </a:moveTo>
                  <a:cubicBezTo>
                    <a:pt x="25" y="19"/>
                    <a:pt x="17" y="34"/>
                    <a:pt x="12" y="51"/>
                  </a:cubicBezTo>
                  <a:cubicBezTo>
                    <a:pt x="8" y="63"/>
                    <a:pt x="0" y="79"/>
                    <a:pt x="1" y="92"/>
                  </a:cubicBezTo>
                  <a:cubicBezTo>
                    <a:pt x="2" y="93"/>
                    <a:pt x="3" y="93"/>
                    <a:pt x="4" y="92"/>
                  </a:cubicBezTo>
                  <a:cubicBezTo>
                    <a:pt x="6" y="77"/>
                    <a:pt x="11" y="62"/>
                    <a:pt x="16" y="49"/>
                  </a:cubicBezTo>
                  <a:cubicBezTo>
                    <a:pt x="21" y="33"/>
                    <a:pt x="29" y="18"/>
                    <a:pt x="31" y="2"/>
                  </a:cubicBezTo>
                  <a:cubicBezTo>
                    <a:pt x="31" y="0"/>
                    <a:pt x="29" y="0"/>
                    <a:pt x="29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5" name="chenying0907 256"/>
            <p:cNvSpPr/>
            <p:nvPr/>
          </p:nvSpPr>
          <p:spPr bwMode="auto">
            <a:xfrm>
              <a:off x="4032251" y="3308351"/>
              <a:ext cx="71438" cy="171450"/>
            </a:xfrm>
            <a:custGeom>
              <a:avLst/>
              <a:gdLst>
                <a:gd name="T0" fmla="*/ 30 w 33"/>
                <a:gd name="T1" fmla="*/ 2 h 80"/>
                <a:gd name="T2" fmla="*/ 12 w 33"/>
                <a:gd name="T3" fmla="*/ 50 h 80"/>
                <a:gd name="T4" fmla="*/ 1 w 33"/>
                <a:gd name="T5" fmla="*/ 79 h 80"/>
                <a:gd name="T6" fmla="*/ 2 w 33"/>
                <a:gd name="T7" fmla="*/ 80 h 80"/>
                <a:gd name="T8" fmla="*/ 13 w 33"/>
                <a:gd name="T9" fmla="*/ 58 h 80"/>
                <a:gd name="T10" fmla="*/ 33 w 33"/>
                <a:gd name="T11" fmla="*/ 2 h 80"/>
                <a:gd name="T12" fmla="*/ 30 w 33"/>
                <a:gd name="T13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80">
                  <a:moveTo>
                    <a:pt x="30" y="2"/>
                  </a:moveTo>
                  <a:cubicBezTo>
                    <a:pt x="24" y="17"/>
                    <a:pt x="18" y="33"/>
                    <a:pt x="12" y="50"/>
                  </a:cubicBezTo>
                  <a:cubicBezTo>
                    <a:pt x="10" y="57"/>
                    <a:pt x="8" y="75"/>
                    <a:pt x="1" y="79"/>
                  </a:cubicBezTo>
                  <a:cubicBezTo>
                    <a:pt x="0" y="79"/>
                    <a:pt x="1" y="80"/>
                    <a:pt x="2" y="80"/>
                  </a:cubicBezTo>
                  <a:cubicBezTo>
                    <a:pt x="10" y="78"/>
                    <a:pt x="11" y="65"/>
                    <a:pt x="13" y="58"/>
                  </a:cubicBezTo>
                  <a:cubicBezTo>
                    <a:pt x="18" y="39"/>
                    <a:pt x="26" y="21"/>
                    <a:pt x="33" y="2"/>
                  </a:cubicBezTo>
                  <a:cubicBezTo>
                    <a:pt x="33" y="1"/>
                    <a:pt x="31" y="0"/>
                    <a:pt x="3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6" name="chenying0907 257"/>
            <p:cNvSpPr/>
            <p:nvPr/>
          </p:nvSpPr>
          <p:spPr bwMode="auto">
            <a:xfrm>
              <a:off x="3911601" y="3362326"/>
              <a:ext cx="73025" cy="155575"/>
            </a:xfrm>
            <a:custGeom>
              <a:avLst/>
              <a:gdLst>
                <a:gd name="T0" fmla="*/ 31 w 34"/>
                <a:gd name="T1" fmla="*/ 1 h 73"/>
                <a:gd name="T2" fmla="*/ 14 w 34"/>
                <a:gd name="T3" fmla="*/ 39 h 73"/>
                <a:gd name="T4" fmla="*/ 8 w 34"/>
                <a:gd name="T5" fmla="*/ 54 h 73"/>
                <a:gd name="T6" fmla="*/ 1 w 34"/>
                <a:gd name="T7" fmla="*/ 70 h 73"/>
                <a:gd name="T8" fmla="*/ 1 w 34"/>
                <a:gd name="T9" fmla="*/ 70 h 73"/>
                <a:gd name="T10" fmla="*/ 3 w 34"/>
                <a:gd name="T11" fmla="*/ 72 h 73"/>
                <a:gd name="T12" fmla="*/ 14 w 34"/>
                <a:gd name="T13" fmla="*/ 47 h 73"/>
                <a:gd name="T14" fmla="*/ 34 w 34"/>
                <a:gd name="T15" fmla="*/ 2 h 73"/>
                <a:gd name="T16" fmla="*/ 31 w 34"/>
                <a:gd name="T17" fmla="*/ 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3">
                  <a:moveTo>
                    <a:pt x="31" y="1"/>
                  </a:moveTo>
                  <a:cubicBezTo>
                    <a:pt x="26" y="14"/>
                    <a:pt x="19" y="26"/>
                    <a:pt x="14" y="39"/>
                  </a:cubicBezTo>
                  <a:cubicBezTo>
                    <a:pt x="12" y="44"/>
                    <a:pt x="10" y="49"/>
                    <a:pt x="8" y="54"/>
                  </a:cubicBezTo>
                  <a:cubicBezTo>
                    <a:pt x="6" y="60"/>
                    <a:pt x="6" y="66"/>
                    <a:pt x="1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0" y="71"/>
                    <a:pt x="2" y="73"/>
                    <a:pt x="3" y="72"/>
                  </a:cubicBezTo>
                  <a:cubicBezTo>
                    <a:pt x="11" y="67"/>
                    <a:pt x="11" y="55"/>
                    <a:pt x="14" y="47"/>
                  </a:cubicBezTo>
                  <a:cubicBezTo>
                    <a:pt x="20" y="31"/>
                    <a:pt x="28" y="17"/>
                    <a:pt x="34" y="2"/>
                  </a:cubicBezTo>
                  <a:cubicBezTo>
                    <a:pt x="34" y="1"/>
                    <a:pt x="32" y="0"/>
                    <a:pt x="3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7" name="chenying0907 258"/>
            <p:cNvSpPr/>
            <p:nvPr/>
          </p:nvSpPr>
          <p:spPr bwMode="auto">
            <a:xfrm>
              <a:off x="3913189" y="3425826"/>
              <a:ext cx="17463" cy="23813"/>
            </a:xfrm>
            <a:custGeom>
              <a:avLst/>
              <a:gdLst>
                <a:gd name="T0" fmla="*/ 5 w 8"/>
                <a:gd name="T1" fmla="*/ 2 h 11"/>
                <a:gd name="T2" fmla="*/ 1 w 8"/>
                <a:gd name="T3" fmla="*/ 9 h 11"/>
                <a:gd name="T4" fmla="*/ 2 w 8"/>
                <a:gd name="T5" fmla="*/ 10 h 11"/>
                <a:gd name="T6" fmla="*/ 8 w 8"/>
                <a:gd name="T7" fmla="*/ 2 h 11"/>
                <a:gd name="T8" fmla="*/ 5 w 8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1">
                  <a:moveTo>
                    <a:pt x="5" y="2"/>
                  </a:moveTo>
                  <a:cubicBezTo>
                    <a:pt x="5" y="4"/>
                    <a:pt x="3" y="7"/>
                    <a:pt x="1" y="9"/>
                  </a:cubicBezTo>
                  <a:cubicBezTo>
                    <a:pt x="0" y="9"/>
                    <a:pt x="1" y="11"/>
                    <a:pt x="2" y="10"/>
                  </a:cubicBezTo>
                  <a:cubicBezTo>
                    <a:pt x="5" y="8"/>
                    <a:pt x="7" y="6"/>
                    <a:pt x="8" y="2"/>
                  </a:cubicBezTo>
                  <a:cubicBezTo>
                    <a:pt x="8" y="1"/>
                    <a:pt x="6" y="0"/>
                    <a:pt x="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8" name="chenying0907 259"/>
            <p:cNvSpPr/>
            <p:nvPr/>
          </p:nvSpPr>
          <p:spPr bwMode="auto">
            <a:xfrm>
              <a:off x="3186114" y="3292476"/>
              <a:ext cx="55563" cy="250825"/>
            </a:xfrm>
            <a:custGeom>
              <a:avLst/>
              <a:gdLst>
                <a:gd name="T0" fmla="*/ 24 w 26"/>
                <a:gd name="T1" fmla="*/ 1 h 117"/>
                <a:gd name="T2" fmla="*/ 19 w 26"/>
                <a:gd name="T3" fmla="*/ 16 h 117"/>
                <a:gd name="T4" fmla="*/ 15 w 26"/>
                <a:gd name="T5" fmla="*/ 32 h 117"/>
                <a:gd name="T6" fmla="*/ 7 w 26"/>
                <a:gd name="T7" fmla="*/ 68 h 117"/>
                <a:gd name="T8" fmla="*/ 3 w 26"/>
                <a:gd name="T9" fmla="*/ 102 h 117"/>
                <a:gd name="T10" fmla="*/ 4 w 26"/>
                <a:gd name="T11" fmla="*/ 117 h 117"/>
                <a:gd name="T12" fmla="*/ 5 w 26"/>
                <a:gd name="T13" fmla="*/ 116 h 117"/>
                <a:gd name="T14" fmla="*/ 7 w 26"/>
                <a:gd name="T15" fmla="*/ 93 h 117"/>
                <a:gd name="T16" fmla="*/ 13 w 26"/>
                <a:gd name="T17" fmla="*/ 57 h 117"/>
                <a:gd name="T18" fmla="*/ 19 w 26"/>
                <a:gd name="T19" fmla="*/ 25 h 117"/>
                <a:gd name="T20" fmla="*/ 24 w 26"/>
                <a:gd name="T21" fmla="*/ 9 h 117"/>
                <a:gd name="T22" fmla="*/ 26 w 26"/>
                <a:gd name="T23" fmla="*/ 1 h 117"/>
                <a:gd name="T24" fmla="*/ 24 w 26"/>
                <a:gd name="T25" fmla="*/ 1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17">
                  <a:moveTo>
                    <a:pt x="24" y="1"/>
                  </a:moveTo>
                  <a:cubicBezTo>
                    <a:pt x="24" y="6"/>
                    <a:pt x="20" y="12"/>
                    <a:pt x="19" y="16"/>
                  </a:cubicBezTo>
                  <a:cubicBezTo>
                    <a:pt x="17" y="21"/>
                    <a:pt x="16" y="27"/>
                    <a:pt x="15" y="32"/>
                  </a:cubicBezTo>
                  <a:cubicBezTo>
                    <a:pt x="13" y="44"/>
                    <a:pt x="10" y="56"/>
                    <a:pt x="7" y="68"/>
                  </a:cubicBezTo>
                  <a:cubicBezTo>
                    <a:pt x="5" y="79"/>
                    <a:pt x="5" y="91"/>
                    <a:pt x="3" y="102"/>
                  </a:cubicBezTo>
                  <a:cubicBezTo>
                    <a:pt x="2" y="108"/>
                    <a:pt x="0" y="112"/>
                    <a:pt x="4" y="117"/>
                  </a:cubicBezTo>
                  <a:cubicBezTo>
                    <a:pt x="5" y="117"/>
                    <a:pt x="6" y="117"/>
                    <a:pt x="5" y="116"/>
                  </a:cubicBezTo>
                  <a:cubicBezTo>
                    <a:pt x="3" y="109"/>
                    <a:pt x="6" y="101"/>
                    <a:pt x="7" y="93"/>
                  </a:cubicBezTo>
                  <a:cubicBezTo>
                    <a:pt x="8" y="81"/>
                    <a:pt x="10" y="69"/>
                    <a:pt x="13" y="57"/>
                  </a:cubicBezTo>
                  <a:cubicBezTo>
                    <a:pt x="15" y="46"/>
                    <a:pt x="17" y="36"/>
                    <a:pt x="19" y="25"/>
                  </a:cubicBezTo>
                  <a:cubicBezTo>
                    <a:pt x="20" y="20"/>
                    <a:pt x="21" y="14"/>
                    <a:pt x="24" y="9"/>
                  </a:cubicBezTo>
                  <a:cubicBezTo>
                    <a:pt x="25" y="6"/>
                    <a:pt x="26" y="5"/>
                    <a:pt x="26" y="1"/>
                  </a:cubicBezTo>
                  <a:cubicBezTo>
                    <a:pt x="26" y="0"/>
                    <a:pt x="24" y="0"/>
                    <a:pt x="2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89" name="chenying0907 260"/>
            <p:cNvSpPr/>
            <p:nvPr/>
          </p:nvSpPr>
          <p:spPr bwMode="auto">
            <a:xfrm>
              <a:off x="3217864" y="3308351"/>
              <a:ext cx="52388" cy="231775"/>
            </a:xfrm>
            <a:custGeom>
              <a:avLst/>
              <a:gdLst>
                <a:gd name="T0" fmla="*/ 21 w 24"/>
                <a:gd name="T1" fmla="*/ 2 h 108"/>
                <a:gd name="T2" fmla="*/ 10 w 24"/>
                <a:gd name="T3" fmla="*/ 58 h 108"/>
                <a:gd name="T4" fmla="*/ 2 w 24"/>
                <a:gd name="T5" fmla="*/ 107 h 108"/>
                <a:gd name="T6" fmla="*/ 3 w 24"/>
                <a:gd name="T7" fmla="*/ 107 h 108"/>
                <a:gd name="T8" fmla="*/ 14 w 24"/>
                <a:gd name="T9" fmla="*/ 54 h 108"/>
                <a:gd name="T10" fmla="*/ 24 w 24"/>
                <a:gd name="T11" fmla="*/ 2 h 108"/>
                <a:gd name="T12" fmla="*/ 21 w 24"/>
                <a:gd name="T13" fmla="*/ 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8">
                  <a:moveTo>
                    <a:pt x="21" y="2"/>
                  </a:moveTo>
                  <a:cubicBezTo>
                    <a:pt x="19" y="21"/>
                    <a:pt x="13" y="39"/>
                    <a:pt x="10" y="58"/>
                  </a:cubicBezTo>
                  <a:cubicBezTo>
                    <a:pt x="6" y="74"/>
                    <a:pt x="0" y="91"/>
                    <a:pt x="2" y="107"/>
                  </a:cubicBezTo>
                  <a:cubicBezTo>
                    <a:pt x="2" y="108"/>
                    <a:pt x="3" y="108"/>
                    <a:pt x="3" y="107"/>
                  </a:cubicBezTo>
                  <a:cubicBezTo>
                    <a:pt x="6" y="89"/>
                    <a:pt x="10" y="71"/>
                    <a:pt x="14" y="54"/>
                  </a:cubicBezTo>
                  <a:cubicBezTo>
                    <a:pt x="18" y="37"/>
                    <a:pt x="23" y="20"/>
                    <a:pt x="24" y="2"/>
                  </a:cubicBezTo>
                  <a:cubicBezTo>
                    <a:pt x="24" y="0"/>
                    <a:pt x="21" y="0"/>
                    <a:pt x="21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90" name="chenying0907 261"/>
            <p:cNvSpPr/>
            <p:nvPr/>
          </p:nvSpPr>
          <p:spPr bwMode="auto">
            <a:xfrm>
              <a:off x="3241676" y="3344864"/>
              <a:ext cx="46038" cy="215900"/>
            </a:xfrm>
            <a:custGeom>
              <a:avLst/>
              <a:gdLst>
                <a:gd name="T0" fmla="*/ 17 w 21"/>
                <a:gd name="T1" fmla="*/ 2 h 101"/>
                <a:gd name="T2" fmla="*/ 4 w 21"/>
                <a:gd name="T3" fmla="*/ 58 h 101"/>
                <a:gd name="T4" fmla="*/ 1 w 21"/>
                <a:gd name="T5" fmla="*/ 82 h 101"/>
                <a:gd name="T6" fmla="*/ 3 w 21"/>
                <a:gd name="T7" fmla="*/ 100 h 101"/>
                <a:gd name="T8" fmla="*/ 4 w 21"/>
                <a:gd name="T9" fmla="*/ 100 h 101"/>
                <a:gd name="T10" fmla="*/ 5 w 21"/>
                <a:gd name="T11" fmla="*/ 73 h 101"/>
                <a:gd name="T12" fmla="*/ 8 w 21"/>
                <a:gd name="T13" fmla="*/ 50 h 101"/>
                <a:gd name="T14" fmla="*/ 20 w 21"/>
                <a:gd name="T15" fmla="*/ 3 h 101"/>
                <a:gd name="T16" fmla="*/ 17 w 21"/>
                <a:gd name="T17" fmla="*/ 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1">
                  <a:moveTo>
                    <a:pt x="17" y="2"/>
                  </a:moveTo>
                  <a:cubicBezTo>
                    <a:pt x="14" y="21"/>
                    <a:pt x="7" y="39"/>
                    <a:pt x="4" y="58"/>
                  </a:cubicBezTo>
                  <a:cubicBezTo>
                    <a:pt x="2" y="66"/>
                    <a:pt x="2" y="74"/>
                    <a:pt x="1" y="82"/>
                  </a:cubicBezTo>
                  <a:cubicBezTo>
                    <a:pt x="0" y="88"/>
                    <a:pt x="0" y="94"/>
                    <a:pt x="3" y="100"/>
                  </a:cubicBezTo>
                  <a:cubicBezTo>
                    <a:pt x="4" y="101"/>
                    <a:pt x="4" y="100"/>
                    <a:pt x="4" y="100"/>
                  </a:cubicBezTo>
                  <a:cubicBezTo>
                    <a:pt x="1" y="91"/>
                    <a:pt x="4" y="82"/>
                    <a:pt x="5" y="73"/>
                  </a:cubicBezTo>
                  <a:cubicBezTo>
                    <a:pt x="6" y="65"/>
                    <a:pt x="7" y="58"/>
                    <a:pt x="8" y="50"/>
                  </a:cubicBezTo>
                  <a:cubicBezTo>
                    <a:pt x="12" y="35"/>
                    <a:pt x="17" y="19"/>
                    <a:pt x="20" y="3"/>
                  </a:cubicBezTo>
                  <a:cubicBezTo>
                    <a:pt x="21" y="1"/>
                    <a:pt x="18" y="0"/>
                    <a:pt x="1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91" name="chenying0907 262"/>
            <p:cNvSpPr/>
            <p:nvPr/>
          </p:nvSpPr>
          <p:spPr bwMode="auto">
            <a:xfrm>
              <a:off x="3287714" y="3387726"/>
              <a:ext cx="42863" cy="179388"/>
            </a:xfrm>
            <a:custGeom>
              <a:avLst/>
              <a:gdLst>
                <a:gd name="T0" fmla="*/ 16 w 20"/>
                <a:gd name="T1" fmla="*/ 2 h 84"/>
                <a:gd name="T2" fmla="*/ 7 w 20"/>
                <a:gd name="T3" fmla="*/ 39 h 84"/>
                <a:gd name="T4" fmla="*/ 2 w 20"/>
                <a:gd name="T5" fmla="*/ 60 h 84"/>
                <a:gd name="T6" fmla="*/ 2 w 20"/>
                <a:gd name="T7" fmla="*/ 82 h 84"/>
                <a:gd name="T8" fmla="*/ 4 w 20"/>
                <a:gd name="T9" fmla="*/ 82 h 84"/>
                <a:gd name="T10" fmla="*/ 5 w 20"/>
                <a:gd name="T11" fmla="*/ 59 h 84"/>
                <a:gd name="T12" fmla="*/ 10 w 20"/>
                <a:gd name="T13" fmla="*/ 40 h 84"/>
                <a:gd name="T14" fmla="*/ 19 w 20"/>
                <a:gd name="T15" fmla="*/ 3 h 84"/>
                <a:gd name="T16" fmla="*/ 16 w 20"/>
                <a:gd name="T17" fmla="*/ 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84">
                  <a:moveTo>
                    <a:pt x="16" y="2"/>
                  </a:moveTo>
                  <a:cubicBezTo>
                    <a:pt x="10" y="13"/>
                    <a:pt x="9" y="27"/>
                    <a:pt x="7" y="39"/>
                  </a:cubicBezTo>
                  <a:cubicBezTo>
                    <a:pt x="6" y="46"/>
                    <a:pt x="3" y="53"/>
                    <a:pt x="2" y="60"/>
                  </a:cubicBezTo>
                  <a:cubicBezTo>
                    <a:pt x="0" y="67"/>
                    <a:pt x="1" y="75"/>
                    <a:pt x="2" y="82"/>
                  </a:cubicBezTo>
                  <a:cubicBezTo>
                    <a:pt x="2" y="84"/>
                    <a:pt x="4" y="84"/>
                    <a:pt x="4" y="82"/>
                  </a:cubicBezTo>
                  <a:cubicBezTo>
                    <a:pt x="4" y="75"/>
                    <a:pt x="4" y="67"/>
                    <a:pt x="5" y="59"/>
                  </a:cubicBezTo>
                  <a:cubicBezTo>
                    <a:pt x="7" y="53"/>
                    <a:pt x="9" y="47"/>
                    <a:pt x="10" y="40"/>
                  </a:cubicBezTo>
                  <a:cubicBezTo>
                    <a:pt x="12" y="28"/>
                    <a:pt x="13" y="14"/>
                    <a:pt x="19" y="3"/>
                  </a:cubicBezTo>
                  <a:cubicBezTo>
                    <a:pt x="20" y="2"/>
                    <a:pt x="17" y="0"/>
                    <a:pt x="1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</p:grpSp>
      <p:grpSp>
        <p:nvGrpSpPr>
          <p:cNvPr id="192" name="PA_组合 191"/>
          <p:cNvGrpSpPr/>
          <p:nvPr>
            <p:custDataLst>
              <p:tags r:id="rId10"/>
            </p:custDataLst>
          </p:nvPr>
        </p:nvGrpSpPr>
        <p:grpSpPr>
          <a:xfrm>
            <a:off x="5086970" y="5491240"/>
            <a:ext cx="760356" cy="540314"/>
            <a:chOff x="3124201" y="3046414"/>
            <a:chExt cx="1047750" cy="744538"/>
          </a:xfrm>
          <a:solidFill>
            <a:schemeClr val="accent2"/>
          </a:solidFill>
        </p:grpSpPr>
        <p:sp>
          <p:nvSpPr>
            <p:cNvPr id="193" name="chenying0907 242"/>
            <p:cNvSpPr>
              <a:spLocks noEditPoints="1"/>
            </p:cNvSpPr>
            <p:nvPr/>
          </p:nvSpPr>
          <p:spPr bwMode="auto">
            <a:xfrm>
              <a:off x="3124201" y="3046414"/>
              <a:ext cx="1047750" cy="744538"/>
            </a:xfrm>
            <a:custGeom>
              <a:avLst/>
              <a:gdLst>
                <a:gd name="T0" fmla="*/ 433 w 487"/>
                <a:gd name="T1" fmla="*/ 65 h 347"/>
                <a:gd name="T2" fmla="*/ 375 w 487"/>
                <a:gd name="T3" fmla="*/ 19 h 347"/>
                <a:gd name="T4" fmla="*/ 326 w 487"/>
                <a:gd name="T5" fmla="*/ 68 h 347"/>
                <a:gd name="T6" fmla="*/ 272 w 487"/>
                <a:gd name="T7" fmla="*/ 88 h 347"/>
                <a:gd name="T8" fmla="*/ 154 w 487"/>
                <a:gd name="T9" fmla="*/ 207 h 347"/>
                <a:gd name="T10" fmla="*/ 266 w 487"/>
                <a:gd name="T11" fmla="*/ 157 h 347"/>
                <a:gd name="T12" fmla="*/ 362 w 487"/>
                <a:gd name="T13" fmla="*/ 213 h 347"/>
                <a:gd name="T14" fmla="*/ 302 w 487"/>
                <a:gd name="T15" fmla="*/ 203 h 347"/>
                <a:gd name="T16" fmla="*/ 298 w 487"/>
                <a:gd name="T17" fmla="*/ 211 h 347"/>
                <a:gd name="T18" fmla="*/ 339 w 487"/>
                <a:gd name="T19" fmla="*/ 250 h 347"/>
                <a:gd name="T20" fmla="*/ 274 w 487"/>
                <a:gd name="T21" fmla="*/ 240 h 347"/>
                <a:gd name="T22" fmla="*/ 336 w 487"/>
                <a:gd name="T23" fmla="*/ 265 h 347"/>
                <a:gd name="T24" fmla="*/ 290 w 487"/>
                <a:gd name="T25" fmla="*/ 274 h 347"/>
                <a:gd name="T26" fmla="*/ 289 w 487"/>
                <a:gd name="T27" fmla="*/ 283 h 347"/>
                <a:gd name="T28" fmla="*/ 294 w 487"/>
                <a:gd name="T29" fmla="*/ 306 h 347"/>
                <a:gd name="T30" fmla="*/ 263 w 487"/>
                <a:gd name="T31" fmla="*/ 283 h 347"/>
                <a:gd name="T32" fmla="*/ 215 w 487"/>
                <a:gd name="T33" fmla="*/ 275 h 347"/>
                <a:gd name="T34" fmla="*/ 182 w 487"/>
                <a:gd name="T35" fmla="*/ 245 h 347"/>
                <a:gd name="T36" fmla="*/ 126 w 487"/>
                <a:gd name="T37" fmla="*/ 255 h 347"/>
                <a:gd name="T38" fmla="*/ 98 w 487"/>
                <a:gd name="T39" fmla="*/ 232 h 347"/>
                <a:gd name="T40" fmla="*/ 133 w 487"/>
                <a:gd name="T41" fmla="*/ 137 h 347"/>
                <a:gd name="T42" fmla="*/ 193 w 487"/>
                <a:gd name="T43" fmla="*/ 112 h 347"/>
                <a:gd name="T44" fmla="*/ 191 w 487"/>
                <a:gd name="T45" fmla="*/ 99 h 347"/>
                <a:gd name="T46" fmla="*/ 152 w 487"/>
                <a:gd name="T47" fmla="*/ 102 h 347"/>
                <a:gd name="T48" fmla="*/ 126 w 487"/>
                <a:gd name="T49" fmla="*/ 68 h 347"/>
                <a:gd name="T50" fmla="*/ 14 w 487"/>
                <a:gd name="T51" fmla="*/ 187 h 347"/>
                <a:gd name="T52" fmla="*/ 59 w 487"/>
                <a:gd name="T53" fmla="*/ 256 h 347"/>
                <a:gd name="T54" fmla="*/ 118 w 487"/>
                <a:gd name="T55" fmla="*/ 263 h 347"/>
                <a:gd name="T56" fmla="*/ 129 w 487"/>
                <a:gd name="T57" fmla="*/ 293 h 347"/>
                <a:gd name="T58" fmla="*/ 160 w 487"/>
                <a:gd name="T59" fmla="*/ 298 h 347"/>
                <a:gd name="T60" fmla="*/ 192 w 487"/>
                <a:gd name="T61" fmla="*/ 320 h 347"/>
                <a:gd name="T62" fmla="*/ 229 w 487"/>
                <a:gd name="T63" fmla="*/ 341 h 347"/>
                <a:gd name="T64" fmla="*/ 294 w 487"/>
                <a:gd name="T65" fmla="*/ 317 h 347"/>
                <a:gd name="T66" fmla="*/ 349 w 487"/>
                <a:gd name="T67" fmla="*/ 277 h 347"/>
                <a:gd name="T68" fmla="*/ 374 w 487"/>
                <a:gd name="T69" fmla="*/ 239 h 347"/>
                <a:gd name="T70" fmla="*/ 431 w 487"/>
                <a:gd name="T71" fmla="*/ 218 h 347"/>
                <a:gd name="T72" fmla="*/ 470 w 487"/>
                <a:gd name="T73" fmla="*/ 135 h 347"/>
                <a:gd name="T74" fmla="*/ 39 w 487"/>
                <a:gd name="T75" fmla="*/ 224 h 347"/>
                <a:gd name="T76" fmla="*/ 84 w 487"/>
                <a:gd name="T77" fmla="*/ 79 h 347"/>
                <a:gd name="T78" fmla="*/ 141 w 487"/>
                <a:gd name="T79" fmla="*/ 93 h 347"/>
                <a:gd name="T80" fmla="*/ 123 w 487"/>
                <a:gd name="T81" fmla="*/ 138 h 347"/>
                <a:gd name="T82" fmla="*/ 138 w 487"/>
                <a:gd name="T83" fmla="*/ 282 h 347"/>
                <a:gd name="T84" fmla="*/ 136 w 487"/>
                <a:gd name="T85" fmla="*/ 254 h 347"/>
                <a:gd name="T86" fmla="*/ 183 w 487"/>
                <a:gd name="T87" fmla="*/ 301 h 347"/>
                <a:gd name="T88" fmla="*/ 203 w 487"/>
                <a:gd name="T89" fmla="*/ 261 h 347"/>
                <a:gd name="T90" fmla="*/ 228 w 487"/>
                <a:gd name="T91" fmla="*/ 309 h 347"/>
                <a:gd name="T92" fmla="*/ 213 w 487"/>
                <a:gd name="T93" fmla="*/ 282 h 347"/>
                <a:gd name="T94" fmla="*/ 231 w 487"/>
                <a:gd name="T95" fmla="*/ 300 h 347"/>
                <a:gd name="T96" fmla="*/ 231 w 487"/>
                <a:gd name="T97" fmla="*/ 325 h 347"/>
                <a:gd name="T98" fmla="*/ 243 w 487"/>
                <a:gd name="T99" fmla="*/ 303 h 347"/>
                <a:gd name="T100" fmla="*/ 260 w 487"/>
                <a:gd name="T101" fmla="*/ 313 h 347"/>
                <a:gd name="T102" fmla="*/ 375 w 487"/>
                <a:gd name="T103" fmla="*/ 197 h 347"/>
                <a:gd name="T104" fmla="*/ 311 w 487"/>
                <a:gd name="T105" fmla="*/ 160 h 347"/>
                <a:gd name="T106" fmla="*/ 201 w 487"/>
                <a:gd name="T107" fmla="*/ 196 h 347"/>
                <a:gd name="T108" fmla="*/ 172 w 487"/>
                <a:gd name="T109" fmla="*/ 194 h 347"/>
                <a:gd name="T110" fmla="*/ 308 w 487"/>
                <a:gd name="T111" fmla="*/ 102 h 347"/>
                <a:gd name="T112" fmla="*/ 339 w 487"/>
                <a:gd name="T113" fmla="*/ 82 h 347"/>
                <a:gd name="T114" fmla="*/ 388 w 487"/>
                <a:gd name="T115" fmla="*/ 163 h 347"/>
                <a:gd name="T116" fmla="*/ 464 w 487"/>
                <a:gd name="T117" fmla="*/ 171 h 347"/>
                <a:gd name="T118" fmla="*/ 421 w 487"/>
                <a:gd name="T119" fmla="*/ 196 h 347"/>
                <a:gd name="T120" fmla="*/ 339 w 487"/>
                <a:gd name="T121" fmla="*/ 71 h 347"/>
                <a:gd name="T122" fmla="*/ 392 w 487"/>
                <a:gd name="T123" fmla="*/ 23 h 347"/>
                <a:gd name="T124" fmla="*/ 428 w 487"/>
                <a:gd name="T125" fmla="*/ 83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7" h="347">
                  <a:moveTo>
                    <a:pt x="470" y="135"/>
                  </a:moveTo>
                  <a:cubicBezTo>
                    <a:pt x="463" y="124"/>
                    <a:pt x="459" y="111"/>
                    <a:pt x="453" y="100"/>
                  </a:cubicBezTo>
                  <a:cubicBezTo>
                    <a:pt x="446" y="88"/>
                    <a:pt x="439" y="77"/>
                    <a:pt x="433" y="65"/>
                  </a:cubicBezTo>
                  <a:cubicBezTo>
                    <a:pt x="429" y="55"/>
                    <a:pt x="425" y="44"/>
                    <a:pt x="421" y="34"/>
                  </a:cubicBezTo>
                  <a:cubicBezTo>
                    <a:pt x="418" y="27"/>
                    <a:pt x="414" y="14"/>
                    <a:pt x="409" y="10"/>
                  </a:cubicBezTo>
                  <a:cubicBezTo>
                    <a:pt x="399" y="0"/>
                    <a:pt x="384" y="15"/>
                    <a:pt x="375" y="19"/>
                  </a:cubicBezTo>
                  <a:cubicBezTo>
                    <a:pt x="365" y="25"/>
                    <a:pt x="355" y="31"/>
                    <a:pt x="346" y="38"/>
                  </a:cubicBezTo>
                  <a:cubicBezTo>
                    <a:pt x="340" y="42"/>
                    <a:pt x="331" y="47"/>
                    <a:pt x="327" y="53"/>
                  </a:cubicBezTo>
                  <a:cubicBezTo>
                    <a:pt x="323" y="58"/>
                    <a:pt x="324" y="63"/>
                    <a:pt x="326" y="68"/>
                  </a:cubicBezTo>
                  <a:cubicBezTo>
                    <a:pt x="328" y="71"/>
                    <a:pt x="329" y="74"/>
                    <a:pt x="331" y="76"/>
                  </a:cubicBezTo>
                  <a:cubicBezTo>
                    <a:pt x="325" y="81"/>
                    <a:pt x="320" y="86"/>
                    <a:pt x="313" y="89"/>
                  </a:cubicBezTo>
                  <a:cubicBezTo>
                    <a:pt x="299" y="93"/>
                    <a:pt x="285" y="90"/>
                    <a:pt x="272" y="88"/>
                  </a:cubicBezTo>
                  <a:cubicBezTo>
                    <a:pt x="254" y="84"/>
                    <a:pt x="239" y="86"/>
                    <a:pt x="225" y="98"/>
                  </a:cubicBezTo>
                  <a:cubicBezTo>
                    <a:pt x="208" y="113"/>
                    <a:pt x="193" y="132"/>
                    <a:pt x="181" y="151"/>
                  </a:cubicBezTo>
                  <a:cubicBezTo>
                    <a:pt x="172" y="165"/>
                    <a:pt x="153" y="190"/>
                    <a:pt x="154" y="207"/>
                  </a:cubicBezTo>
                  <a:cubicBezTo>
                    <a:pt x="156" y="220"/>
                    <a:pt x="169" y="227"/>
                    <a:pt x="181" y="226"/>
                  </a:cubicBezTo>
                  <a:cubicBezTo>
                    <a:pt x="199" y="224"/>
                    <a:pt x="218" y="200"/>
                    <a:pt x="229" y="188"/>
                  </a:cubicBezTo>
                  <a:cubicBezTo>
                    <a:pt x="238" y="176"/>
                    <a:pt x="249" y="158"/>
                    <a:pt x="266" y="157"/>
                  </a:cubicBezTo>
                  <a:cubicBezTo>
                    <a:pt x="279" y="157"/>
                    <a:pt x="290" y="166"/>
                    <a:pt x="301" y="170"/>
                  </a:cubicBezTo>
                  <a:cubicBezTo>
                    <a:pt x="313" y="175"/>
                    <a:pt x="329" y="184"/>
                    <a:pt x="343" y="186"/>
                  </a:cubicBezTo>
                  <a:cubicBezTo>
                    <a:pt x="354" y="192"/>
                    <a:pt x="364" y="197"/>
                    <a:pt x="362" y="213"/>
                  </a:cubicBezTo>
                  <a:cubicBezTo>
                    <a:pt x="362" y="214"/>
                    <a:pt x="362" y="215"/>
                    <a:pt x="361" y="216"/>
                  </a:cubicBezTo>
                  <a:cubicBezTo>
                    <a:pt x="349" y="213"/>
                    <a:pt x="336" y="211"/>
                    <a:pt x="324" y="208"/>
                  </a:cubicBezTo>
                  <a:cubicBezTo>
                    <a:pt x="317" y="206"/>
                    <a:pt x="309" y="205"/>
                    <a:pt x="302" y="203"/>
                  </a:cubicBezTo>
                  <a:cubicBezTo>
                    <a:pt x="297" y="202"/>
                    <a:pt x="286" y="202"/>
                    <a:pt x="282" y="199"/>
                  </a:cubicBezTo>
                  <a:cubicBezTo>
                    <a:pt x="280" y="198"/>
                    <a:pt x="277" y="202"/>
                    <a:pt x="280" y="204"/>
                  </a:cubicBezTo>
                  <a:cubicBezTo>
                    <a:pt x="285" y="208"/>
                    <a:pt x="292" y="209"/>
                    <a:pt x="298" y="211"/>
                  </a:cubicBezTo>
                  <a:cubicBezTo>
                    <a:pt x="306" y="213"/>
                    <a:pt x="314" y="216"/>
                    <a:pt x="321" y="219"/>
                  </a:cubicBezTo>
                  <a:cubicBezTo>
                    <a:pt x="331" y="222"/>
                    <a:pt x="343" y="227"/>
                    <a:pt x="354" y="228"/>
                  </a:cubicBezTo>
                  <a:cubicBezTo>
                    <a:pt x="348" y="235"/>
                    <a:pt x="341" y="242"/>
                    <a:pt x="339" y="250"/>
                  </a:cubicBezTo>
                  <a:cubicBezTo>
                    <a:pt x="339" y="251"/>
                    <a:pt x="338" y="252"/>
                    <a:pt x="338" y="254"/>
                  </a:cubicBezTo>
                  <a:cubicBezTo>
                    <a:pt x="331" y="251"/>
                    <a:pt x="323" y="250"/>
                    <a:pt x="317" y="249"/>
                  </a:cubicBezTo>
                  <a:cubicBezTo>
                    <a:pt x="303" y="245"/>
                    <a:pt x="288" y="242"/>
                    <a:pt x="274" y="240"/>
                  </a:cubicBezTo>
                  <a:cubicBezTo>
                    <a:pt x="273" y="240"/>
                    <a:pt x="272" y="242"/>
                    <a:pt x="273" y="242"/>
                  </a:cubicBezTo>
                  <a:cubicBezTo>
                    <a:pt x="289" y="248"/>
                    <a:pt x="305" y="253"/>
                    <a:pt x="321" y="259"/>
                  </a:cubicBezTo>
                  <a:cubicBezTo>
                    <a:pt x="325" y="260"/>
                    <a:pt x="331" y="263"/>
                    <a:pt x="336" y="265"/>
                  </a:cubicBezTo>
                  <a:cubicBezTo>
                    <a:pt x="335" y="266"/>
                    <a:pt x="335" y="268"/>
                    <a:pt x="334" y="270"/>
                  </a:cubicBezTo>
                  <a:cubicBezTo>
                    <a:pt x="331" y="276"/>
                    <a:pt x="325" y="280"/>
                    <a:pt x="320" y="286"/>
                  </a:cubicBezTo>
                  <a:cubicBezTo>
                    <a:pt x="311" y="280"/>
                    <a:pt x="300" y="278"/>
                    <a:pt x="290" y="274"/>
                  </a:cubicBezTo>
                  <a:cubicBezTo>
                    <a:pt x="279" y="269"/>
                    <a:pt x="268" y="265"/>
                    <a:pt x="257" y="259"/>
                  </a:cubicBezTo>
                  <a:cubicBezTo>
                    <a:pt x="255" y="258"/>
                    <a:pt x="252" y="262"/>
                    <a:pt x="255" y="263"/>
                  </a:cubicBezTo>
                  <a:cubicBezTo>
                    <a:pt x="266" y="271"/>
                    <a:pt x="277" y="278"/>
                    <a:pt x="289" y="283"/>
                  </a:cubicBezTo>
                  <a:cubicBezTo>
                    <a:pt x="296" y="287"/>
                    <a:pt x="305" y="292"/>
                    <a:pt x="314" y="292"/>
                  </a:cubicBezTo>
                  <a:cubicBezTo>
                    <a:pt x="311" y="295"/>
                    <a:pt x="307" y="298"/>
                    <a:pt x="303" y="300"/>
                  </a:cubicBezTo>
                  <a:cubicBezTo>
                    <a:pt x="299" y="302"/>
                    <a:pt x="296" y="303"/>
                    <a:pt x="294" y="306"/>
                  </a:cubicBezTo>
                  <a:cubicBezTo>
                    <a:pt x="289" y="305"/>
                    <a:pt x="284" y="307"/>
                    <a:pt x="280" y="307"/>
                  </a:cubicBezTo>
                  <a:cubicBezTo>
                    <a:pt x="277" y="307"/>
                    <a:pt x="275" y="308"/>
                    <a:pt x="272" y="308"/>
                  </a:cubicBezTo>
                  <a:cubicBezTo>
                    <a:pt x="273" y="298"/>
                    <a:pt x="273" y="286"/>
                    <a:pt x="263" y="283"/>
                  </a:cubicBezTo>
                  <a:cubicBezTo>
                    <a:pt x="258" y="281"/>
                    <a:pt x="251" y="281"/>
                    <a:pt x="245" y="284"/>
                  </a:cubicBezTo>
                  <a:cubicBezTo>
                    <a:pt x="244" y="278"/>
                    <a:pt x="242" y="272"/>
                    <a:pt x="239" y="269"/>
                  </a:cubicBezTo>
                  <a:cubicBezTo>
                    <a:pt x="233" y="263"/>
                    <a:pt x="222" y="268"/>
                    <a:pt x="215" y="275"/>
                  </a:cubicBezTo>
                  <a:cubicBezTo>
                    <a:pt x="216" y="264"/>
                    <a:pt x="212" y="251"/>
                    <a:pt x="200" y="249"/>
                  </a:cubicBezTo>
                  <a:cubicBezTo>
                    <a:pt x="195" y="249"/>
                    <a:pt x="188" y="250"/>
                    <a:pt x="183" y="254"/>
                  </a:cubicBezTo>
                  <a:cubicBezTo>
                    <a:pt x="183" y="251"/>
                    <a:pt x="183" y="248"/>
                    <a:pt x="182" y="245"/>
                  </a:cubicBezTo>
                  <a:cubicBezTo>
                    <a:pt x="176" y="224"/>
                    <a:pt x="160" y="226"/>
                    <a:pt x="143" y="235"/>
                  </a:cubicBezTo>
                  <a:cubicBezTo>
                    <a:pt x="135" y="239"/>
                    <a:pt x="129" y="247"/>
                    <a:pt x="127" y="256"/>
                  </a:cubicBezTo>
                  <a:cubicBezTo>
                    <a:pt x="127" y="255"/>
                    <a:pt x="126" y="255"/>
                    <a:pt x="126" y="255"/>
                  </a:cubicBezTo>
                  <a:cubicBezTo>
                    <a:pt x="126" y="255"/>
                    <a:pt x="126" y="254"/>
                    <a:pt x="125" y="254"/>
                  </a:cubicBezTo>
                  <a:cubicBezTo>
                    <a:pt x="124" y="252"/>
                    <a:pt x="122" y="251"/>
                    <a:pt x="120" y="252"/>
                  </a:cubicBezTo>
                  <a:cubicBezTo>
                    <a:pt x="125" y="249"/>
                    <a:pt x="99" y="234"/>
                    <a:pt x="98" y="232"/>
                  </a:cubicBezTo>
                  <a:cubicBezTo>
                    <a:pt x="93" y="223"/>
                    <a:pt x="104" y="205"/>
                    <a:pt x="108" y="198"/>
                  </a:cubicBezTo>
                  <a:cubicBezTo>
                    <a:pt x="113" y="188"/>
                    <a:pt x="119" y="180"/>
                    <a:pt x="123" y="170"/>
                  </a:cubicBezTo>
                  <a:cubicBezTo>
                    <a:pt x="127" y="159"/>
                    <a:pt x="129" y="148"/>
                    <a:pt x="133" y="137"/>
                  </a:cubicBezTo>
                  <a:cubicBezTo>
                    <a:pt x="136" y="130"/>
                    <a:pt x="141" y="119"/>
                    <a:pt x="149" y="117"/>
                  </a:cubicBezTo>
                  <a:cubicBezTo>
                    <a:pt x="156" y="115"/>
                    <a:pt x="166" y="119"/>
                    <a:pt x="174" y="118"/>
                  </a:cubicBezTo>
                  <a:cubicBezTo>
                    <a:pt x="181" y="117"/>
                    <a:pt x="187" y="115"/>
                    <a:pt x="193" y="112"/>
                  </a:cubicBezTo>
                  <a:cubicBezTo>
                    <a:pt x="204" y="107"/>
                    <a:pt x="214" y="103"/>
                    <a:pt x="224" y="98"/>
                  </a:cubicBezTo>
                  <a:cubicBezTo>
                    <a:pt x="226" y="97"/>
                    <a:pt x="225" y="95"/>
                    <a:pt x="224" y="95"/>
                  </a:cubicBezTo>
                  <a:cubicBezTo>
                    <a:pt x="213" y="90"/>
                    <a:pt x="202" y="93"/>
                    <a:pt x="191" y="99"/>
                  </a:cubicBezTo>
                  <a:cubicBezTo>
                    <a:pt x="186" y="102"/>
                    <a:pt x="184" y="103"/>
                    <a:pt x="178" y="104"/>
                  </a:cubicBezTo>
                  <a:cubicBezTo>
                    <a:pt x="168" y="106"/>
                    <a:pt x="163" y="103"/>
                    <a:pt x="153" y="102"/>
                  </a:cubicBezTo>
                  <a:cubicBezTo>
                    <a:pt x="153" y="102"/>
                    <a:pt x="152" y="102"/>
                    <a:pt x="152" y="102"/>
                  </a:cubicBezTo>
                  <a:cubicBezTo>
                    <a:pt x="153" y="98"/>
                    <a:pt x="155" y="95"/>
                    <a:pt x="155" y="91"/>
                  </a:cubicBezTo>
                  <a:cubicBezTo>
                    <a:pt x="156" y="87"/>
                    <a:pt x="154" y="85"/>
                    <a:pt x="150" y="83"/>
                  </a:cubicBezTo>
                  <a:cubicBezTo>
                    <a:pt x="141" y="79"/>
                    <a:pt x="134" y="73"/>
                    <a:pt x="126" y="68"/>
                  </a:cubicBezTo>
                  <a:cubicBezTo>
                    <a:pt x="119" y="65"/>
                    <a:pt x="107" y="61"/>
                    <a:pt x="99" y="58"/>
                  </a:cubicBezTo>
                  <a:cubicBezTo>
                    <a:pt x="85" y="53"/>
                    <a:pt x="80" y="60"/>
                    <a:pt x="74" y="72"/>
                  </a:cubicBezTo>
                  <a:cubicBezTo>
                    <a:pt x="54" y="110"/>
                    <a:pt x="34" y="148"/>
                    <a:pt x="14" y="187"/>
                  </a:cubicBezTo>
                  <a:cubicBezTo>
                    <a:pt x="8" y="200"/>
                    <a:pt x="0" y="209"/>
                    <a:pt x="13" y="221"/>
                  </a:cubicBezTo>
                  <a:cubicBezTo>
                    <a:pt x="21" y="228"/>
                    <a:pt x="29" y="235"/>
                    <a:pt x="37" y="242"/>
                  </a:cubicBezTo>
                  <a:cubicBezTo>
                    <a:pt x="44" y="247"/>
                    <a:pt x="51" y="254"/>
                    <a:pt x="59" y="256"/>
                  </a:cubicBezTo>
                  <a:cubicBezTo>
                    <a:pt x="69" y="259"/>
                    <a:pt x="74" y="255"/>
                    <a:pt x="78" y="246"/>
                  </a:cubicBezTo>
                  <a:cubicBezTo>
                    <a:pt x="80" y="241"/>
                    <a:pt x="82" y="237"/>
                    <a:pt x="84" y="232"/>
                  </a:cubicBezTo>
                  <a:cubicBezTo>
                    <a:pt x="88" y="246"/>
                    <a:pt x="105" y="255"/>
                    <a:pt x="118" y="263"/>
                  </a:cubicBezTo>
                  <a:cubicBezTo>
                    <a:pt x="120" y="265"/>
                    <a:pt x="123" y="264"/>
                    <a:pt x="125" y="262"/>
                  </a:cubicBezTo>
                  <a:cubicBezTo>
                    <a:pt x="123" y="272"/>
                    <a:pt x="124" y="283"/>
                    <a:pt x="127" y="292"/>
                  </a:cubicBezTo>
                  <a:cubicBezTo>
                    <a:pt x="127" y="293"/>
                    <a:pt x="128" y="293"/>
                    <a:pt x="129" y="293"/>
                  </a:cubicBezTo>
                  <a:cubicBezTo>
                    <a:pt x="131" y="294"/>
                    <a:pt x="131" y="294"/>
                    <a:pt x="131" y="294"/>
                  </a:cubicBezTo>
                  <a:cubicBezTo>
                    <a:pt x="132" y="294"/>
                    <a:pt x="132" y="293"/>
                    <a:pt x="133" y="293"/>
                  </a:cubicBezTo>
                  <a:cubicBezTo>
                    <a:pt x="137" y="300"/>
                    <a:pt x="152" y="301"/>
                    <a:pt x="160" y="298"/>
                  </a:cubicBezTo>
                  <a:cubicBezTo>
                    <a:pt x="160" y="307"/>
                    <a:pt x="171" y="316"/>
                    <a:pt x="179" y="316"/>
                  </a:cubicBezTo>
                  <a:cubicBezTo>
                    <a:pt x="183" y="315"/>
                    <a:pt x="188" y="314"/>
                    <a:pt x="191" y="311"/>
                  </a:cubicBezTo>
                  <a:cubicBezTo>
                    <a:pt x="190" y="314"/>
                    <a:pt x="190" y="317"/>
                    <a:pt x="192" y="320"/>
                  </a:cubicBezTo>
                  <a:cubicBezTo>
                    <a:pt x="196" y="326"/>
                    <a:pt x="205" y="330"/>
                    <a:pt x="212" y="330"/>
                  </a:cubicBezTo>
                  <a:cubicBezTo>
                    <a:pt x="217" y="330"/>
                    <a:pt x="222" y="328"/>
                    <a:pt x="226" y="326"/>
                  </a:cubicBezTo>
                  <a:cubicBezTo>
                    <a:pt x="224" y="332"/>
                    <a:pt x="223" y="337"/>
                    <a:pt x="229" y="341"/>
                  </a:cubicBezTo>
                  <a:cubicBezTo>
                    <a:pt x="233" y="346"/>
                    <a:pt x="241" y="347"/>
                    <a:pt x="247" y="345"/>
                  </a:cubicBezTo>
                  <a:cubicBezTo>
                    <a:pt x="260" y="342"/>
                    <a:pt x="269" y="327"/>
                    <a:pt x="271" y="314"/>
                  </a:cubicBezTo>
                  <a:cubicBezTo>
                    <a:pt x="278" y="317"/>
                    <a:pt x="288" y="318"/>
                    <a:pt x="294" y="317"/>
                  </a:cubicBezTo>
                  <a:cubicBezTo>
                    <a:pt x="296" y="317"/>
                    <a:pt x="297" y="316"/>
                    <a:pt x="298" y="315"/>
                  </a:cubicBezTo>
                  <a:cubicBezTo>
                    <a:pt x="310" y="316"/>
                    <a:pt x="322" y="304"/>
                    <a:pt x="330" y="296"/>
                  </a:cubicBezTo>
                  <a:cubicBezTo>
                    <a:pt x="335" y="290"/>
                    <a:pt x="345" y="285"/>
                    <a:pt x="349" y="277"/>
                  </a:cubicBezTo>
                  <a:cubicBezTo>
                    <a:pt x="354" y="267"/>
                    <a:pt x="350" y="255"/>
                    <a:pt x="357" y="244"/>
                  </a:cubicBezTo>
                  <a:cubicBezTo>
                    <a:pt x="359" y="242"/>
                    <a:pt x="361" y="240"/>
                    <a:pt x="363" y="238"/>
                  </a:cubicBezTo>
                  <a:cubicBezTo>
                    <a:pt x="363" y="243"/>
                    <a:pt x="371" y="243"/>
                    <a:pt x="374" y="239"/>
                  </a:cubicBezTo>
                  <a:cubicBezTo>
                    <a:pt x="383" y="226"/>
                    <a:pt x="402" y="222"/>
                    <a:pt x="414" y="211"/>
                  </a:cubicBezTo>
                  <a:cubicBezTo>
                    <a:pt x="415" y="214"/>
                    <a:pt x="418" y="217"/>
                    <a:pt x="419" y="218"/>
                  </a:cubicBezTo>
                  <a:cubicBezTo>
                    <a:pt x="423" y="221"/>
                    <a:pt x="427" y="220"/>
                    <a:pt x="431" y="218"/>
                  </a:cubicBezTo>
                  <a:cubicBezTo>
                    <a:pt x="440" y="214"/>
                    <a:pt x="447" y="205"/>
                    <a:pt x="454" y="199"/>
                  </a:cubicBezTo>
                  <a:cubicBezTo>
                    <a:pt x="461" y="192"/>
                    <a:pt x="473" y="186"/>
                    <a:pt x="479" y="178"/>
                  </a:cubicBezTo>
                  <a:cubicBezTo>
                    <a:pt x="487" y="165"/>
                    <a:pt x="475" y="147"/>
                    <a:pt x="470" y="135"/>
                  </a:cubicBezTo>
                  <a:moveTo>
                    <a:pt x="89" y="207"/>
                  </a:moveTo>
                  <a:cubicBezTo>
                    <a:pt x="77" y="210"/>
                    <a:pt x="73" y="243"/>
                    <a:pt x="60" y="241"/>
                  </a:cubicBezTo>
                  <a:cubicBezTo>
                    <a:pt x="52" y="240"/>
                    <a:pt x="44" y="229"/>
                    <a:pt x="39" y="224"/>
                  </a:cubicBezTo>
                  <a:cubicBezTo>
                    <a:pt x="34" y="220"/>
                    <a:pt x="22" y="214"/>
                    <a:pt x="20" y="210"/>
                  </a:cubicBezTo>
                  <a:cubicBezTo>
                    <a:pt x="16" y="200"/>
                    <a:pt x="35" y="175"/>
                    <a:pt x="39" y="167"/>
                  </a:cubicBezTo>
                  <a:cubicBezTo>
                    <a:pt x="54" y="138"/>
                    <a:pt x="68" y="108"/>
                    <a:pt x="84" y="79"/>
                  </a:cubicBezTo>
                  <a:cubicBezTo>
                    <a:pt x="88" y="71"/>
                    <a:pt x="90" y="68"/>
                    <a:pt x="100" y="72"/>
                  </a:cubicBezTo>
                  <a:cubicBezTo>
                    <a:pt x="105" y="74"/>
                    <a:pt x="109" y="77"/>
                    <a:pt x="114" y="79"/>
                  </a:cubicBezTo>
                  <a:cubicBezTo>
                    <a:pt x="124" y="82"/>
                    <a:pt x="132" y="88"/>
                    <a:pt x="141" y="93"/>
                  </a:cubicBezTo>
                  <a:cubicBezTo>
                    <a:pt x="138" y="103"/>
                    <a:pt x="131" y="114"/>
                    <a:pt x="126" y="121"/>
                  </a:cubicBezTo>
                  <a:cubicBezTo>
                    <a:pt x="124" y="123"/>
                    <a:pt x="125" y="126"/>
                    <a:pt x="127" y="128"/>
                  </a:cubicBezTo>
                  <a:cubicBezTo>
                    <a:pt x="125" y="131"/>
                    <a:pt x="124" y="135"/>
                    <a:pt x="123" y="138"/>
                  </a:cubicBezTo>
                  <a:cubicBezTo>
                    <a:pt x="117" y="153"/>
                    <a:pt x="112" y="167"/>
                    <a:pt x="103" y="181"/>
                  </a:cubicBezTo>
                  <a:cubicBezTo>
                    <a:pt x="98" y="189"/>
                    <a:pt x="93" y="198"/>
                    <a:pt x="89" y="207"/>
                  </a:cubicBezTo>
                  <a:moveTo>
                    <a:pt x="138" y="282"/>
                  </a:moveTo>
                  <a:cubicBezTo>
                    <a:pt x="137" y="281"/>
                    <a:pt x="135" y="281"/>
                    <a:pt x="134" y="283"/>
                  </a:cubicBezTo>
                  <a:cubicBezTo>
                    <a:pt x="132" y="285"/>
                    <a:pt x="132" y="287"/>
                    <a:pt x="132" y="289"/>
                  </a:cubicBezTo>
                  <a:cubicBezTo>
                    <a:pt x="129" y="287"/>
                    <a:pt x="135" y="257"/>
                    <a:pt x="136" y="254"/>
                  </a:cubicBezTo>
                  <a:cubicBezTo>
                    <a:pt x="141" y="245"/>
                    <a:pt x="164" y="229"/>
                    <a:pt x="171" y="244"/>
                  </a:cubicBezTo>
                  <a:cubicBezTo>
                    <a:pt x="179" y="261"/>
                    <a:pt x="157" y="305"/>
                    <a:pt x="138" y="282"/>
                  </a:cubicBezTo>
                  <a:moveTo>
                    <a:pt x="183" y="301"/>
                  </a:moveTo>
                  <a:cubicBezTo>
                    <a:pt x="172" y="304"/>
                    <a:pt x="174" y="296"/>
                    <a:pt x="170" y="292"/>
                  </a:cubicBezTo>
                  <a:cubicBezTo>
                    <a:pt x="177" y="284"/>
                    <a:pt x="182" y="273"/>
                    <a:pt x="183" y="262"/>
                  </a:cubicBezTo>
                  <a:cubicBezTo>
                    <a:pt x="186" y="255"/>
                    <a:pt x="200" y="255"/>
                    <a:pt x="203" y="261"/>
                  </a:cubicBezTo>
                  <a:cubicBezTo>
                    <a:pt x="206" y="267"/>
                    <a:pt x="203" y="278"/>
                    <a:pt x="200" y="283"/>
                  </a:cubicBezTo>
                  <a:cubicBezTo>
                    <a:pt x="197" y="289"/>
                    <a:pt x="189" y="299"/>
                    <a:pt x="183" y="301"/>
                  </a:cubicBezTo>
                  <a:moveTo>
                    <a:pt x="228" y="309"/>
                  </a:moveTo>
                  <a:cubicBezTo>
                    <a:pt x="226" y="313"/>
                    <a:pt x="222" y="315"/>
                    <a:pt x="218" y="316"/>
                  </a:cubicBezTo>
                  <a:cubicBezTo>
                    <a:pt x="207" y="319"/>
                    <a:pt x="203" y="313"/>
                    <a:pt x="199" y="305"/>
                  </a:cubicBezTo>
                  <a:cubicBezTo>
                    <a:pt x="206" y="298"/>
                    <a:pt x="211" y="289"/>
                    <a:pt x="213" y="282"/>
                  </a:cubicBezTo>
                  <a:cubicBezTo>
                    <a:pt x="216" y="280"/>
                    <a:pt x="223" y="277"/>
                    <a:pt x="225" y="276"/>
                  </a:cubicBezTo>
                  <a:cubicBezTo>
                    <a:pt x="231" y="274"/>
                    <a:pt x="233" y="275"/>
                    <a:pt x="234" y="281"/>
                  </a:cubicBezTo>
                  <a:cubicBezTo>
                    <a:pt x="234" y="288"/>
                    <a:pt x="235" y="295"/>
                    <a:pt x="231" y="300"/>
                  </a:cubicBezTo>
                  <a:cubicBezTo>
                    <a:pt x="229" y="303"/>
                    <a:pt x="229" y="306"/>
                    <a:pt x="228" y="309"/>
                  </a:cubicBezTo>
                  <a:moveTo>
                    <a:pt x="260" y="313"/>
                  </a:moveTo>
                  <a:cubicBezTo>
                    <a:pt x="256" y="324"/>
                    <a:pt x="240" y="343"/>
                    <a:pt x="231" y="325"/>
                  </a:cubicBezTo>
                  <a:cubicBezTo>
                    <a:pt x="231" y="325"/>
                    <a:pt x="230" y="324"/>
                    <a:pt x="230" y="324"/>
                  </a:cubicBezTo>
                  <a:cubicBezTo>
                    <a:pt x="231" y="323"/>
                    <a:pt x="232" y="323"/>
                    <a:pt x="233" y="322"/>
                  </a:cubicBezTo>
                  <a:cubicBezTo>
                    <a:pt x="239" y="317"/>
                    <a:pt x="240" y="309"/>
                    <a:pt x="243" y="303"/>
                  </a:cubicBezTo>
                  <a:cubicBezTo>
                    <a:pt x="245" y="300"/>
                    <a:pt x="246" y="295"/>
                    <a:pt x="246" y="290"/>
                  </a:cubicBezTo>
                  <a:cubicBezTo>
                    <a:pt x="252" y="289"/>
                    <a:pt x="260" y="291"/>
                    <a:pt x="261" y="296"/>
                  </a:cubicBezTo>
                  <a:cubicBezTo>
                    <a:pt x="262" y="301"/>
                    <a:pt x="261" y="308"/>
                    <a:pt x="260" y="313"/>
                  </a:cubicBezTo>
                  <a:moveTo>
                    <a:pt x="392" y="208"/>
                  </a:moveTo>
                  <a:cubicBezTo>
                    <a:pt x="387" y="212"/>
                    <a:pt x="381" y="215"/>
                    <a:pt x="375" y="219"/>
                  </a:cubicBezTo>
                  <a:cubicBezTo>
                    <a:pt x="377" y="211"/>
                    <a:pt x="377" y="202"/>
                    <a:pt x="375" y="197"/>
                  </a:cubicBezTo>
                  <a:cubicBezTo>
                    <a:pt x="371" y="188"/>
                    <a:pt x="365" y="184"/>
                    <a:pt x="359" y="181"/>
                  </a:cubicBezTo>
                  <a:cubicBezTo>
                    <a:pt x="358" y="179"/>
                    <a:pt x="358" y="178"/>
                    <a:pt x="356" y="177"/>
                  </a:cubicBezTo>
                  <a:cubicBezTo>
                    <a:pt x="341" y="171"/>
                    <a:pt x="326" y="166"/>
                    <a:pt x="311" y="160"/>
                  </a:cubicBezTo>
                  <a:cubicBezTo>
                    <a:pt x="294" y="154"/>
                    <a:pt x="279" y="143"/>
                    <a:pt x="261" y="146"/>
                  </a:cubicBezTo>
                  <a:cubicBezTo>
                    <a:pt x="244" y="148"/>
                    <a:pt x="233" y="161"/>
                    <a:pt x="222" y="173"/>
                  </a:cubicBezTo>
                  <a:cubicBezTo>
                    <a:pt x="216" y="181"/>
                    <a:pt x="209" y="189"/>
                    <a:pt x="201" y="196"/>
                  </a:cubicBezTo>
                  <a:cubicBezTo>
                    <a:pt x="198" y="199"/>
                    <a:pt x="194" y="204"/>
                    <a:pt x="190" y="205"/>
                  </a:cubicBezTo>
                  <a:cubicBezTo>
                    <a:pt x="187" y="210"/>
                    <a:pt x="183" y="210"/>
                    <a:pt x="177" y="205"/>
                  </a:cubicBezTo>
                  <a:cubicBezTo>
                    <a:pt x="167" y="205"/>
                    <a:pt x="166" y="201"/>
                    <a:pt x="172" y="194"/>
                  </a:cubicBezTo>
                  <a:cubicBezTo>
                    <a:pt x="181" y="176"/>
                    <a:pt x="192" y="159"/>
                    <a:pt x="204" y="143"/>
                  </a:cubicBezTo>
                  <a:cubicBezTo>
                    <a:pt x="216" y="126"/>
                    <a:pt x="234" y="99"/>
                    <a:pt x="257" y="99"/>
                  </a:cubicBezTo>
                  <a:cubicBezTo>
                    <a:pt x="275" y="99"/>
                    <a:pt x="290" y="106"/>
                    <a:pt x="308" y="102"/>
                  </a:cubicBezTo>
                  <a:cubicBezTo>
                    <a:pt x="313" y="101"/>
                    <a:pt x="318" y="99"/>
                    <a:pt x="323" y="95"/>
                  </a:cubicBezTo>
                  <a:cubicBezTo>
                    <a:pt x="328" y="91"/>
                    <a:pt x="331" y="85"/>
                    <a:pt x="335" y="80"/>
                  </a:cubicBezTo>
                  <a:cubicBezTo>
                    <a:pt x="336" y="82"/>
                    <a:pt x="337" y="82"/>
                    <a:pt x="339" y="82"/>
                  </a:cubicBezTo>
                  <a:cubicBezTo>
                    <a:pt x="346" y="93"/>
                    <a:pt x="356" y="103"/>
                    <a:pt x="362" y="115"/>
                  </a:cubicBezTo>
                  <a:cubicBezTo>
                    <a:pt x="366" y="122"/>
                    <a:pt x="367" y="129"/>
                    <a:pt x="371" y="136"/>
                  </a:cubicBezTo>
                  <a:cubicBezTo>
                    <a:pt x="376" y="146"/>
                    <a:pt x="383" y="154"/>
                    <a:pt x="388" y="163"/>
                  </a:cubicBezTo>
                  <a:cubicBezTo>
                    <a:pt x="391" y="171"/>
                    <a:pt x="394" y="178"/>
                    <a:pt x="399" y="185"/>
                  </a:cubicBezTo>
                  <a:cubicBezTo>
                    <a:pt x="407" y="197"/>
                    <a:pt x="403" y="201"/>
                    <a:pt x="392" y="208"/>
                  </a:cubicBezTo>
                  <a:moveTo>
                    <a:pt x="464" y="171"/>
                  </a:moveTo>
                  <a:cubicBezTo>
                    <a:pt x="461" y="176"/>
                    <a:pt x="427" y="204"/>
                    <a:pt x="426" y="204"/>
                  </a:cubicBezTo>
                  <a:cubicBezTo>
                    <a:pt x="426" y="204"/>
                    <a:pt x="423" y="198"/>
                    <a:pt x="422" y="197"/>
                  </a:cubicBezTo>
                  <a:cubicBezTo>
                    <a:pt x="422" y="197"/>
                    <a:pt x="421" y="197"/>
                    <a:pt x="421" y="196"/>
                  </a:cubicBezTo>
                  <a:cubicBezTo>
                    <a:pt x="420" y="186"/>
                    <a:pt x="410" y="178"/>
                    <a:pt x="405" y="169"/>
                  </a:cubicBezTo>
                  <a:cubicBezTo>
                    <a:pt x="395" y="151"/>
                    <a:pt x="383" y="132"/>
                    <a:pt x="374" y="113"/>
                  </a:cubicBezTo>
                  <a:cubicBezTo>
                    <a:pt x="367" y="96"/>
                    <a:pt x="351" y="84"/>
                    <a:pt x="339" y="71"/>
                  </a:cubicBezTo>
                  <a:cubicBezTo>
                    <a:pt x="339" y="70"/>
                    <a:pt x="339" y="70"/>
                    <a:pt x="338" y="69"/>
                  </a:cubicBezTo>
                  <a:cubicBezTo>
                    <a:pt x="336" y="59"/>
                    <a:pt x="342" y="55"/>
                    <a:pt x="349" y="50"/>
                  </a:cubicBezTo>
                  <a:cubicBezTo>
                    <a:pt x="362" y="39"/>
                    <a:pt x="377" y="32"/>
                    <a:pt x="392" y="23"/>
                  </a:cubicBezTo>
                  <a:cubicBezTo>
                    <a:pt x="395" y="21"/>
                    <a:pt x="399" y="18"/>
                    <a:pt x="401" y="19"/>
                  </a:cubicBezTo>
                  <a:cubicBezTo>
                    <a:pt x="403" y="20"/>
                    <a:pt x="407" y="32"/>
                    <a:pt x="408" y="34"/>
                  </a:cubicBezTo>
                  <a:cubicBezTo>
                    <a:pt x="416" y="50"/>
                    <a:pt x="421" y="67"/>
                    <a:pt x="428" y="83"/>
                  </a:cubicBezTo>
                  <a:cubicBezTo>
                    <a:pt x="436" y="99"/>
                    <a:pt x="445" y="113"/>
                    <a:pt x="451" y="129"/>
                  </a:cubicBezTo>
                  <a:cubicBezTo>
                    <a:pt x="456" y="140"/>
                    <a:pt x="471" y="160"/>
                    <a:pt x="464" y="17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94" name="chenying0907 243"/>
            <p:cNvSpPr/>
            <p:nvPr/>
          </p:nvSpPr>
          <p:spPr bwMode="auto">
            <a:xfrm>
              <a:off x="3349626" y="3332164"/>
              <a:ext cx="68263" cy="233363"/>
            </a:xfrm>
            <a:custGeom>
              <a:avLst/>
              <a:gdLst>
                <a:gd name="T0" fmla="*/ 31 w 32"/>
                <a:gd name="T1" fmla="*/ 0 h 109"/>
                <a:gd name="T2" fmla="*/ 29 w 32"/>
                <a:gd name="T3" fmla="*/ 1 h 109"/>
                <a:gd name="T4" fmla="*/ 28 w 32"/>
                <a:gd name="T5" fmla="*/ 1 h 109"/>
                <a:gd name="T6" fmla="*/ 12 w 32"/>
                <a:gd name="T7" fmla="*/ 64 h 109"/>
                <a:gd name="T8" fmla="*/ 5 w 32"/>
                <a:gd name="T9" fmla="*/ 88 h 109"/>
                <a:gd name="T10" fmla="*/ 1 w 32"/>
                <a:gd name="T11" fmla="*/ 108 h 109"/>
                <a:gd name="T12" fmla="*/ 2 w 32"/>
                <a:gd name="T13" fmla="*/ 109 h 109"/>
                <a:gd name="T14" fmla="*/ 7 w 32"/>
                <a:gd name="T15" fmla="*/ 94 h 109"/>
                <a:gd name="T16" fmla="*/ 13 w 32"/>
                <a:gd name="T17" fmla="*/ 69 h 109"/>
                <a:gd name="T18" fmla="*/ 21 w 32"/>
                <a:gd name="T19" fmla="*/ 37 h 109"/>
                <a:gd name="T20" fmla="*/ 26 w 32"/>
                <a:gd name="T21" fmla="*/ 19 h 109"/>
                <a:gd name="T22" fmla="*/ 31 w 32"/>
                <a:gd name="T23" fmla="*/ 2 h 109"/>
                <a:gd name="T24" fmla="*/ 31 w 32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09">
                  <a:moveTo>
                    <a:pt x="31" y="0"/>
                  </a:moveTo>
                  <a:cubicBezTo>
                    <a:pt x="30" y="0"/>
                    <a:pt x="30" y="0"/>
                    <a:pt x="29" y="1"/>
                  </a:cubicBezTo>
                  <a:cubicBezTo>
                    <a:pt x="29" y="1"/>
                    <a:pt x="28" y="1"/>
                    <a:pt x="28" y="1"/>
                  </a:cubicBezTo>
                  <a:cubicBezTo>
                    <a:pt x="23" y="22"/>
                    <a:pt x="18" y="43"/>
                    <a:pt x="12" y="64"/>
                  </a:cubicBezTo>
                  <a:cubicBezTo>
                    <a:pt x="10" y="72"/>
                    <a:pt x="7" y="80"/>
                    <a:pt x="5" y="88"/>
                  </a:cubicBezTo>
                  <a:cubicBezTo>
                    <a:pt x="4" y="94"/>
                    <a:pt x="4" y="102"/>
                    <a:pt x="1" y="108"/>
                  </a:cubicBezTo>
                  <a:cubicBezTo>
                    <a:pt x="0" y="109"/>
                    <a:pt x="1" y="109"/>
                    <a:pt x="2" y="109"/>
                  </a:cubicBezTo>
                  <a:cubicBezTo>
                    <a:pt x="5" y="105"/>
                    <a:pt x="6" y="99"/>
                    <a:pt x="7" y="94"/>
                  </a:cubicBezTo>
                  <a:cubicBezTo>
                    <a:pt x="8" y="85"/>
                    <a:pt x="11" y="77"/>
                    <a:pt x="13" y="69"/>
                  </a:cubicBezTo>
                  <a:cubicBezTo>
                    <a:pt x="16" y="59"/>
                    <a:pt x="18" y="48"/>
                    <a:pt x="21" y="37"/>
                  </a:cubicBezTo>
                  <a:cubicBezTo>
                    <a:pt x="23" y="31"/>
                    <a:pt x="24" y="25"/>
                    <a:pt x="26" y="19"/>
                  </a:cubicBezTo>
                  <a:cubicBezTo>
                    <a:pt x="27" y="16"/>
                    <a:pt x="28" y="3"/>
                    <a:pt x="31" y="2"/>
                  </a:cubicBezTo>
                  <a:cubicBezTo>
                    <a:pt x="32" y="1"/>
                    <a:pt x="32" y="0"/>
                    <a:pt x="31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95" name="chenying0907 244"/>
            <p:cNvSpPr/>
            <p:nvPr/>
          </p:nvSpPr>
          <p:spPr bwMode="auto">
            <a:xfrm>
              <a:off x="3378201" y="3382964"/>
              <a:ext cx="42863" cy="211138"/>
            </a:xfrm>
            <a:custGeom>
              <a:avLst/>
              <a:gdLst>
                <a:gd name="T0" fmla="*/ 17 w 20"/>
                <a:gd name="T1" fmla="*/ 2 h 98"/>
                <a:gd name="T2" fmla="*/ 2 w 20"/>
                <a:gd name="T3" fmla="*/ 97 h 98"/>
                <a:gd name="T4" fmla="*/ 4 w 20"/>
                <a:gd name="T5" fmla="*/ 97 h 98"/>
                <a:gd name="T6" fmla="*/ 11 w 20"/>
                <a:gd name="T7" fmla="*/ 46 h 98"/>
                <a:gd name="T8" fmla="*/ 20 w 20"/>
                <a:gd name="T9" fmla="*/ 2 h 98"/>
                <a:gd name="T10" fmla="*/ 17 w 20"/>
                <a:gd name="T11" fmla="*/ 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98">
                  <a:moveTo>
                    <a:pt x="17" y="2"/>
                  </a:moveTo>
                  <a:cubicBezTo>
                    <a:pt x="13" y="34"/>
                    <a:pt x="0" y="64"/>
                    <a:pt x="2" y="97"/>
                  </a:cubicBezTo>
                  <a:cubicBezTo>
                    <a:pt x="2" y="98"/>
                    <a:pt x="4" y="98"/>
                    <a:pt x="4" y="97"/>
                  </a:cubicBezTo>
                  <a:cubicBezTo>
                    <a:pt x="6" y="80"/>
                    <a:pt x="7" y="63"/>
                    <a:pt x="11" y="46"/>
                  </a:cubicBezTo>
                  <a:cubicBezTo>
                    <a:pt x="14" y="32"/>
                    <a:pt x="18" y="17"/>
                    <a:pt x="20" y="2"/>
                  </a:cubicBezTo>
                  <a:cubicBezTo>
                    <a:pt x="20" y="0"/>
                    <a:pt x="17" y="0"/>
                    <a:pt x="1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96" name="chenying0907 245"/>
            <p:cNvSpPr/>
            <p:nvPr/>
          </p:nvSpPr>
          <p:spPr bwMode="auto">
            <a:xfrm>
              <a:off x="3397251" y="3425826"/>
              <a:ext cx="41275" cy="171450"/>
            </a:xfrm>
            <a:custGeom>
              <a:avLst/>
              <a:gdLst>
                <a:gd name="T0" fmla="*/ 16 w 19"/>
                <a:gd name="T1" fmla="*/ 1 h 80"/>
                <a:gd name="T2" fmla="*/ 12 w 19"/>
                <a:gd name="T3" fmla="*/ 17 h 80"/>
                <a:gd name="T4" fmla="*/ 7 w 19"/>
                <a:gd name="T5" fmla="*/ 49 h 80"/>
                <a:gd name="T6" fmla="*/ 9 w 19"/>
                <a:gd name="T7" fmla="*/ 80 h 80"/>
                <a:gd name="T8" fmla="*/ 10 w 19"/>
                <a:gd name="T9" fmla="*/ 79 h 80"/>
                <a:gd name="T10" fmla="*/ 10 w 19"/>
                <a:gd name="T11" fmla="*/ 47 h 80"/>
                <a:gd name="T12" fmla="*/ 15 w 19"/>
                <a:gd name="T13" fmla="*/ 21 h 80"/>
                <a:gd name="T14" fmla="*/ 18 w 19"/>
                <a:gd name="T15" fmla="*/ 3 h 80"/>
                <a:gd name="T16" fmla="*/ 16 w 19"/>
                <a:gd name="T17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80">
                  <a:moveTo>
                    <a:pt x="16" y="1"/>
                  </a:moveTo>
                  <a:cubicBezTo>
                    <a:pt x="11" y="5"/>
                    <a:pt x="13" y="12"/>
                    <a:pt x="12" y="17"/>
                  </a:cubicBezTo>
                  <a:cubicBezTo>
                    <a:pt x="12" y="28"/>
                    <a:pt x="8" y="38"/>
                    <a:pt x="7" y="49"/>
                  </a:cubicBezTo>
                  <a:cubicBezTo>
                    <a:pt x="5" y="56"/>
                    <a:pt x="0" y="75"/>
                    <a:pt x="9" y="80"/>
                  </a:cubicBezTo>
                  <a:cubicBezTo>
                    <a:pt x="10" y="80"/>
                    <a:pt x="10" y="80"/>
                    <a:pt x="10" y="79"/>
                  </a:cubicBezTo>
                  <a:cubicBezTo>
                    <a:pt x="4" y="70"/>
                    <a:pt x="8" y="57"/>
                    <a:pt x="10" y="47"/>
                  </a:cubicBezTo>
                  <a:cubicBezTo>
                    <a:pt x="12" y="38"/>
                    <a:pt x="14" y="30"/>
                    <a:pt x="15" y="21"/>
                  </a:cubicBezTo>
                  <a:cubicBezTo>
                    <a:pt x="16" y="15"/>
                    <a:pt x="13" y="7"/>
                    <a:pt x="18" y="3"/>
                  </a:cubicBezTo>
                  <a:cubicBezTo>
                    <a:pt x="19" y="2"/>
                    <a:pt x="17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97" name="chenying0907 246"/>
            <p:cNvSpPr/>
            <p:nvPr/>
          </p:nvSpPr>
          <p:spPr bwMode="auto">
            <a:xfrm>
              <a:off x="3429001" y="3463926"/>
              <a:ext cx="25400" cy="103188"/>
            </a:xfrm>
            <a:custGeom>
              <a:avLst/>
              <a:gdLst>
                <a:gd name="T0" fmla="*/ 10 w 12"/>
                <a:gd name="T1" fmla="*/ 1 h 48"/>
                <a:gd name="T2" fmla="*/ 8 w 12"/>
                <a:gd name="T3" fmla="*/ 1 h 48"/>
                <a:gd name="T4" fmla="*/ 1 w 12"/>
                <a:gd name="T5" fmla="*/ 46 h 48"/>
                <a:gd name="T6" fmla="*/ 3 w 12"/>
                <a:gd name="T7" fmla="*/ 46 h 48"/>
                <a:gd name="T8" fmla="*/ 10 w 12"/>
                <a:gd name="T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48">
                  <a:moveTo>
                    <a:pt x="10" y="1"/>
                  </a:moveTo>
                  <a:cubicBezTo>
                    <a:pt x="10" y="0"/>
                    <a:pt x="8" y="0"/>
                    <a:pt x="8" y="1"/>
                  </a:cubicBezTo>
                  <a:cubicBezTo>
                    <a:pt x="10" y="17"/>
                    <a:pt x="0" y="31"/>
                    <a:pt x="1" y="46"/>
                  </a:cubicBezTo>
                  <a:cubicBezTo>
                    <a:pt x="1" y="48"/>
                    <a:pt x="3" y="48"/>
                    <a:pt x="3" y="46"/>
                  </a:cubicBezTo>
                  <a:cubicBezTo>
                    <a:pt x="4" y="31"/>
                    <a:pt x="12" y="17"/>
                    <a:pt x="1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98" name="chenying0907 247"/>
            <p:cNvSpPr/>
            <p:nvPr/>
          </p:nvSpPr>
          <p:spPr bwMode="auto">
            <a:xfrm>
              <a:off x="3459164" y="3486151"/>
              <a:ext cx="30163" cy="111125"/>
            </a:xfrm>
            <a:custGeom>
              <a:avLst/>
              <a:gdLst>
                <a:gd name="T0" fmla="*/ 5 w 14"/>
                <a:gd name="T1" fmla="*/ 51 h 52"/>
                <a:gd name="T2" fmla="*/ 14 w 14"/>
                <a:gd name="T3" fmla="*/ 2 h 52"/>
                <a:gd name="T4" fmla="*/ 12 w 14"/>
                <a:gd name="T5" fmla="*/ 1 h 52"/>
                <a:gd name="T6" fmla="*/ 4 w 14"/>
                <a:gd name="T7" fmla="*/ 30 h 52"/>
                <a:gd name="T8" fmla="*/ 2 w 14"/>
                <a:gd name="T9" fmla="*/ 51 h 52"/>
                <a:gd name="T10" fmla="*/ 3 w 14"/>
                <a:gd name="T11" fmla="*/ 52 h 52"/>
                <a:gd name="T12" fmla="*/ 5 w 14"/>
                <a:gd name="T13" fmla="*/ 52 h 52"/>
                <a:gd name="T14" fmla="*/ 5 w 14"/>
                <a:gd name="T1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2">
                  <a:moveTo>
                    <a:pt x="5" y="51"/>
                  </a:moveTo>
                  <a:cubicBezTo>
                    <a:pt x="0" y="48"/>
                    <a:pt x="13" y="7"/>
                    <a:pt x="14" y="2"/>
                  </a:cubicBezTo>
                  <a:cubicBezTo>
                    <a:pt x="14" y="0"/>
                    <a:pt x="12" y="0"/>
                    <a:pt x="12" y="1"/>
                  </a:cubicBezTo>
                  <a:cubicBezTo>
                    <a:pt x="9" y="11"/>
                    <a:pt x="6" y="21"/>
                    <a:pt x="4" y="30"/>
                  </a:cubicBezTo>
                  <a:cubicBezTo>
                    <a:pt x="3" y="38"/>
                    <a:pt x="0" y="44"/>
                    <a:pt x="2" y="51"/>
                  </a:cubicBezTo>
                  <a:cubicBezTo>
                    <a:pt x="2" y="52"/>
                    <a:pt x="3" y="52"/>
                    <a:pt x="3" y="52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6" y="52"/>
                    <a:pt x="6" y="51"/>
                    <a:pt x="5" y="5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199" name="chenying0907 248"/>
            <p:cNvSpPr/>
            <p:nvPr/>
          </p:nvSpPr>
          <p:spPr bwMode="auto">
            <a:xfrm>
              <a:off x="3506789" y="3522664"/>
              <a:ext cx="17463" cy="63500"/>
            </a:xfrm>
            <a:custGeom>
              <a:avLst/>
              <a:gdLst>
                <a:gd name="T0" fmla="*/ 7 w 8"/>
                <a:gd name="T1" fmla="*/ 1 h 30"/>
                <a:gd name="T2" fmla="*/ 5 w 8"/>
                <a:gd name="T3" fmla="*/ 1 h 30"/>
                <a:gd name="T4" fmla="*/ 6 w 8"/>
                <a:gd name="T5" fmla="*/ 3 h 30"/>
                <a:gd name="T6" fmla="*/ 6 w 8"/>
                <a:gd name="T7" fmla="*/ 3 h 30"/>
                <a:gd name="T8" fmla="*/ 0 w 8"/>
                <a:gd name="T9" fmla="*/ 29 h 30"/>
                <a:gd name="T10" fmla="*/ 1 w 8"/>
                <a:gd name="T11" fmla="*/ 29 h 30"/>
                <a:gd name="T12" fmla="*/ 8 w 8"/>
                <a:gd name="T13" fmla="*/ 1 h 30"/>
                <a:gd name="T14" fmla="*/ 7 w 8"/>
                <a:gd name="T1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30">
                  <a:moveTo>
                    <a:pt x="7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5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12"/>
                    <a:pt x="1" y="20"/>
                    <a:pt x="0" y="29"/>
                  </a:cubicBezTo>
                  <a:cubicBezTo>
                    <a:pt x="0" y="30"/>
                    <a:pt x="1" y="30"/>
                    <a:pt x="1" y="29"/>
                  </a:cubicBezTo>
                  <a:cubicBezTo>
                    <a:pt x="4" y="20"/>
                    <a:pt x="7" y="11"/>
                    <a:pt x="8" y="1"/>
                  </a:cubicBezTo>
                  <a:cubicBezTo>
                    <a:pt x="8" y="1"/>
                    <a:pt x="7" y="0"/>
                    <a:pt x="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0" name="chenying0907 249"/>
            <p:cNvSpPr/>
            <p:nvPr/>
          </p:nvSpPr>
          <p:spPr bwMode="auto">
            <a:xfrm>
              <a:off x="3556001" y="3506789"/>
              <a:ext cx="30163" cy="144463"/>
            </a:xfrm>
            <a:custGeom>
              <a:avLst/>
              <a:gdLst>
                <a:gd name="T0" fmla="*/ 12 w 14"/>
                <a:gd name="T1" fmla="*/ 1 h 67"/>
                <a:gd name="T2" fmla="*/ 6 w 14"/>
                <a:gd name="T3" fmla="*/ 17 h 67"/>
                <a:gd name="T4" fmla="*/ 4 w 14"/>
                <a:gd name="T5" fmla="*/ 32 h 67"/>
                <a:gd name="T6" fmla="*/ 4 w 14"/>
                <a:gd name="T7" fmla="*/ 67 h 67"/>
                <a:gd name="T8" fmla="*/ 6 w 14"/>
                <a:gd name="T9" fmla="*/ 66 h 67"/>
                <a:gd name="T10" fmla="*/ 4 w 14"/>
                <a:gd name="T11" fmla="*/ 52 h 67"/>
                <a:gd name="T12" fmla="*/ 6 w 14"/>
                <a:gd name="T13" fmla="*/ 34 h 67"/>
                <a:gd name="T14" fmla="*/ 9 w 14"/>
                <a:gd name="T15" fmla="*/ 16 h 67"/>
                <a:gd name="T16" fmla="*/ 13 w 14"/>
                <a:gd name="T17" fmla="*/ 2 h 67"/>
                <a:gd name="T18" fmla="*/ 12 w 14"/>
                <a:gd name="T19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67">
                  <a:moveTo>
                    <a:pt x="12" y="1"/>
                  </a:moveTo>
                  <a:cubicBezTo>
                    <a:pt x="10" y="7"/>
                    <a:pt x="8" y="11"/>
                    <a:pt x="6" y="17"/>
                  </a:cubicBezTo>
                  <a:cubicBezTo>
                    <a:pt x="5" y="22"/>
                    <a:pt x="5" y="27"/>
                    <a:pt x="4" y="32"/>
                  </a:cubicBezTo>
                  <a:cubicBezTo>
                    <a:pt x="3" y="45"/>
                    <a:pt x="0" y="54"/>
                    <a:pt x="4" y="67"/>
                  </a:cubicBezTo>
                  <a:cubicBezTo>
                    <a:pt x="5" y="67"/>
                    <a:pt x="6" y="67"/>
                    <a:pt x="6" y="66"/>
                  </a:cubicBezTo>
                  <a:cubicBezTo>
                    <a:pt x="5" y="62"/>
                    <a:pt x="4" y="57"/>
                    <a:pt x="4" y="52"/>
                  </a:cubicBezTo>
                  <a:cubicBezTo>
                    <a:pt x="4" y="46"/>
                    <a:pt x="5" y="40"/>
                    <a:pt x="6" y="34"/>
                  </a:cubicBezTo>
                  <a:cubicBezTo>
                    <a:pt x="7" y="28"/>
                    <a:pt x="7" y="22"/>
                    <a:pt x="9" y="16"/>
                  </a:cubicBezTo>
                  <a:cubicBezTo>
                    <a:pt x="10" y="11"/>
                    <a:pt x="12" y="7"/>
                    <a:pt x="13" y="2"/>
                  </a:cubicBezTo>
                  <a:cubicBezTo>
                    <a:pt x="14" y="1"/>
                    <a:pt x="12" y="0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1" name="chenying0907 250"/>
            <p:cNvSpPr/>
            <p:nvPr/>
          </p:nvSpPr>
          <p:spPr bwMode="auto">
            <a:xfrm>
              <a:off x="3590926" y="3505201"/>
              <a:ext cx="34925" cy="163513"/>
            </a:xfrm>
            <a:custGeom>
              <a:avLst/>
              <a:gdLst>
                <a:gd name="T0" fmla="*/ 6 w 16"/>
                <a:gd name="T1" fmla="*/ 48 h 76"/>
                <a:gd name="T2" fmla="*/ 15 w 16"/>
                <a:gd name="T3" fmla="*/ 3 h 76"/>
                <a:gd name="T4" fmla="*/ 13 w 16"/>
                <a:gd name="T5" fmla="*/ 2 h 76"/>
                <a:gd name="T6" fmla="*/ 2 w 16"/>
                <a:gd name="T7" fmla="*/ 55 h 76"/>
                <a:gd name="T8" fmla="*/ 6 w 16"/>
                <a:gd name="T9" fmla="*/ 76 h 76"/>
                <a:gd name="T10" fmla="*/ 7 w 16"/>
                <a:gd name="T11" fmla="*/ 74 h 76"/>
                <a:gd name="T12" fmla="*/ 6 w 16"/>
                <a:gd name="T13" fmla="*/ 4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76">
                  <a:moveTo>
                    <a:pt x="6" y="48"/>
                  </a:moveTo>
                  <a:cubicBezTo>
                    <a:pt x="9" y="33"/>
                    <a:pt x="13" y="18"/>
                    <a:pt x="15" y="3"/>
                  </a:cubicBezTo>
                  <a:cubicBezTo>
                    <a:pt x="16" y="1"/>
                    <a:pt x="13" y="0"/>
                    <a:pt x="13" y="2"/>
                  </a:cubicBezTo>
                  <a:cubicBezTo>
                    <a:pt x="10" y="20"/>
                    <a:pt x="4" y="37"/>
                    <a:pt x="2" y="55"/>
                  </a:cubicBezTo>
                  <a:cubicBezTo>
                    <a:pt x="2" y="59"/>
                    <a:pt x="0" y="75"/>
                    <a:pt x="6" y="76"/>
                  </a:cubicBezTo>
                  <a:cubicBezTo>
                    <a:pt x="7" y="76"/>
                    <a:pt x="8" y="75"/>
                    <a:pt x="7" y="74"/>
                  </a:cubicBezTo>
                  <a:cubicBezTo>
                    <a:pt x="2" y="71"/>
                    <a:pt x="6" y="53"/>
                    <a:pt x="6" y="4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2" name="chenying0907 251"/>
            <p:cNvSpPr/>
            <p:nvPr/>
          </p:nvSpPr>
          <p:spPr bwMode="auto">
            <a:xfrm>
              <a:off x="3632201" y="3594101"/>
              <a:ext cx="12700" cy="42863"/>
            </a:xfrm>
            <a:custGeom>
              <a:avLst/>
              <a:gdLst>
                <a:gd name="T0" fmla="*/ 4 w 6"/>
                <a:gd name="T1" fmla="*/ 1 h 20"/>
                <a:gd name="T2" fmla="*/ 2 w 6"/>
                <a:gd name="T3" fmla="*/ 19 h 20"/>
                <a:gd name="T4" fmla="*/ 4 w 6"/>
                <a:gd name="T5" fmla="*/ 19 h 20"/>
                <a:gd name="T6" fmla="*/ 6 w 6"/>
                <a:gd name="T7" fmla="*/ 1 h 20"/>
                <a:gd name="T8" fmla="*/ 4 w 6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0">
                  <a:moveTo>
                    <a:pt x="4" y="1"/>
                  </a:moveTo>
                  <a:cubicBezTo>
                    <a:pt x="4" y="7"/>
                    <a:pt x="0" y="14"/>
                    <a:pt x="2" y="19"/>
                  </a:cubicBezTo>
                  <a:cubicBezTo>
                    <a:pt x="2" y="20"/>
                    <a:pt x="3" y="20"/>
                    <a:pt x="4" y="19"/>
                  </a:cubicBezTo>
                  <a:cubicBezTo>
                    <a:pt x="4" y="13"/>
                    <a:pt x="5" y="7"/>
                    <a:pt x="6" y="1"/>
                  </a:cubicBezTo>
                  <a:cubicBezTo>
                    <a:pt x="6" y="0"/>
                    <a:pt x="5" y="1"/>
                    <a:pt x="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3" name="chenying0907 252"/>
            <p:cNvSpPr/>
            <p:nvPr/>
          </p:nvSpPr>
          <p:spPr bwMode="auto">
            <a:xfrm>
              <a:off x="3962401" y="3213101"/>
              <a:ext cx="36513" cy="138113"/>
            </a:xfrm>
            <a:custGeom>
              <a:avLst/>
              <a:gdLst>
                <a:gd name="T0" fmla="*/ 15 w 17"/>
                <a:gd name="T1" fmla="*/ 1 h 64"/>
                <a:gd name="T2" fmla="*/ 12 w 17"/>
                <a:gd name="T3" fmla="*/ 17 h 64"/>
                <a:gd name="T4" fmla="*/ 8 w 17"/>
                <a:gd name="T5" fmla="*/ 34 h 64"/>
                <a:gd name="T6" fmla="*/ 5 w 17"/>
                <a:gd name="T7" fmla="*/ 49 h 64"/>
                <a:gd name="T8" fmla="*/ 1 w 17"/>
                <a:gd name="T9" fmla="*/ 63 h 64"/>
                <a:gd name="T10" fmla="*/ 1 w 17"/>
                <a:gd name="T11" fmla="*/ 64 h 64"/>
                <a:gd name="T12" fmla="*/ 9 w 17"/>
                <a:gd name="T13" fmla="*/ 36 h 64"/>
                <a:gd name="T14" fmla="*/ 14 w 17"/>
                <a:gd name="T15" fmla="*/ 15 h 64"/>
                <a:gd name="T16" fmla="*/ 17 w 17"/>
                <a:gd name="T17" fmla="*/ 1 h 64"/>
                <a:gd name="T18" fmla="*/ 15 w 17"/>
                <a:gd name="T19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64">
                  <a:moveTo>
                    <a:pt x="15" y="1"/>
                  </a:moveTo>
                  <a:cubicBezTo>
                    <a:pt x="15" y="6"/>
                    <a:pt x="13" y="12"/>
                    <a:pt x="12" y="17"/>
                  </a:cubicBezTo>
                  <a:cubicBezTo>
                    <a:pt x="10" y="22"/>
                    <a:pt x="9" y="28"/>
                    <a:pt x="8" y="34"/>
                  </a:cubicBezTo>
                  <a:cubicBezTo>
                    <a:pt x="7" y="39"/>
                    <a:pt x="6" y="44"/>
                    <a:pt x="5" y="49"/>
                  </a:cubicBezTo>
                  <a:cubicBezTo>
                    <a:pt x="4" y="53"/>
                    <a:pt x="4" y="59"/>
                    <a:pt x="1" y="63"/>
                  </a:cubicBezTo>
                  <a:cubicBezTo>
                    <a:pt x="0" y="64"/>
                    <a:pt x="1" y="64"/>
                    <a:pt x="1" y="64"/>
                  </a:cubicBezTo>
                  <a:cubicBezTo>
                    <a:pt x="7" y="58"/>
                    <a:pt x="8" y="44"/>
                    <a:pt x="9" y="36"/>
                  </a:cubicBezTo>
                  <a:cubicBezTo>
                    <a:pt x="10" y="29"/>
                    <a:pt x="12" y="22"/>
                    <a:pt x="14" y="15"/>
                  </a:cubicBezTo>
                  <a:cubicBezTo>
                    <a:pt x="15" y="11"/>
                    <a:pt x="17" y="6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4" name="chenying0907 253"/>
            <p:cNvSpPr/>
            <p:nvPr/>
          </p:nvSpPr>
          <p:spPr bwMode="auto">
            <a:xfrm>
              <a:off x="3984626" y="3211514"/>
              <a:ext cx="49213" cy="177800"/>
            </a:xfrm>
            <a:custGeom>
              <a:avLst/>
              <a:gdLst>
                <a:gd name="T0" fmla="*/ 20 w 23"/>
                <a:gd name="T1" fmla="*/ 1 h 83"/>
                <a:gd name="T2" fmla="*/ 14 w 23"/>
                <a:gd name="T3" fmla="*/ 25 h 83"/>
                <a:gd name="T4" fmla="*/ 8 w 23"/>
                <a:gd name="T5" fmla="*/ 49 h 83"/>
                <a:gd name="T6" fmla="*/ 4 w 23"/>
                <a:gd name="T7" fmla="*/ 66 h 83"/>
                <a:gd name="T8" fmla="*/ 1 w 23"/>
                <a:gd name="T9" fmla="*/ 81 h 83"/>
                <a:gd name="T10" fmla="*/ 1 w 23"/>
                <a:gd name="T11" fmla="*/ 83 h 83"/>
                <a:gd name="T12" fmla="*/ 9 w 23"/>
                <a:gd name="T13" fmla="*/ 57 h 83"/>
                <a:gd name="T14" fmla="*/ 15 w 23"/>
                <a:gd name="T15" fmla="*/ 36 h 83"/>
                <a:gd name="T16" fmla="*/ 18 w 23"/>
                <a:gd name="T17" fmla="*/ 22 h 83"/>
                <a:gd name="T18" fmla="*/ 22 w 23"/>
                <a:gd name="T19" fmla="*/ 3 h 83"/>
                <a:gd name="T20" fmla="*/ 20 w 23"/>
                <a:gd name="T21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83">
                  <a:moveTo>
                    <a:pt x="20" y="1"/>
                  </a:moveTo>
                  <a:cubicBezTo>
                    <a:pt x="15" y="8"/>
                    <a:pt x="16" y="17"/>
                    <a:pt x="14" y="25"/>
                  </a:cubicBezTo>
                  <a:cubicBezTo>
                    <a:pt x="12" y="33"/>
                    <a:pt x="9" y="41"/>
                    <a:pt x="8" y="49"/>
                  </a:cubicBezTo>
                  <a:cubicBezTo>
                    <a:pt x="6" y="55"/>
                    <a:pt x="5" y="61"/>
                    <a:pt x="4" y="66"/>
                  </a:cubicBezTo>
                  <a:cubicBezTo>
                    <a:pt x="4" y="69"/>
                    <a:pt x="3" y="80"/>
                    <a:pt x="1" y="81"/>
                  </a:cubicBezTo>
                  <a:cubicBezTo>
                    <a:pt x="0" y="82"/>
                    <a:pt x="0" y="83"/>
                    <a:pt x="1" y="83"/>
                  </a:cubicBezTo>
                  <a:cubicBezTo>
                    <a:pt x="7" y="81"/>
                    <a:pt x="9" y="62"/>
                    <a:pt x="9" y="57"/>
                  </a:cubicBezTo>
                  <a:cubicBezTo>
                    <a:pt x="11" y="50"/>
                    <a:pt x="13" y="43"/>
                    <a:pt x="15" y="36"/>
                  </a:cubicBezTo>
                  <a:cubicBezTo>
                    <a:pt x="16" y="31"/>
                    <a:pt x="17" y="27"/>
                    <a:pt x="18" y="22"/>
                  </a:cubicBezTo>
                  <a:cubicBezTo>
                    <a:pt x="19" y="15"/>
                    <a:pt x="18" y="9"/>
                    <a:pt x="22" y="3"/>
                  </a:cubicBezTo>
                  <a:cubicBezTo>
                    <a:pt x="23" y="1"/>
                    <a:pt x="21" y="0"/>
                    <a:pt x="2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5" name="chenying0907 254"/>
            <p:cNvSpPr/>
            <p:nvPr/>
          </p:nvSpPr>
          <p:spPr bwMode="auto">
            <a:xfrm>
              <a:off x="3952876" y="3243264"/>
              <a:ext cx="103188" cy="268288"/>
            </a:xfrm>
            <a:custGeom>
              <a:avLst/>
              <a:gdLst>
                <a:gd name="T0" fmla="*/ 36 w 48"/>
                <a:gd name="T1" fmla="*/ 43 h 125"/>
                <a:gd name="T2" fmla="*/ 47 w 48"/>
                <a:gd name="T3" fmla="*/ 2 h 125"/>
                <a:gd name="T4" fmla="*/ 45 w 48"/>
                <a:gd name="T5" fmla="*/ 2 h 125"/>
                <a:gd name="T6" fmla="*/ 32 w 48"/>
                <a:gd name="T7" fmla="*/ 46 h 125"/>
                <a:gd name="T8" fmla="*/ 26 w 48"/>
                <a:gd name="T9" fmla="*/ 69 h 125"/>
                <a:gd name="T10" fmla="*/ 24 w 48"/>
                <a:gd name="T11" fmla="*/ 73 h 125"/>
                <a:gd name="T12" fmla="*/ 15 w 48"/>
                <a:gd name="T13" fmla="*/ 95 h 125"/>
                <a:gd name="T14" fmla="*/ 11 w 48"/>
                <a:gd name="T15" fmla="*/ 106 h 125"/>
                <a:gd name="T16" fmla="*/ 2 w 48"/>
                <a:gd name="T17" fmla="*/ 122 h 125"/>
                <a:gd name="T18" fmla="*/ 0 w 48"/>
                <a:gd name="T19" fmla="*/ 122 h 125"/>
                <a:gd name="T20" fmla="*/ 1 w 48"/>
                <a:gd name="T21" fmla="*/ 124 h 125"/>
                <a:gd name="T22" fmla="*/ 2 w 48"/>
                <a:gd name="T23" fmla="*/ 124 h 125"/>
                <a:gd name="T24" fmla="*/ 17 w 48"/>
                <a:gd name="T25" fmla="*/ 96 h 125"/>
                <a:gd name="T26" fmla="*/ 25 w 48"/>
                <a:gd name="T27" fmla="*/ 77 h 125"/>
                <a:gd name="T28" fmla="*/ 25 w 48"/>
                <a:gd name="T29" fmla="*/ 87 h 125"/>
                <a:gd name="T30" fmla="*/ 27 w 48"/>
                <a:gd name="T31" fmla="*/ 87 h 125"/>
                <a:gd name="T32" fmla="*/ 31 w 48"/>
                <a:gd name="T33" fmla="*/ 65 h 125"/>
                <a:gd name="T34" fmla="*/ 32 w 48"/>
                <a:gd name="T35" fmla="*/ 60 h 125"/>
                <a:gd name="T36" fmla="*/ 36 w 48"/>
                <a:gd name="T37" fmla="*/ 4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125">
                  <a:moveTo>
                    <a:pt x="36" y="43"/>
                  </a:moveTo>
                  <a:cubicBezTo>
                    <a:pt x="40" y="29"/>
                    <a:pt x="46" y="16"/>
                    <a:pt x="47" y="2"/>
                  </a:cubicBezTo>
                  <a:cubicBezTo>
                    <a:pt x="48" y="0"/>
                    <a:pt x="45" y="0"/>
                    <a:pt x="45" y="2"/>
                  </a:cubicBezTo>
                  <a:cubicBezTo>
                    <a:pt x="43" y="17"/>
                    <a:pt x="36" y="32"/>
                    <a:pt x="32" y="46"/>
                  </a:cubicBezTo>
                  <a:cubicBezTo>
                    <a:pt x="30" y="53"/>
                    <a:pt x="28" y="61"/>
                    <a:pt x="26" y="69"/>
                  </a:cubicBezTo>
                  <a:cubicBezTo>
                    <a:pt x="25" y="70"/>
                    <a:pt x="24" y="72"/>
                    <a:pt x="24" y="73"/>
                  </a:cubicBezTo>
                  <a:cubicBezTo>
                    <a:pt x="21" y="81"/>
                    <a:pt x="18" y="88"/>
                    <a:pt x="15" y="95"/>
                  </a:cubicBezTo>
                  <a:cubicBezTo>
                    <a:pt x="13" y="99"/>
                    <a:pt x="12" y="103"/>
                    <a:pt x="11" y="106"/>
                  </a:cubicBezTo>
                  <a:cubicBezTo>
                    <a:pt x="10" y="108"/>
                    <a:pt x="2" y="124"/>
                    <a:pt x="2" y="122"/>
                  </a:cubicBezTo>
                  <a:cubicBezTo>
                    <a:pt x="1" y="121"/>
                    <a:pt x="0" y="121"/>
                    <a:pt x="0" y="122"/>
                  </a:cubicBezTo>
                  <a:cubicBezTo>
                    <a:pt x="1" y="124"/>
                    <a:pt x="1" y="124"/>
                    <a:pt x="1" y="124"/>
                  </a:cubicBezTo>
                  <a:cubicBezTo>
                    <a:pt x="1" y="124"/>
                    <a:pt x="1" y="125"/>
                    <a:pt x="2" y="124"/>
                  </a:cubicBezTo>
                  <a:cubicBezTo>
                    <a:pt x="12" y="119"/>
                    <a:pt x="13" y="106"/>
                    <a:pt x="17" y="96"/>
                  </a:cubicBezTo>
                  <a:cubicBezTo>
                    <a:pt x="20" y="90"/>
                    <a:pt x="22" y="84"/>
                    <a:pt x="25" y="77"/>
                  </a:cubicBezTo>
                  <a:cubicBezTo>
                    <a:pt x="24" y="81"/>
                    <a:pt x="24" y="84"/>
                    <a:pt x="25" y="87"/>
                  </a:cubicBezTo>
                  <a:cubicBezTo>
                    <a:pt x="25" y="88"/>
                    <a:pt x="27" y="89"/>
                    <a:pt x="27" y="87"/>
                  </a:cubicBezTo>
                  <a:cubicBezTo>
                    <a:pt x="29" y="80"/>
                    <a:pt x="30" y="72"/>
                    <a:pt x="31" y="65"/>
                  </a:cubicBezTo>
                  <a:cubicBezTo>
                    <a:pt x="32" y="63"/>
                    <a:pt x="32" y="62"/>
                    <a:pt x="32" y="60"/>
                  </a:cubicBezTo>
                  <a:cubicBezTo>
                    <a:pt x="33" y="54"/>
                    <a:pt x="35" y="48"/>
                    <a:pt x="36" y="4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6" name="chenying0907 255"/>
            <p:cNvSpPr/>
            <p:nvPr/>
          </p:nvSpPr>
          <p:spPr bwMode="auto">
            <a:xfrm>
              <a:off x="4008439" y="3260726"/>
              <a:ext cx="66675" cy="200025"/>
            </a:xfrm>
            <a:custGeom>
              <a:avLst/>
              <a:gdLst>
                <a:gd name="T0" fmla="*/ 29 w 31"/>
                <a:gd name="T1" fmla="*/ 1 h 93"/>
                <a:gd name="T2" fmla="*/ 12 w 31"/>
                <a:gd name="T3" fmla="*/ 51 h 93"/>
                <a:gd name="T4" fmla="*/ 1 w 31"/>
                <a:gd name="T5" fmla="*/ 92 h 93"/>
                <a:gd name="T6" fmla="*/ 4 w 31"/>
                <a:gd name="T7" fmla="*/ 92 h 93"/>
                <a:gd name="T8" fmla="*/ 16 w 31"/>
                <a:gd name="T9" fmla="*/ 49 h 93"/>
                <a:gd name="T10" fmla="*/ 31 w 31"/>
                <a:gd name="T11" fmla="*/ 2 h 93"/>
                <a:gd name="T12" fmla="*/ 29 w 31"/>
                <a:gd name="T13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93">
                  <a:moveTo>
                    <a:pt x="29" y="1"/>
                  </a:moveTo>
                  <a:cubicBezTo>
                    <a:pt x="25" y="19"/>
                    <a:pt x="17" y="34"/>
                    <a:pt x="12" y="51"/>
                  </a:cubicBezTo>
                  <a:cubicBezTo>
                    <a:pt x="8" y="63"/>
                    <a:pt x="0" y="79"/>
                    <a:pt x="1" y="92"/>
                  </a:cubicBezTo>
                  <a:cubicBezTo>
                    <a:pt x="2" y="93"/>
                    <a:pt x="3" y="93"/>
                    <a:pt x="4" y="92"/>
                  </a:cubicBezTo>
                  <a:cubicBezTo>
                    <a:pt x="6" y="77"/>
                    <a:pt x="11" y="62"/>
                    <a:pt x="16" y="49"/>
                  </a:cubicBezTo>
                  <a:cubicBezTo>
                    <a:pt x="21" y="33"/>
                    <a:pt x="29" y="18"/>
                    <a:pt x="31" y="2"/>
                  </a:cubicBezTo>
                  <a:cubicBezTo>
                    <a:pt x="31" y="0"/>
                    <a:pt x="29" y="0"/>
                    <a:pt x="29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7" name="chenying0907 256"/>
            <p:cNvSpPr/>
            <p:nvPr/>
          </p:nvSpPr>
          <p:spPr bwMode="auto">
            <a:xfrm>
              <a:off x="4032251" y="3308351"/>
              <a:ext cx="71438" cy="171450"/>
            </a:xfrm>
            <a:custGeom>
              <a:avLst/>
              <a:gdLst>
                <a:gd name="T0" fmla="*/ 30 w 33"/>
                <a:gd name="T1" fmla="*/ 2 h 80"/>
                <a:gd name="T2" fmla="*/ 12 w 33"/>
                <a:gd name="T3" fmla="*/ 50 h 80"/>
                <a:gd name="T4" fmla="*/ 1 w 33"/>
                <a:gd name="T5" fmla="*/ 79 h 80"/>
                <a:gd name="T6" fmla="*/ 2 w 33"/>
                <a:gd name="T7" fmla="*/ 80 h 80"/>
                <a:gd name="T8" fmla="*/ 13 w 33"/>
                <a:gd name="T9" fmla="*/ 58 h 80"/>
                <a:gd name="T10" fmla="*/ 33 w 33"/>
                <a:gd name="T11" fmla="*/ 2 h 80"/>
                <a:gd name="T12" fmla="*/ 30 w 33"/>
                <a:gd name="T13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80">
                  <a:moveTo>
                    <a:pt x="30" y="2"/>
                  </a:moveTo>
                  <a:cubicBezTo>
                    <a:pt x="24" y="17"/>
                    <a:pt x="18" y="33"/>
                    <a:pt x="12" y="50"/>
                  </a:cubicBezTo>
                  <a:cubicBezTo>
                    <a:pt x="10" y="57"/>
                    <a:pt x="8" y="75"/>
                    <a:pt x="1" y="79"/>
                  </a:cubicBezTo>
                  <a:cubicBezTo>
                    <a:pt x="0" y="79"/>
                    <a:pt x="1" y="80"/>
                    <a:pt x="2" y="80"/>
                  </a:cubicBezTo>
                  <a:cubicBezTo>
                    <a:pt x="10" y="78"/>
                    <a:pt x="11" y="65"/>
                    <a:pt x="13" y="58"/>
                  </a:cubicBezTo>
                  <a:cubicBezTo>
                    <a:pt x="18" y="39"/>
                    <a:pt x="26" y="21"/>
                    <a:pt x="33" y="2"/>
                  </a:cubicBezTo>
                  <a:cubicBezTo>
                    <a:pt x="33" y="1"/>
                    <a:pt x="31" y="0"/>
                    <a:pt x="3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8" name="chenying0907 257"/>
            <p:cNvSpPr/>
            <p:nvPr/>
          </p:nvSpPr>
          <p:spPr bwMode="auto">
            <a:xfrm>
              <a:off x="3911601" y="3362326"/>
              <a:ext cx="73025" cy="155575"/>
            </a:xfrm>
            <a:custGeom>
              <a:avLst/>
              <a:gdLst>
                <a:gd name="T0" fmla="*/ 31 w 34"/>
                <a:gd name="T1" fmla="*/ 1 h 73"/>
                <a:gd name="T2" fmla="*/ 14 w 34"/>
                <a:gd name="T3" fmla="*/ 39 h 73"/>
                <a:gd name="T4" fmla="*/ 8 w 34"/>
                <a:gd name="T5" fmla="*/ 54 h 73"/>
                <a:gd name="T6" fmla="*/ 1 w 34"/>
                <a:gd name="T7" fmla="*/ 70 h 73"/>
                <a:gd name="T8" fmla="*/ 1 w 34"/>
                <a:gd name="T9" fmla="*/ 70 h 73"/>
                <a:gd name="T10" fmla="*/ 3 w 34"/>
                <a:gd name="T11" fmla="*/ 72 h 73"/>
                <a:gd name="T12" fmla="*/ 14 w 34"/>
                <a:gd name="T13" fmla="*/ 47 h 73"/>
                <a:gd name="T14" fmla="*/ 34 w 34"/>
                <a:gd name="T15" fmla="*/ 2 h 73"/>
                <a:gd name="T16" fmla="*/ 31 w 34"/>
                <a:gd name="T17" fmla="*/ 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3">
                  <a:moveTo>
                    <a:pt x="31" y="1"/>
                  </a:moveTo>
                  <a:cubicBezTo>
                    <a:pt x="26" y="14"/>
                    <a:pt x="19" y="26"/>
                    <a:pt x="14" y="39"/>
                  </a:cubicBezTo>
                  <a:cubicBezTo>
                    <a:pt x="12" y="44"/>
                    <a:pt x="10" y="49"/>
                    <a:pt x="8" y="54"/>
                  </a:cubicBezTo>
                  <a:cubicBezTo>
                    <a:pt x="6" y="60"/>
                    <a:pt x="6" y="66"/>
                    <a:pt x="1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0" y="71"/>
                    <a:pt x="2" y="73"/>
                    <a:pt x="3" y="72"/>
                  </a:cubicBezTo>
                  <a:cubicBezTo>
                    <a:pt x="11" y="67"/>
                    <a:pt x="11" y="55"/>
                    <a:pt x="14" y="47"/>
                  </a:cubicBezTo>
                  <a:cubicBezTo>
                    <a:pt x="20" y="31"/>
                    <a:pt x="28" y="17"/>
                    <a:pt x="34" y="2"/>
                  </a:cubicBezTo>
                  <a:cubicBezTo>
                    <a:pt x="34" y="1"/>
                    <a:pt x="32" y="0"/>
                    <a:pt x="3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09" name="chenying0907 258"/>
            <p:cNvSpPr/>
            <p:nvPr/>
          </p:nvSpPr>
          <p:spPr bwMode="auto">
            <a:xfrm>
              <a:off x="3913189" y="3425826"/>
              <a:ext cx="17463" cy="23813"/>
            </a:xfrm>
            <a:custGeom>
              <a:avLst/>
              <a:gdLst>
                <a:gd name="T0" fmla="*/ 5 w 8"/>
                <a:gd name="T1" fmla="*/ 2 h 11"/>
                <a:gd name="T2" fmla="*/ 1 w 8"/>
                <a:gd name="T3" fmla="*/ 9 h 11"/>
                <a:gd name="T4" fmla="*/ 2 w 8"/>
                <a:gd name="T5" fmla="*/ 10 h 11"/>
                <a:gd name="T6" fmla="*/ 8 w 8"/>
                <a:gd name="T7" fmla="*/ 2 h 11"/>
                <a:gd name="T8" fmla="*/ 5 w 8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1">
                  <a:moveTo>
                    <a:pt x="5" y="2"/>
                  </a:moveTo>
                  <a:cubicBezTo>
                    <a:pt x="5" y="4"/>
                    <a:pt x="3" y="7"/>
                    <a:pt x="1" y="9"/>
                  </a:cubicBezTo>
                  <a:cubicBezTo>
                    <a:pt x="0" y="9"/>
                    <a:pt x="1" y="11"/>
                    <a:pt x="2" y="10"/>
                  </a:cubicBezTo>
                  <a:cubicBezTo>
                    <a:pt x="5" y="8"/>
                    <a:pt x="7" y="6"/>
                    <a:pt x="8" y="2"/>
                  </a:cubicBezTo>
                  <a:cubicBezTo>
                    <a:pt x="8" y="1"/>
                    <a:pt x="6" y="0"/>
                    <a:pt x="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10" name="chenying0907 259"/>
            <p:cNvSpPr/>
            <p:nvPr/>
          </p:nvSpPr>
          <p:spPr bwMode="auto">
            <a:xfrm>
              <a:off x="3186114" y="3292476"/>
              <a:ext cx="55563" cy="250825"/>
            </a:xfrm>
            <a:custGeom>
              <a:avLst/>
              <a:gdLst>
                <a:gd name="T0" fmla="*/ 24 w 26"/>
                <a:gd name="T1" fmla="*/ 1 h 117"/>
                <a:gd name="T2" fmla="*/ 19 w 26"/>
                <a:gd name="T3" fmla="*/ 16 h 117"/>
                <a:gd name="T4" fmla="*/ 15 w 26"/>
                <a:gd name="T5" fmla="*/ 32 h 117"/>
                <a:gd name="T6" fmla="*/ 7 w 26"/>
                <a:gd name="T7" fmla="*/ 68 h 117"/>
                <a:gd name="T8" fmla="*/ 3 w 26"/>
                <a:gd name="T9" fmla="*/ 102 h 117"/>
                <a:gd name="T10" fmla="*/ 4 w 26"/>
                <a:gd name="T11" fmla="*/ 117 h 117"/>
                <a:gd name="T12" fmla="*/ 5 w 26"/>
                <a:gd name="T13" fmla="*/ 116 h 117"/>
                <a:gd name="T14" fmla="*/ 7 w 26"/>
                <a:gd name="T15" fmla="*/ 93 h 117"/>
                <a:gd name="T16" fmla="*/ 13 w 26"/>
                <a:gd name="T17" fmla="*/ 57 h 117"/>
                <a:gd name="T18" fmla="*/ 19 w 26"/>
                <a:gd name="T19" fmla="*/ 25 h 117"/>
                <a:gd name="T20" fmla="*/ 24 w 26"/>
                <a:gd name="T21" fmla="*/ 9 h 117"/>
                <a:gd name="T22" fmla="*/ 26 w 26"/>
                <a:gd name="T23" fmla="*/ 1 h 117"/>
                <a:gd name="T24" fmla="*/ 24 w 26"/>
                <a:gd name="T25" fmla="*/ 1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17">
                  <a:moveTo>
                    <a:pt x="24" y="1"/>
                  </a:moveTo>
                  <a:cubicBezTo>
                    <a:pt x="24" y="6"/>
                    <a:pt x="20" y="12"/>
                    <a:pt x="19" y="16"/>
                  </a:cubicBezTo>
                  <a:cubicBezTo>
                    <a:pt x="17" y="21"/>
                    <a:pt x="16" y="27"/>
                    <a:pt x="15" y="32"/>
                  </a:cubicBezTo>
                  <a:cubicBezTo>
                    <a:pt x="13" y="44"/>
                    <a:pt x="10" y="56"/>
                    <a:pt x="7" y="68"/>
                  </a:cubicBezTo>
                  <a:cubicBezTo>
                    <a:pt x="5" y="79"/>
                    <a:pt x="5" y="91"/>
                    <a:pt x="3" y="102"/>
                  </a:cubicBezTo>
                  <a:cubicBezTo>
                    <a:pt x="2" y="108"/>
                    <a:pt x="0" y="112"/>
                    <a:pt x="4" y="117"/>
                  </a:cubicBezTo>
                  <a:cubicBezTo>
                    <a:pt x="5" y="117"/>
                    <a:pt x="6" y="117"/>
                    <a:pt x="5" y="116"/>
                  </a:cubicBezTo>
                  <a:cubicBezTo>
                    <a:pt x="3" y="109"/>
                    <a:pt x="6" y="101"/>
                    <a:pt x="7" y="93"/>
                  </a:cubicBezTo>
                  <a:cubicBezTo>
                    <a:pt x="8" y="81"/>
                    <a:pt x="10" y="69"/>
                    <a:pt x="13" y="57"/>
                  </a:cubicBezTo>
                  <a:cubicBezTo>
                    <a:pt x="15" y="46"/>
                    <a:pt x="17" y="36"/>
                    <a:pt x="19" y="25"/>
                  </a:cubicBezTo>
                  <a:cubicBezTo>
                    <a:pt x="20" y="20"/>
                    <a:pt x="21" y="14"/>
                    <a:pt x="24" y="9"/>
                  </a:cubicBezTo>
                  <a:cubicBezTo>
                    <a:pt x="25" y="6"/>
                    <a:pt x="26" y="5"/>
                    <a:pt x="26" y="1"/>
                  </a:cubicBezTo>
                  <a:cubicBezTo>
                    <a:pt x="26" y="0"/>
                    <a:pt x="24" y="0"/>
                    <a:pt x="24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11" name="chenying0907 260"/>
            <p:cNvSpPr/>
            <p:nvPr/>
          </p:nvSpPr>
          <p:spPr bwMode="auto">
            <a:xfrm>
              <a:off x="3217864" y="3308351"/>
              <a:ext cx="52388" cy="231775"/>
            </a:xfrm>
            <a:custGeom>
              <a:avLst/>
              <a:gdLst>
                <a:gd name="T0" fmla="*/ 21 w 24"/>
                <a:gd name="T1" fmla="*/ 2 h 108"/>
                <a:gd name="T2" fmla="*/ 10 w 24"/>
                <a:gd name="T3" fmla="*/ 58 h 108"/>
                <a:gd name="T4" fmla="*/ 2 w 24"/>
                <a:gd name="T5" fmla="*/ 107 h 108"/>
                <a:gd name="T6" fmla="*/ 3 w 24"/>
                <a:gd name="T7" fmla="*/ 107 h 108"/>
                <a:gd name="T8" fmla="*/ 14 w 24"/>
                <a:gd name="T9" fmla="*/ 54 h 108"/>
                <a:gd name="T10" fmla="*/ 24 w 24"/>
                <a:gd name="T11" fmla="*/ 2 h 108"/>
                <a:gd name="T12" fmla="*/ 21 w 24"/>
                <a:gd name="T13" fmla="*/ 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8">
                  <a:moveTo>
                    <a:pt x="21" y="2"/>
                  </a:moveTo>
                  <a:cubicBezTo>
                    <a:pt x="19" y="21"/>
                    <a:pt x="13" y="39"/>
                    <a:pt x="10" y="58"/>
                  </a:cubicBezTo>
                  <a:cubicBezTo>
                    <a:pt x="6" y="74"/>
                    <a:pt x="0" y="91"/>
                    <a:pt x="2" y="107"/>
                  </a:cubicBezTo>
                  <a:cubicBezTo>
                    <a:pt x="2" y="108"/>
                    <a:pt x="3" y="108"/>
                    <a:pt x="3" y="107"/>
                  </a:cubicBezTo>
                  <a:cubicBezTo>
                    <a:pt x="6" y="89"/>
                    <a:pt x="10" y="71"/>
                    <a:pt x="14" y="54"/>
                  </a:cubicBezTo>
                  <a:cubicBezTo>
                    <a:pt x="18" y="37"/>
                    <a:pt x="23" y="20"/>
                    <a:pt x="24" y="2"/>
                  </a:cubicBezTo>
                  <a:cubicBezTo>
                    <a:pt x="24" y="0"/>
                    <a:pt x="21" y="0"/>
                    <a:pt x="21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12" name="chenying0907 261"/>
            <p:cNvSpPr/>
            <p:nvPr/>
          </p:nvSpPr>
          <p:spPr bwMode="auto">
            <a:xfrm>
              <a:off x="3241676" y="3344864"/>
              <a:ext cx="46038" cy="215900"/>
            </a:xfrm>
            <a:custGeom>
              <a:avLst/>
              <a:gdLst>
                <a:gd name="T0" fmla="*/ 17 w 21"/>
                <a:gd name="T1" fmla="*/ 2 h 101"/>
                <a:gd name="T2" fmla="*/ 4 w 21"/>
                <a:gd name="T3" fmla="*/ 58 h 101"/>
                <a:gd name="T4" fmla="*/ 1 w 21"/>
                <a:gd name="T5" fmla="*/ 82 h 101"/>
                <a:gd name="T6" fmla="*/ 3 w 21"/>
                <a:gd name="T7" fmla="*/ 100 h 101"/>
                <a:gd name="T8" fmla="*/ 4 w 21"/>
                <a:gd name="T9" fmla="*/ 100 h 101"/>
                <a:gd name="T10" fmla="*/ 5 w 21"/>
                <a:gd name="T11" fmla="*/ 73 h 101"/>
                <a:gd name="T12" fmla="*/ 8 w 21"/>
                <a:gd name="T13" fmla="*/ 50 h 101"/>
                <a:gd name="T14" fmla="*/ 20 w 21"/>
                <a:gd name="T15" fmla="*/ 3 h 101"/>
                <a:gd name="T16" fmla="*/ 17 w 21"/>
                <a:gd name="T17" fmla="*/ 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1">
                  <a:moveTo>
                    <a:pt x="17" y="2"/>
                  </a:moveTo>
                  <a:cubicBezTo>
                    <a:pt x="14" y="21"/>
                    <a:pt x="7" y="39"/>
                    <a:pt x="4" y="58"/>
                  </a:cubicBezTo>
                  <a:cubicBezTo>
                    <a:pt x="2" y="66"/>
                    <a:pt x="2" y="74"/>
                    <a:pt x="1" y="82"/>
                  </a:cubicBezTo>
                  <a:cubicBezTo>
                    <a:pt x="0" y="88"/>
                    <a:pt x="0" y="94"/>
                    <a:pt x="3" y="100"/>
                  </a:cubicBezTo>
                  <a:cubicBezTo>
                    <a:pt x="4" y="101"/>
                    <a:pt x="4" y="100"/>
                    <a:pt x="4" y="100"/>
                  </a:cubicBezTo>
                  <a:cubicBezTo>
                    <a:pt x="1" y="91"/>
                    <a:pt x="4" y="82"/>
                    <a:pt x="5" y="73"/>
                  </a:cubicBezTo>
                  <a:cubicBezTo>
                    <a:pt x="6" y="65"/>
                    <a:pt x="7" y="58"/>
                    <a:pt x="8" y="50"/>
                  </a:cubicBezTo>
                  <a:cubicBezTo>
                    <a:pt x="12" y="35"/>
                    <a:pt x="17" y="19"/>
                    <a:pt x="20" y="3"/>
                  </a:cubicBezTo>
                  <a:cubicBezTo>
                    <a:pt x="21" y="1"/>
                    <a:pt x="18" y="0"/>
                    <a:pt x="1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  <p:sp>
          <p:nvSpPr>
            <p:cNvPr id="213" name="chenying0907 262"/>
            <p:cNvSpPr/>
            <p:nvPr/>
          </p:nvSpPr>
          <p:spPr bwMode="auto">
            <a:xfrm>
              <a:off x="3287714" y="3387726"/>
              <a:ext cx="42863" cy="179388"/>
            </a:xfrm>
            <a:custGeom>
              <a:avLst/>
              <a:gdLst>
                <a:gd name="T0" fmla="*/ 16 w 20"/>
                <a:gd name="T1" fmla="*/ 2 h 84"/>
                <a:gd name="T2" fmla="*/ 7 w 20"/>
                <a:gd name="T3" fmla="*/ 39 h 84"/>
                <a:gd name="T4" fmla="*/ 2 w 20"/>
                <a:gd name="T5" fmla="*/ 60 h 84"/>
                <a:gd name="T6" fmla="*/ 2 w 20"/>
                <a:gd name="T7" fmla="*/ 82 h 84"/>
                <a:gd name="T8" fmla="*/ 4 w 20"/>
                <a:gd name="T9" fmla="*/ 82 h 84"/>
                <a:gd name="T10" fmla="*/ 5 w 20"/>
                <a:gd name="T11" fmla="*/ 59 h 84"/>
                <a:gd name="T12" fmla="*/ 10 w 20"/>
                <a:gd name="T13" fmla="*/ 40 h 84"/>
                <a:gd name="T14" fmla="*/ 19 w 20"/>
                <a:gd name="T15" fmla="*/ 3 h 84"/>
                <a:gd name="T16" fmla="*/ 16 w 20"/>
                <a:gd name="T17" fmla="*/ 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84">
                  <a:moveTo>
                    <a:pt x="16" y="2"/>
                  </a:moveTo>
                  <a:cubicBezTo>
                    <a:pt x="10" y="13"/>
                    <a:pt x="9" y="27"/>
                    <a:pt x="7" y="39"/>
                  </a:cubicBezTo>
                  <a:cubicBezTo>
                    <a:pt x="6" y="46"/>
                    <a:pt x="3" y="53"/>
                    <a:pt x="2" y="60"/>
                  </a:cubicBezTo>
                  <a:cubicBezTo>
                    <a:pt x="0" y="67"/>
                    <a:pt x="1" y="75"/>
                    <a:pt x="2" y="82"/>
                  </a:cubicBezTo>
                  <a:cubicBezTo>
                    <a:pt x="2" y="84"/>
                    <a:pt x="4" y="84"/>
                    <a:pt x="4" y="82"/>
                  </a:cubicBezTo>
                  <a:cubicBezTo>
                    <a:pt x="4" y="75"/>
                    <a:pt x="4" y="67"/>
                    <a:pt x="5" y="59"/>
                  </a:cubicBezTo>
                  <a:cubicBezTo>
                    <a:pt x="7" y="53"/>
                    <a:pt x="9" y="47"/>
                    <a:pt x="10" y="40"/>
                  </a:cubicBezTo>
                  <a:cubicBezTo>
                    <a:pt x="12" y="28"/>
                    <a:pt x="13" y="14"/>
                    <a:pt x="19" y="3"/>
                  </a:cubicBezTo>
                  <a:cubicBezTo>
                    <a:pt x="20" y="2"/>
                    <a:pt x="17" y="0"/>
                    <a:pt x="1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58" grpId="0"/>
      <p:bldP spid="59" grpId="0"/>
      <p:bldP spid="9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A_组合 19"/>
          <p:cNvGrpSpPr/>
          <p:nvPr>
            <p:custDataLst>
              <p:tags r:id="rId1"/>
            </p:custDataLst>
          </p:nvPr>
        </p:nvGrpSpPr>
        <p:grpSpPr>
          <a:xfrm>
            <a:off x="2541531" y="2200294"/>
            <a:ext cx="1211526" cy="1821932"/>
            <a:chOff x="3327401" y="4108451"/>
            <a:chExt cx="620713" cy="933450"/>
          </a:xfrm>
          <a:solidFill>
            <a:schemeClr val="accent3"/>
          </a:solidFill>
        </p:grpSpPr>
        <p:sp>
          <p:nvSpPr>
            <p:cNvPr id="21" name="chenying0907 384"/>
            <p:cNvSpPr>
              <a:spLocks noEditPoints="1"/>
            </p:cNvSpPr>
            <p:nvPr/>
          </p:nvSpPr>
          <p:spPr bwMode="auto">
            <a:xfrm>
              <a:off x="3327401" y="4108451"/>
              <a:ext cx="620713" cy="933450"/>
            </a:xfrm>
            <a:custGeom>
              <a:avLst/>
              <a:gdLst>
                <a:gd name="T0" fmla="*/ 269 w 288"/>
                <a:gd name="T1" fmla="*/ 376 h 435"/>
                <a:gd name="T2" fmla="*/ 270 w 288"/>
                <a:gd name="T3" fmla="*/ 345 h 435"/>
                <a:gd name="T4" fmla="*/ 244 w 288"/>
                <a:gd name="T5" fmla="*/ 271 h 435"/>
                <a:gd name="T6" fmla="*/ 166 w 288"/>
                <a:gd name="T7" fmla="*/ 79 h 435"/>
                <a:gd name="T8" fmla="*/ 92 w 288"/>
                <a:gd name="T9" fmla="*/ 2 h 435"/>
                <a:gd name="T10" fmla="*/ 51 w 288"/>
                <a:gd name="T11" fmla="*/ 16 h 435"/>
                <a:gd name="T12" fmla="*/ 24 w 288"/>
                <a:gd name="T13" fmla="*/ 114 h 435"/>
                <a:gd name="T14" fmla="*/ 50 w 288"/>
                <a:gd name="T15" fmla="*/ 235 h 435"/>
                <a:gd name="T16" fmla="*/ 61 w 288"/>
                <a:gd name="T17" fmla="*/ 258 h 435"/>
                <a:gd name="T18" fmla="*/ 61 w 288"/>
                <a:gd name="T19" fmla="*/ 273 h 435"/>
                <a:gd name="T20" fmla="*/ 97 w 288"/>
                <a:gd name="T21" fmla="*/ 252 h 435"/>
                <a:gd name="T22" fmla="*/ 75 w 288"/>
                <a:gd name="T23" fmla="*/ 250 h 435"/>
                <a:gd name="T24" fmla="*/ 31 w 288"/>
                <a:gd name="T25" fmla="*/ 187 h 435"/>
                <a:gd name="T26" fmla="*/ 26 w 288"/>
                <a:gd name="T27" fmla="*/ 122 h 435"/>
                <a:gd name="T28" fmla="*/ 54 w 288"/>
                <a:gd name="T29" fmla="*/ 195 h 435"/>
                <a:gd name="T30" fmla="*/ 91 w 288"/>
                <a:gd name="T31" fmla="*/ 231 h 435"/>
                <a:gd name="T32" fmla="*/ 133 w 288"/>
                <a:gd name="T33" fmla="*/ 318 h 435"/>
                <a:gd name="T34" fmla="*/ 178 w 288"/>
                <a:gd name="T35" fmla="*/ 347 h 435"/>
                <a:gd name="T36" fmla="*/ 207 w 288"/>
                <a:gd name="T37" fmla="*/ 392 h 435"/>
                <a:gd name="T38" fmla="*/ 263 w 288"/>
                <a:gd name="T39" fmla="*/ 408 h 435"/>
                <a:gd name="T40" fmla="*/ 168 w 288"/>
                <a:gd name="T41" fmla="*/ 422 h 435"/>
                <a:gd name="T42" fmla="*/ 98 w 288"/>
                <a:gd name="T43" fmla="*/ 424 h 435"/>
                <a:gd name="T44" fmla="*/ 47 w 288"/>
                <a:gd name="T45" fmla="*/ 427 h 435"/>
                <a:gd name="T46" fmla="*/ 79 w 288"/>
                <a:gd name="T47" fmla="*/ 434 h 435"/>
                <a:gd name="T48" fmla="*/ 133 w 288"/>
                <a:gd name="T49" fmla="*/ 425 h 435"/>
                <a:gd name="T50" fmla="*/ 219 w 288"/>
                <a:gd name="T51" fmla="*/ 428 h 435"/>
                <a:gd name="T52" fmla="*/ 271 w 288"/>
                <a:gd name="T53" fmla="*/ 417 h 435"/>
                <a:gd name="T54" fmla="*/ 287 w 288"/>
                <a:gd name="T55" fmla="*/ 418 h 435"/>
                <a:gd name="T56" fmla="*/ 91 w 288"/>
                <a:gd name="T57" fmla="*/ 268 h 435"/>
                <a:gd name="T58" fmla="*/ 80 w 288"/>
                <a:gd name="T59" fmla="*/ 273 h 435"/>
                <a:gd name="T60" fmla="*/ 78 w 288"/>
                <a:gd name="T61" fmla="*/ 261 h 435"/>
                <a:gd name="T62" fmla="*/ 84 w 288"/>
                <a:gd name="T63" fmla="*/ 218 h 435"/>
                <a:gd name="T64" fmla="*/ 44 w 288"/>
                <a:gd name="T65" fmla="*/ 138 h 435"/>
                <a:gd name="T66" fmla="*/ 36 w 288"/>
                <a:gd name="T67" fmla="*/ 113 h 435"/>
                <a:gd name="T68" fmla="*/ 84 w 288"/>
                <a:gd name="T69" fmla="*/ 16 h 435"/>
                <a:gd name="T70" fmla="*/ 90 w 288"/>
                <a:gd name="T71" fmla="*/ 15 h 435"/>
                <a:gd name="T72" fmla="*/ 159 w 288"/>
                <a:gd name="T73" fmla="*/ 95 h 435"/>
                <a:gd name="T74" fmla="*/ 178 w 288"/>
                <a:gd name="T75" fmla="*/ 165 h 435"/>
                <a:gd name="T76" fmla="*/ 131 w 288"/>
                <a:gd name="T77" fmla="*/ 197 h 435"/>
                <a:gd name="T78" fmla="*/ 84 w 288"/>
                <a:gd name="T79" fmla="*/ 218 h 435"/>
                <a:gd name="T80" fmla="*/ 144 w 288"/>
                <a:gd name="T81" fmla="*/ 309 h 435"/>
                <a:gd name="T82" fmla="*/ 102 w 288"/>
                <a:gd name="T83" fmla="*/ 232 h 435"/>
                <a:gd name="T84" fmla="*/ 109 w 288"/>
                <a:gd name="T85" fmla="*/ 223 h 435"/>
                <a:gd name="T86" fmla="*/ 184 w 288"/>
                <a:gd name="T87" fmla="*/ 183 h 435"/>
                <a:gd name="T88" fmla="*/ 231 w 288"/>
                <a:gd name="T89" fmla="*/ 280 h 435"/>
                <a:gd name="T90" fmla="*/ 185 w 288"/>
                <a:gd name="T91" fmla="*/ 328 h 435"/>
                <a:gd name="T92" fmla="*/ 258 w 288"/>
                <a:gd name="T93" fmla="*/ 366 h 435"/>
                <a:gd name="T94" fmla="*/ 229 w 288"/>
                <a:gd name="T95" fmla="*/ 373 h 435"/>
                <a:gd name="T96" fmla="*/ 198 w 288"/>
                <a:gd name="T97" fmla="*/ 358 h 435"/>
                <a:gd name="T98" fmla="*/ 198 w 288"/>
                <a:gd name="T99" fmla="*/ 336 h 435"/>
                <a:gd name="T100" fmla="*/ 219 w 288"/>
                <a:gd name="T101" fmla="*/ 339 h 435"/>
                <a:gd name="T102" fmla="*/ 225 w 288"/>
                <a:gd name="T103" fmla="*/ 350 h 435"/>
                <a:gd name="T104" fmla="*/ 232 w 288"/>
                <a:gd name="T105" fmla="*/ 365 h 435"/>
                <a:gd name="T106" fmla="*/ 236 w 288"/>
                <a:gd name="T107" fmla="*/ 345 h 435"/>
                <a:gd name="T108" fmla="*/ 226 w 288"/>
                <a:gd name="T109" fmla="*/ 334 h 435"/>
                <a:gd name="T110" fmla="*/ 232 w 288"/>
                <a:gd name="T111" fmla="*/ 313 h 435"/>
                <a:gd name="T112" fmla="*/ 261 w 288"/>
                <a:gd name="T113" fmla="*/ 35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8" h="435">
                  <a:moveTo>
                    <a:pt x="273" y="394"/>
                  </a:moveTo>
                  <a:cubicBezTo>
                    <a:pt x="270" y="389"/>
                    <a:pt x="268" y="382"/>
                    <a:pt x="269" y="376"/>
                  </a:cubicBezTo>
                  <a:cubicBezTo>
                    <a:pt x="269" y="369"/>
                    <a:pt x="273" y="369"/>
                    <a:pt x="275" y="363"/>
                  </a:cubicBezTo>
                  <a:cubicBezTo>
                    <a:pt x="278" y="355"/>
                    <a:pt x="274" y="351"/>
                    <a:pt x="270" y="345"/>
                  </a:cubicBezTo>
                  <a:cubicBezTo>
                    <a:pt x="259" y="333"/>
                    <a:pt x="249" y="319"/>
                    <a:pt x="241" y="305"/>
                  </a:cubicBezTo>
                  <a:cubicBezTo>
                    <a:pt x="250" y="296"/>
                    <a:pt x="247" y="282"/>
                    <a:pt x="244" y="271"/>
                  </a:cubicBezTo>
                  <a:cubicBezTo>
                    <a:pt x="233" y="234"/>
                    <a:pt x="212" y="203"/>
                    <a:pt x="193" y="170"/>
                  </a:cubicBezTo>
                  <a:cubicBezTo>
                    <a:pt x="203" y="143"/>
                    <a:pt x="179" y="100"/>
                    <a:pt x="166" y="79"/>
                  </a:cubicBezTo>
                  <a:cubicBezTo>
                    <a:pt x="153" y="56"/>
                    <a:pt x="141" y="31"/>
                    <a:pt x="120" y="15"/>
                  </a:cubicBezTo>
                  <a:cubicBezTo>
                    <a:pt x="112" y="9"/>
                    <a:pt x="102" y="3"/>
                    <a:pt x="92" y="2"/>
                  </a:cubicBezTo>
                  <a:cubicBezTo>
                    <a:pt x="78" y="0"/>
                    <a:pt x="66" y="9"/>
                    <a:pt x="53" y="13"/>
                  </a:cubicBezTo>
                  <a:cubicBezTo>
                    <a:pt x="52" y="14"/>
                    <a:pt x="51" y="15"/>
                    <a:pt x="51" y="16"/>
                  </a:cubicBezTo>
                  <a:cubicBezTo>
                    <a:pt x="28" y="27"/>
                    <a:pt x="13" y="53"/>
                    <a:pt x="17" y="82"/>
                  </a:cubicBezTo>
                  <a:cubicBezTo>
                    <a:pt x="18" y="93"/>
                    <a:pt x="20" y="103"/>
                    <a:pt x="24" y="114"/>
                  </a:cubicBezTo>
                  <a:cubicBezTo>
                    <a:pt x="0" y="124"/>
                    <a:pt x="6" y="154"/>
                    <a:pt x="15" y="175"/>
                  </a:cubicBezTo>
                  <a:cubicBezTo>
                    <a:pt x="25" y="197"/>
                    <a:pt x="37" y="215"/>
                    <a:pt x="50" y="235"/>
                  </a:cubicBezTo>
                  <a:cubicBezTo>
                    <a:pt x="53" y="239"/>
                    <a:pt x="58" y="245"/>
                    <a:pt x="60" y="250"/>
                  </a:cubicBezTo>
                  <a:cubicBezTo>
                    <a:pt x="61" y="253"/>
                    <a:pt x="61" y="255"/>
                    <a:pt x="61" y="258"/>
                  </a:cubicBezTo>
                  <a:cubicBezTo>
                    <a:pt x="61" y="258"/>
                    <a:pt x="61" y="259"/>
                    <a:pt x="61" y="259"/>
                  </a:cubicBezTo>
                  <a:cubicBezTo>
                    <a:pt x="61" y="263"/>
                    <a:pt x="60" y="268"/>
                    <a:pt x="61" y="273"/>
                  </a:cubicBezTo>
                  <a:cubicBezTo>
                    <a:pt x="64" y="295"/>
                    <a:pt x="94" y="303"/>
                    <a:pt x="101" y="279"/>
                  </a:cubicBezTo>
                  <a:cubicBezTo>
                    <a:pt x="103" y="271"/>
                    <a:pt x="104" y="258"/>
                    <a:pt x="97" y="252"/>
                  </a:cubicBezTo>
                  <a:cubicBezTo>
                    <a:pt x="90" y="245"/>
                    <a:pt x="82" y="247"/>
                    <a:pt x="75" y="250"/>
                  </a:cubicBezTo>
                  <a:cubicBezTo>
                    <a:pt x="75" y="250"/>
                    <a:pt x="75" y="250"/>
                    <a:pt x="75" y="250"/>
                  </a:cubicBezTo>
                  <a:cubicBezTo>
                    <a:pt x="73" y="245"/>
                    <a:pt x="68" y="241"/>
                    <a:pt x="65" y="237"/>
                  </a:cubicBezTo>
                  <a:cubicBezTo>
                    <a:pt x="52" y="222"/>
                    <a:pt x="40" y="206"/>
                    <a:pt x="31" y="187"/>
                  </a:cubicBezTo>
                  <a:cubicBezTo>
                    <a:pt x="26" y="177"/>
                    <a:pt x="17" y="163"/>
                    <a:pt x="16" y="152"/>
                  </a:cubicBezTo>
                  <a:cubicBezTo>
                    <a:pt x="14" y="141"/>
                    <a:pt x="17" y="129"/>
                    <a:pt x="26" y="122"/>
                  </a:cubicBezTo>
                  <a:cubicBezTo>
                    <a:pt x="30" y="135"/>
                    <a:pt x="35" y="148"/>
                    <a:pt x="39" y="161"/>
                  </a:cubicBezTo>
                  <a:cubicBezTo>
                    <a:pt x="42" y="174"/>
                    <a:pt x="47" y="184"/>
                    <a:pt x="54" y="195"/>
                  </a:cubicBezTo>
                  <a:cubicBezTo>
                    <a:pt x="60" y="205"/>
                    <a:pt x="64" y="218"/>
                    <a:pt x="71" y="226"/>
                  </a:cubicBezTo>
                  <a:cubicBezTo>
                    <a:pt x="77" y="233"/>
                    <a:pt x="84" y="233"/>
                    <a:pt x="91" y="231"/>
                  </a:cubicBezTo>
                  <a:cubicBezTo>
                    <a:pt x="98" y="243"/>
                    <a:pt x="101" y="260"/>
                    <a:pt x="108" y="272"/>
                  </a:cubicBezTo>
                  <a:cubicBezTo>
                    <a:pt x="117" y="287"/>
                    <a:pt x="125" y="303"/>
                    <a:pt x="133" y="318"/>
                  </a:cubicBezTo>
                  <a:cubicBezTo>
                    <a:pt x="139" y="329"/>
                    <a:pt x="146" y="348"/>
                    <a:pt x="160" y="350"/>
                  </a:cubicBezTo>
                  <a:cubicBezTo>
                    <a:pt x="165" y="350"/>
                    <a:pt x="171" y="349"/>
                    <a:pt x="178" y="347"/>
                  </a:cubicBezTo>
                  <a:cubicBezTo>
                    <a:pt x="183" y="354"/>
                    <a:pt x="187" y="362"/>
                    <a:pt x="191" y="370"/>
                  </a:cubicBezTo>
                  <a:cubicBezTo>
                    <a:pt x="195" y="377"/>
                    <a:pt x="199" y="390"/>
                    <a:pt x="207" y="392"/>
                  </a:cubicBezTo>
                  <a:cubicBezTo>
                    <a:pt x="221" y="396"/>
                    <a:pt x="230" y="381"/>
                    <a:pt x="245" y="389"/>
                  </a:cubicBezTo>
                  <a:cubicBezTo>
                    <a:pt x="253" y="393"/>
                    <a:pt x="258" y="401"/>
                    <a:pt x="263" y="408"/>
                  </a:cubicBezTo>
                  <a:cubicBezTo>
                    <a:pt x="255" y="407"/>
                    <a:pt x="247" y="408"/>
                    <a:pt x="239" y="410"/>
                  </a:cubicBezTo>
                  <a:cubicBezTo>
                    <a:pt x="215" y="416"/>
                    <a:pt x="193" y="426"/>
                    <a:pt x="168" y="422"/>
                  </a:cubicBezTo>
                  <a:cubicBezTo>
                    <a:pt x="148" y="420"/>
                    <a:pt x="135" y="414"/>
                    <a:pt x="115" y="420"/>
                  </a:cubicBezTo>
                  <a:cubicBezTo>
                    <a:pt x="110" y="421"/>
                    <a:pt x="104" y="423"/>
                    <a:pt x="98" y="424"/>
                  </a:cubicBezTo>
                  <a:cubicBezTo>
                    <a:pt x="88" y="427"/>
                    <a:pt x="84" y="425"/>
                    <a:pt x="74" y="424"/>
                  </a:cubicBezTo>
                  <a:cubicBezTo>
                    <a:pt x="65" y="424"/>
                    <a:pt x="56" y="427"/>
                    <a:pt x="47" y="427"/>
                  </a:cubicBezTo>
                  <a:cubicBezTo>
                    <a:pt x="42" y="428"/>
                    <a:pt x="42" y="434"/>
                    <a:pt x="47" y="434"/>
                  </a:cubicBezTo>
                  <a:cubicBezTo>
                    <a:pt x="58" y="435"/>
                    <a:pt x="68" y="433"/>
                    <a:pt x="79" y="434"/>
                  </a:cubicBezTo>
                  <a:cubicBezTo>
                    <a:pt x="87" y="435"/>
                    <a:pt x="93" y="435"/>
                    <a:pt x="101" y="433"/>
                  </a:cubicBezTo>
                  <a:cubicBezTo>
                    <a:pt x="111" y="430"/>
                    <a:pt x="122" y="425"/>
                    <a:pt x="133" y="425"/>
                  </a:cubicBezTo>
                  <a:cubicBezTo>
                    <a:pt x="144" y="425"/>
                    <a:pt x="156" y="430"/>
                    <a:pt x="167" y="432"/>
                  </a:cubicBezTo>
                  <a:cubicBezTo>
                    <a:pt x="184" y="435"/>
                    <a:pt x="202" y="432"/>
                    <a:pt x="219" y="428"/>
                  </a:cubicBezTo>
                  <a:cubicBezTo>
                    <a:pt x="228" y="425"/>
                    <a:pt x="236" y="421"/>
                    <a:pt x="244" y="419"/>
                  </a:cubicBezTo>
                  <a:cubicBezTo>
                    <a:pt x="253" y="417"/>
                    <a:pt x="262" y="417"/>
                    <a:pt x="271" y="417"/>
                  </a:cubicBezTo>
                  <a:cubicBezTo>
                    <a:pt x="273" y="419"/>
                    <a:pt x="275" y="421"/>
                    <a:pt x="276" y="422"/>
                  </a:cubicBezTo>
                  <a:cubicBezTo>
                    <a:pt x="280" y="425"/>
                    <a:pt x="288" y="424"/>
                    <a:pt x="287" y="418"/>
                  </a:cubicBezTo>
                  <a:cubicBezTo>
                    <a:pt x="286" y="407"/>
                    <a:pt x="279" y="402"/>
                    <a:pt x="273" y="394"/>
                  </a:cubicBezTo>
                  <a:moveTo>
                    <a:pt x="91" y="268"/>
                  </a:moveTo>
                  <a:cubicBezTo>
                    <a:pt x="90" y="270"/>
                    <a:pt x="90" y="272"/>
                    <a:pt x="90" y="274"/>
                  </a:cubicBezTo>
                  <a:cubicBezTo>
                    <a:pt x="89" y="282"/>
                    <a:pt x="86" y="282"/>
                    <a:pt x="80" y="273"/>
                  </a:cubicBezTo>
                  <a:cubicBezTo>
                    <a:pt x="72" y="266"/>
                    <a:pt x="74" y="266"/>
                    <a:pt x="75" y="261"/>
                  </a:cubicBezTo>
                  <a:cubicBezTo>
                    <a:pt x="76" y="261"/>
                    <a:pt x="77" y="261"/>
                    <a:pt x="78" y="261"/>
                  </a:cubicBezTo>
                  <a:cubicBezTo>
                    <a:pt x="86" y="260"/>
                    <a:pt x="89" y="258"/>
                    <a:pt x="91" y="268"/>
                  </a:cubicBezTo>
                  <a:moveTo>
                    <a:pt x="84" y="218"/>
                  </a:moveTo>
                  <a:cubicBezTo>
                    <a:pt x="82" y="218"/>
                    <a:pt x="79" y="211"/>
                    <a:pt x="78" y="210"/>
                  </a:cubicBezTo>
                  <a:cubicBezTo>
                    <a:pt x="64" y="187"/>
                    <a:pt x="52" y="164"/>
                    <a:pt x="44" y="138"/>
                  </a:cubicBezTo>
                  <a:cubicBezTo>
                    <a:pt x="42" y="130"/>
                    <a:pt x="39" y="121"/>
                    <a:pt x="36" y="113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0" y="96"/>
                    <a:pt x="24" y="79"/>
                    <a:pt x="28" y="61"/>
                  </a:cubicBezTo>
                  <a:cubicBezTo>
                    <a:pt x="33" y="32"/>
                    <a:pt x="56" y="20"/>
                    <a:pt x="84" y="16"/>
                  </a:cubicBezTo>
                  <a:cubicBezTo>
                    <a:pt x="85" y="16"/>
                    <a:pt x="86" y="16"/>
                    <a:pt x="86" y="15"/>
                  </a:cubicBezTo>
                  <a:cubicBezTo>
                    <a:pt x="88" y="15"/>
                    <a:pt x="89" y="15"/>
                    <a:pt x="90" y="15"/>
                  </a:cubicBezTo>
                  <a:cubicBezTo>
                    <a:pt x="102" y="18"/>
                    <a:pt x="113" y="27"/>
                    <a:pt x="120" y="35"/>
                  </a:cubicBezTo>
                  <a:cubicBezTo>
                    <a:pt x="137" y="52"/>
                    <a:pt x="147" y="74"/>
                    <a:pt x="159" y="95"/>
                  </a:cubicBezTo>
                  <a:cubicBezTo>
                    <a:pt x="169" y="112"/>
                    <a:pt x="180" y="138"/>
                    <a:pt x="180" y="158"/>
                  </a:cubicBezTo>
                  <a:cubicBezTo>
                    <a:pt x="180" y="161"/>
                    <a:pt x="179" y="163"/>
                    <a:pt x="178" y="165"/>
                  </a:cubicBezTo>
                  <a:cubicBezTo>
                    <a:pt x="178" y="166"/>
                    <a:pt x="177" y="167"/>
                    <a:pt x="177" y="168"/>
                  </a:cubicBezTo>
                  <a:cubicBezTo>
                    <a:pt x="168" y="181"/>
                    <a:pt x="143" y="191"/>
                    <a:pt x="131" y="197"/>
                  </a:cubicBezTo>
                  <a:cubicBezTo>
                    <a:pt x="120" y="202"/>
                    <a:pt x="109" y="207"/>
                    <a:pt x="99" y="212"/>
                  </a:cubicBezTo>
                  <a:cubicBezTo>
                    <a:pt x="97" y="212"/>
                    <a:pt x="85" y="218"/>
                    <a:pt x="84" y="218"/>
                  </a:cubicBezTo>
                  <a:moveTo>
                    <a:pt x="164" y="336"/>
                  </a:moveTo>
                  <a:cubicBezTo>
                    <a:pt x="155" y="335"/>
                    <a:pt x="147" y="316"/>
                    <a:pt x="144" y="309"/>
                  </a:cubicBezTo>
                  <a:cubicBezTo>
                    <a:pt x="139" y="298"/>
                    <a:pt x="131" y="287"/>
                    <a:pt x="125" y="275"/>
                  </a:cubicBezTo>
                  <a:cubicBezTo>
                    <a:pt x="117" y="261"/>
                    <a:pt x="110" y="246"/>
                    <a:pt x="102" y="232"/>
                  </a:cubicBezTo>
                  <a:cubicBezTo>
                    <a:pt x="101" y="231"/>
                    <a:pt x="100" y="229"/>
                    <a:pt x="99" y="228"/>
                  </a:cubicBezTo>
                  <a:cubicBezTo>
                    <a:pt x="102" y="226"/>
                    <a:pt x="106" y="224"/>
                    <a:pt x="109" y="223"/>
                  </a:cubicBezTo>
                  <a:cubicBezTo>
                    <a:pt x="133" y="212"/>
                    <a:pt x="158" y="201"/>
                    <a:pt x="180" y="186"/>
                  </a:cubicBezTo>
                  <a:cubicBezTo>
                    <a:pt x="181" y="185"/>
                    <a:pt x="182" y="184"/>
                    <a:pt x="184" y="183"/>
                  </a:cubicBezTo>
                  <a:cubicBezTo>
                    <a:pt x="199" y="208"/>
                    <a:pt x="216" y="232"/>
                    <a:pt x="225" y="260"/>
                  </a:cubicBezTo>
                  <a:cubicBezTo>
                    <a:pt x="227" y="266"/>
                    <a:pt x="231" y="273"/>
                    <a:pt x="231" y="280"/>
                  </a:cubicBezTo>
                  <a:cubicBezTo>
                    <a:pt x="233" y="291"/>
                    <a:pt x="230" y="295"/>
                    <a:pt x="223" y="300"/>
                  </a:cubicBezTo>
                  <a:cubicBezTo>
                    <a:pt x="211" y="309"/>
                    <a:pt x="198" y="321"/>
                    <a:pt x="185" y="328"/>
                  </a:cubicBezTo>
                  <a:cubicBezTo>
                    <a:pt x="181" y="330"/>
                    <a:pt x="168" y="336"/>
                    <a:pt x="164" y="336"/>
                  </a:cubicBezTo>
                  <a:moveTo>
                    <a:pt x="258" y="366"/>
                  </a:moveTo>
                  <a:cubicBezTo>
                    <a:pt x="256" y="371"/>
                    <a:pt x="256" y="376"/>
                    <a:pt x="256" y="382"/>
                  </a:cubicBezTo>
                  <a:cubicBezTo>
                    <a:pt x="249" y="376"/>
                    <a:pt x="241" y="371"/>
                    <a:pt x="229" y="373"/>
                  </a:cubicBezTo>
                  <a:cubicBezTo>
                    <a:pt x="226" y="374"/>
                    <a:pt x="213" y="380"/>
                    <a:pt x="211" y="379"/>
                  </a:cubicBezTo>
                  <a:cubicBezTo>
                    <a:pt x="207" y="378"/>
                    <a:pt x="200" y="362"/>
                    <a:pt x="198" y="358"/>
                  </a:cubicBezTo>
                  <a:cubicBezTo>
                    <a:pt x="195" y="352"/>
                    <a:pt x="191" y="347"/>
                    <a:pt x="187" y="343"/>
                  </a:cubicBezTo>
                  <a:cubicBezTo>
                    <a:pt x="191" y="340"/>
                    <a:pt x="195" y="338"/>
                    <a:pt x="198" y="336"/>
                  </a:cubicBezTo>
                  <a:cubicBezTo>
                    <a:pt x="202" y="333"/>
                    <a:pt x="207" y="330"/>
                    <a:pt x="211" y="327"/>
                  </a:cubicBezTo>
                  <a:cubicBezTo>
                    <a:pt x="215" y="330"/>
                    <a:pt x="216" y="335"/>
                    <a:pt x="219" y="339"/>
                  </a:cubicBezTo>
                  <a:cubicBezTo>
                    <a:pt x="221" y="342"/>
                    <a:pt x="224" y="346"/>
                    <a:pt x="226" y="350"/>
                  </a:cubicBezTo>
                  <a:cubicBezTo>
                    <a:pt x="226" y="350"/>
                    <a:pt x="225" y="350"/>
                    <a:pt x="225" y="350"/>
                  </a:cubicBezTo>
                  <a:cubicBezTo>
                    <a:pt x="224" y="354"/>
                    <a:pt x="224" y="357"/>
                    <a:pt x="225" y="360"/>
                  </a:cubicBezTo>
                  <a:cubicBezTo>
                    <a:pt x="225" y="363"/>
                    <a:pt x="229" y="365"/>
                    <a:pt x="232" y="365"/>
                  </a:cubicBezTo>
                  <a:cubicBezTo>
                    <a:pt x="242" y="366"/>
                    <a:pt x="252" y="351"/>
                    <a:pt x="241" y="344"/>
                  </a:cubicBezTo>
                  <a:cubicBezTo>
                    <a:pt x="239" y="343"/>
                    <a:pt x="237" y="344"/>
                    <a:pt x="236" y="345"/>
                  </a:cubicBezTo>
                  <a:cubicBezTo>
                    <a:pt x="235" y="345"/>
                    <a:pt x="235" y="346"/>
                    <a:pt x="235" y="346"/>
                  </a:cubicBezTo>
                  <a:cubicBezTo>
                    <a:pt x="233" y="342"/>
                    <a:pt x="229" y="338"/>
                    <a:pt x="226" y="334"/>
                  </a:cubicBezTo>
                  <a:cubicBezTo>
                    <a:pt x="223" y="330"/>
                    <a:pt x="221" y="326"/>
                    <a:pt x="217" y="323"/>
                  </a:cubicBezTo>
                  <a:cubicBezTo>
                    <a:pt x="222" y="320"/>
                    <a:pt x="227" y="316"/>
                    <a:pt x="232" y="313"/>
                  </a:cubicBezTo>
                  <a:cubicBezTo>
                    <a:pt x="236" y="321"/>
                    <a:pt x="242" y="329"/>
                    <a:pt x="247" y="336"/>
                  </a:cubicBezTo>
                  <a:cubicBezTo>
                    <a:pt x="250" y="341"/>
                    <a:pt x="260" y="349"/>
                    <a:pt x="261" y="354"/>
                  </a:cubicBezTo>
                  <a:cubicBezTo>
                    <a:pt x="264" y="363"/>
                    <a:pt x="259" y="360"/>
                    <a:pt x="258" y="36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chenying0907 385"/>
            <p:cNvSpPr/>
            <p:nvPr/>
          </p:nvSpPr>
          <p:spPr bwMode="auto">
            <a:xfrm>
              <a:off x="3392489" y="4124326"/>
              <a:ext cx="60325" cy="257175"/>
            </a:xfrm>
            <a:custGeom>
              <a:avLst/>
              <a:gdLst>
                <a:gd name="T0" fmla="*/ 28 w 28"/>
                <a:gd name="T1" fmla="*/ 2 h 120"/>
                <a:gd name="T2" fmla="*/ 25 w 28"/>
                <a:gd name="T3" fmla="*/ 2 h 120"/>
                <a:gd name="T4" fmla="*/ 19 w 28"/>
                <a:gd name="T5" fmla="*/ 27 h 120"/>
                <a:gd name="T6" fmla="*/ 10 w 28"/>
                <a:gd name="T7" fmla="*/ 59 h 120"/>
                <a:gd name="T8" fmla="*/ 1 w 28"/>
                <a:gd name="T9" fmla="*/ 119 h 120"/>
                <a:gd name="T10" fmla="*/ 2 w 28"/>
                <a:gd name="T11" fmla="*/ 119 h 120"/>
                <a:gd name="T12" fmla="*/ 14 w 28"/>
                <a:gd name="T13" fmla="*/ 53 h 120"/>
                <a:gd name="T14" fmla="*/ 22 w 28"/>
                <a:gd name="T15" fmla="*/ 22 h 120"/>
                <a:gd name="T16" fmla="*/ 28 w 28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0">
                  <a:moveTo>
                    <a:pt x="28" y="2"/>
                  </a:moveTo>
                  <a:cubicBezTo>
                    <a:pt x="27" y="0"/>
                    <a:pt x="25" y="0"/>
                    <a:pt x="25" y="2"/>
                  </a:cubicBezTo>
                  <a:cubicBezTo>
                    <a:pt x="26" y="10"/>
                    <a:pt x="21" y="19"/>
                    <a:pt x="19" y="27"/>
                  </a:cubicBezTo>
                  <a:cubicBezTo>
                    <a:pt x="16" y="38"/>
                    <a:pt x="13" y="48"/>
                    <a:pt x="10" y="59"/>
                  </a:cubicBezTo>
                  <a:cubicBezTo>
                    <a:pt x="5" y="78"/>
                    <a:pt x="0" y="99"/>
                    <a:pt x="1" y="119"/>
                  </a:cubicBezTo>
                  <a:cubicBezTo>
                    <a:pt x="1" y="120"/>
                    <a:pt x="2" y="120"/>
                    <a:pt x="2" y="119"/>
                  </a:cubicBezTo>
                  <a:cubicBezTo>
                    <a:pt x="4" y="97"/>
                    <a:pt x="8" y="74"/>
                    <a:pt x="14" y="53"/>
                  </a:cubicBezTo>
                  <a:cubicBezTo>
                    <a:pt x="17" y="43"/>
                    <a:pt x="19" y="33"/>
                    <a:pt x="22" y="22"/>
                  </a:cubicBezTo>
                  <a:cubicBezTo>
                    <a:pt x="24" y="15"/>
                    <a:pt x="28" y="9"/>
                    <a:pt x="2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chenying0907 386"/>
            <p:cNvSpPr/>
            <p:nvPr/>
          </p:nvSpPr>
          <p:spPr bwMode="auto">
            <a:xfrm>
              <a:off x="3429001" y="4181476"/>
              <a:ext cx="46038" cy="242888"/>
            </a:xfrm>
            <a:custGeom>
              <a:avLst/>
              <a:gdLst>
                <a:gd name="T0" fmla="*/ 18 w 21"/>
                <a:gd name="T1" fmla="*/ 2 h 113"/>
                <a:gd name="T2" fmla="*/ 3 w 21"/>
                <a:gd name="T3" fmla="*/ 79 h 113"/>
                <a:gd name="T4" fmla="*/ 2 w 21"/>
                <a:gd name="T5" fmla="*/ 96 h 113"/>
                <a:gd name="T6" fmla="*/ 0 w 21"/>
                <a:gd name="T7" fmla="*/ 105 h 113"/>
                <a:gd name="T8" fmla="*/ 5 w 21"/>
                <a:gd name="T9" fmla="*/ 113 h 113"/>
                <a:gd name="T10" fmla="*/ 5 w 21"/>
                <a:gd name="T11" fmla="*/ 112 h 113"/>
                <a:gd name="T12" fmla="*/ 6 w 21"/>
                <a:gd name="T13" fmla="*/ 95 h 113"/>
                <a:gd name="T14" fmla="*/ 7 w 21"/>
                <a:gd name="T15" fmla="*/ 66 h 113"/>
                <a:gd name="T16" fmla="*/ 21 w 21"/>
                <a:gd name="T17" fmla="*/ 2 h 113"/>
                <a:gd name="T18" fmla="*/ 18 w 21"/>
                <a:gd name="T19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3">
                  <a:moveTo>
                    <a:pt x="18" y="2"/>
                  </a:moveTo>
                  <a:cubicBezTo>
                    <a:pt x="11" y="26"/>
                    <a:pt x="4" y="54"/>
                    <a:pt x="3" y="79"/>
                  </a:cubicBezTo>
                  <a:cubicBezTo>
                    <a:pt x="3" y="85"/>
                    <a:pt x="4" y="90"/>
                    <a:pt x="2" y="96"/>
                  </a:cubicBezTo>
                  <a:cubicBezTo>
                    <a:pt x="2" y="99"/>
                    <a:pt x="1" y="102"/>
                    <a:pt x="0" y="105"/>
                  </a:cubicBezTo>
                  <a:cubicBezTo>
                    <a:pt x="0" y="109"/>
                    <a:pt x="0" y="112"/>
                    <a:pt x="5" y="113"/>
                  </a:cubicBezTo>
                  <a:cubicBezTo>
                    <a:pt x="5" y="113"/>
                    <a:pt x="5" y="112"/>
                    <a:pt x="5" y="112"/>
                  </a:cubicBezTo>
                  <a:cubicBezTo>
                    <a:pt x="0" y="109"/>
                    <a:pt x="5" y="99"/>
                    <a:pt x="6" y="95"/>
                  </a:cubicBezTo>
                  <a:cubicBezTo>
                    <a:pt x="8" y="85"/>
                    <a:pt x="6" y="76"/>
                    <a:pt x="7" y="66"/>
                  </a:cubicBezTo>
                  <a:cubicBezTo>
                    <a:pt x="11" y="45"/>
                    <a:pt x="15" y="23"/>
                    <a:pt x="21" y="2"/>
                  </a:cubicBezTo>
                  <a:cubicBezTo>
                    <a:pt x="21" y="1"/>
                    <a:pt x="19" y="0"/>
                    <a:pt x="1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chenying0907 387"/>
            <p:cNvSpPr/>
            <p:nvPr/>
          </p:nvSpPr>
          <p:spPr bwMode="auto">
            <a:xfrm>
              <a:off x="3440114" y="4198939"/>
              <a:ext cx="55563" cy="285750"/>
            </a:xfrm>
            <a:custGeom>
              <a:avLst/>
              <a:gdLst>
                <a:gd name="T0" fmla="*/ 23 w 26"/>
                <a:gd name="T1" fmla="*/ 1 h 133"/>
                <a:gd name="T2" fmla="*/ 16 w 26"/>
                <a:gd name="T3" fmla="*/ 35 h 133"/>
                <a:gd name="T4" fmla="*/ 8 w 26"/>
                <a:gd name="T5" fmla="*/ 74 h 133"/>
                <a:gd name="T6" fmla="*/ 6 w 26"/>
                <a:gd name="T7" fmla="*/ 109 h 133"/>
                <a:gd name="T8" fmla="*/ 6 w 26"/>
                <a:gd name="T9" fmla="*/ 132 h 133"/>
                <a:gd name="T10" fmla="*/ 8 w 26"/>
                <a:gd name="T11" fmla="*/ 131 h 133"/>
                <a:gd name="T12" fmla="*/ 8 w 26"/>
                <a:gd name="T13" fmla="*/ 113 h 133"/>
                <a:gd name="T14" fmla="*/ 8 w 26"/>
                <a:gd name="T15" fmla="*/ 101 h 133"/>
                <a:gd name="T16" fmla="*/ 13 w 26"/>
                <a:gd name="T17" fmla="*/ 66 h 133"/>
                <a:gd name="T18" fmla="*/ 19 w 26"/>
                <a:gd name="T19" fmla="*/ 36 h 133"/>
                <a:gd name="T20" fmla="*/ 26 w 26"/>
                <a:gd name="T21" fmla="*/ 2 h 133"/>
                <a:gd name="T22" fmla="*/ 23 w 26"/>
                <a:gd name="T23" fmla="*/ 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133">
                  <a:moveTo>
                    <a:pt x="23" y="1"/>
                  </a:moveTo>
                  <a:cubicBezTo>
                    <a:pt x="18" y="11"/>
                    <a:pt x="18" y="24"/>
                    <a:pt x="16" y="35"/>
                  </a:cubicBezTo>
                  <a:cubicBezTo>
                    <a:pt x="14" y="48"/>
                    <a:pt x="11" y="61"/>
                    <a:pt x="8" y="74"/>
                  </a:cubicBezTo>
                  <a:cubicBezTo>
                    <a:pt x="6" y="86"/>
                    <a:pt x="6" y="97"/>
                    <a:pt x="6" y="109"/>
                  </a:cubicBezTo>
                  <a:cubicBezTo>
                    <a:pt x="5" y="117"/>
                    <a:pt x="0" y="126"/>
                    <a:pt x="6" y="132"/>
                  </a:cubicBezTo>
                  <a:cubicBezTo>
                    <a:pt x="7" y="133"/>
                    <a:pt x="8" y="132"/>
                    <a:pt x="8" y="131"/>
                  </a:cubicBezTo>
                  <a:cubicBezTo>
                    <a:pt x="4" y="126"/>
                    <a:pt x="8" y="119"/>
                    <a:pt x="8" y="113"/>
                  </a:cubicBezTo>
                  <a:cubicBezTo>
                    <a:pt x="9" y="109"/>
                    <a:pt x="9" y="105"/>
                    <a:pt x="8" y="101"/>
                  </a:cubicBezTo>
                  <a:cubicBezTo>
                    <a:pt x="8" y="89"/>
                    <a:pt x="10" y="78"/>
                    <a:pt x="13" y="66"/>
                  </a:cubicBezTo>
                  <a:cubicBezTo>
                    <a:pt x="15" y="56"/>
                    <a:pt x="17" y="46"/>
                    <a:pt x="19" y="36"/>
                  </a:cubicBezTo>
                  <a:cubicBezTo>
                    <a:pt x="20" y="26"/>
                    <a:pt x="20" y="11"/>
                    <a:pt x="26" y="2"/>
                  </a:cubicBezTo>
                  <a:cubicBezTo>
                    <a:pt x="26" y="1"/>
                    <a:pt x="24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chenying0907 388"/>
            <p:cNvSpPr/>
            <p:nvPr/>
          </p:nvSpPr>
          <p:spPr bwMode="auto">
            <a:xfrm>
              <a:off x="3476626" y="4268789"/>
              <a:ext cx="41275" cy="258763"/>
            </a:xfrm>
            <a:custGeom>
              <a:avLst/>
              <a:gdLst>
                <a:gd name="T0" fmla="*/ 16 w 19"/>
                <a:gd name="T1" fmla="*/ 1 h 120"/>
                <a:gd name="T2" fmla="*/ 1 w 19"/>
                <a:gd name="T3" fmla="*/ 119 h 120"/>
                <a:gd name="T4" fmla="*/ 4 w 19"/>
                <a:gd name="T5" fmla="*/ 119 h 120"/>
                <a:gd name="T6" fmla="*/ 10 w 19"/>
                <a:gd name="T7" fmla="*/ 56 h 120"/>
                <a:gd name="T8" fmla="*/ 19 w 19"/>
                <a:gd name="T9" fmla="*/ 1 h 120"/>
                <a:gd name="T10" fmla="*/ 16 w 19"/>
                <a:gd name="T11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0">
                  <a:moveTo>
                    <a:pt x="16" y="1"/>
                  </a:moveTo>
                  <a:cubicBezTo>
                    <a:pt x="13" y="41"/>
                    <a:pt x="0" y="78"/>
                    <a:pt x="1" y="119"/>
                  </a:cubicBezTo>
                  <a:cubicBezTo>
                    <a:pt x="1" y="120"/>
                    <a:pt x="4" y="120"/>
                    <a:pt x="4" y="119"/>
                  </a:cubicBezTo>
                  <a:cubicBezTo>
                    <a:pt x="5" y="97"/>
                    <a:pt x="6" y="77"/>
                    <a:pt x="10" y="56"/>
                  </a:cubicBezTo>
                  <a:cubicBezTo>
                    <a:pt x="13" y="38"/>
                    <a:pt x="17" y="20"/>
                    <a:pt x="19" y="1"/>
                  </a:cubicBezTo>
                  <a:cubicBezTo>
                    <a:pt x="19" y="0"/>
                    <a:pt x="16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chenying0907 389"/>
            <p:cNvSpPr/>
            <p:nvPr/>
          </p:nvSpPr>
          <p:spPr bwMode="auto">
            <a:xfrm>
              <a:off x="3506789" y="4313239"/>
              <a:ext cx="36513" cy="257175"/>
            </a:xfrm>
            <a:custGeom>
              <a:avLst/>
              <a:gdLst>
                <a:gd name="T0" fmla="*/ 15 w 17"/>
                <a:gd name="T1" fmla="*/ 1 h 120"/>
                <a:gd name="T2" fmla="*/ 10 w 17"/>
                <a:gd name="T3" fmla="*/ 31 h 120"/>
                <a:gd name="T4" fmla="*/ 8 w 17"/>
                <a:gd name="T5" fmla="*/ 60 h 120"/>
                <a:gd name="T6" fmla="*/ 3 w 17"/>
                <a:gd name="T7" fmla="*/ 118 h 120"/>
                <a:gd name="T8" fmla="*/ 4 w 17"/>
                <a:gd name="T9" fmla="*/ 119 h 120"/>
                <a:gd name="T10" fmla="*/ 7 w 17"/>
                <a:gd name="T11" fmla="*/ 93 h 120"/>
                <a:gd name="T12" fmla="*/ 10 w 17"/>
                <a:gd name="T13" fmla="*/ 62 h 120"/>
                <a:gd name="T14" fmla="*/ 12 w 17"/>
                <a:gd name="T15" fmla="*/ 32 h 120"/>
                <a:gd name="T16" fmla="*/ 17 w 17"/>
                <a:gd name="T17" fmla="*/ 1 h 120"/>
                <a:gd name="T18" fmla="*/ 15 w 17"/>
                <a:gd name="T19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0">
                  <a:moveTo>
                    <a:pt x="15" y="1"/>
                  </a:moveTo>
                  <a:cubicBezTo>
                    <a:pt x="15" y="11"/>
                    <a:pt x="11" y="22"/>
                    <a:pt x="10" y="31"/>
                  </a:cubicBezTo>
                  <a:cubicBezTo>
                    <a:pt x="9" y="41"/>
                    <a:pt x="8" y="51"/>
                    <a:pt x="8" y="60"/>
                  </a:cubicBezTo>
                  <a:cubicBezTo>
                    <a:pt x="6" y="80"/>
                    <a:pt x="0" y="99"/>
                    <a:pt x="3" y="118"/>
                  </a:cubicBezTo>
                  <a:cubicBezTo>
                    <a:pt x="3" y="119"/>
                    <a:pt x="4" y="120"/>
                    <a:pt x="4" y="119"/>
                  </a:cubicBezTo>
                  <a:cubicBezTo>
                    <a:pt x="5" y="110"/>
                    <a:pt x="6" y="101"/>
                    <a:pt x="7" y="93"/>
                  </a:cubicBezTo>
                  <a:cubicBezTo>
                    <a:pt x="7" y="83"/>
                    <a:pt x="10" y="72"/>
                    <a:pt x="10" y="62"/>
                  </a:cubicBezTo>
                  <a:cubicBezTo>
                    <a:pt x="11" y="52"/>
                    <a:pt x="11" y="42"/>
                    <a:pt x="12" y="32"/>
                  </a:cubicBezTo>
                  <a:cubicBezTo>
                    <a:pt x="14" y="22"/>
                    <a:pt x="17" y="11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chenying0907 390"/>
            <p:cNvSpPr/>
            <p:nvPr/>
          </p:nvSpPr>
          <p:spPr bwMode="auto">
            <a:xfrm>
              <a:off x="3535364" y="4398964"/>
              <a:ext cx="25400" cy="201613"/>
            </a:xfrm>
            <a:custGeom>
              <a:avLst/>
              <a:gdLst>
                <a:gd name="T0" fmla="*/ 12 w 12"/>
                <a:gd name="T1" fmla="*/ 1 h 94"/>
                <a:gd name="T2" fmla="*/ 9 w 12"/>
                <a:gd name="T3" fmla="*/ 1 h 94"/>
                <a:gd name="T4" fmla="*/ 4 w 12"/>
                <a:gd name="T5" fmla="*/ 53 h 94"/>
                <a:gd name="T6" fmla="*/ 2 w 12"/>
                <a:gd name="T7" fmla="*/ 76 h 94"/>
                <a:gd name="T8" fmla="*/ 0 w 12"/>
                <a:gd name="T9" fmla="*/ 93 h 94"/>
                <a:gd name="T10" fmla="*/ 0 w 12"/>
                <a:gd name="T11" fmla="*/ 94 h 94"/>
                <a:gd name="T12" fmla="*/ 4 w 12"/>
                <a:gd name="T13" fmla="*/ 89 h 94"/>
                <a:gd name="T14" fmla="*/ 4 w 12"/>
                <a:gd name="T15" fmla="*/ 82 h 94"/>
                <a:gd name="T16" fmla="*/ 6 w 12"/>
                <a:gd name="T17" fmla="*/ 67 h 94"/>
                <a:gd name="T18" fmla="*/ 9 w 12"/>
                <a:gd name="T19" fmla="*/ 32 h 94"/>
                <a:gd name="T20" fmla="*/ 12 w 12"/>
                <a:gd name="T21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94">
                  <a:moveTo>
                    <a:pt x="12" y="1"/>
                  </a:moveTo>
                  <a:cubicBezTo>
                    <a:pt x="12" y="0"/>
                    <a:pt x="9" y="0"/>
                    <a:pt x="9" y="1"/>
                  </a:cubicBezTo>
                  <a:cubicBezTo>
                    <a:pt x="10" y="19"/>
                    <a:pt x="5" y="35"/>
                    <a:pt x="4" y="53"/>
                  </a:cubicBezTo>
                  <a:cubicBezTo>
                    <a:pt x="4" y="61"/>
                    <a:pt x="3" y="68"/>
                    <a:pt x="2" y="76"/>
                  </a:cubicBezTo>
                  <a:cubicBezTo>
                    <a:pt x="1" y="80"/>
                    <a:pt x="4" y="91"/>
                    <a:pt x="0" y="93"/>
                  </a:cubicBezTo>
                  <a:cubicBezTo>
                    <a:pt x="0" y="93"/>
                    <a:pt x="0" y="94"/>
                    <a:pt x="0" y="94"/>
                  </a:cubicBezTo>
                  <a:cubicBezTo>
                    <a:pt x="3" y="94"/>
                    <a:pt x="4" y="92"/>
                    <a:pt x="4" y="89"/>
                  </a:cubicBezTo>
                  <a:cubicBezTo>
                    <a:pt x="5" y="87"/>
                    <a:pt x="4" y="84"/>
                    <a:pt x="4" y="82"/>
                  </a:cubicBezTo>
                  <a:cubicBezTo>
                    <a:pt x="4" y="77"/>
                    <a:pt x="6" y="72"/>
                    <a:pt x="6" y="67"/>
                  </a:cubicBezTo>
                  <a:cubicBezTo>
                    <a:pt x="8" y="55"/>
                    <a:pt x="8" y="44"/>
                    <a:pt x="9" y="32"/>
                  </a:cubicBezTo>
                  <a:cubicBezTo>
                    <a:pt x="11" y="22"/>
                    <a:pt x="12" y="12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chenying0907 391"/>
            <p:cNvSpPr/>
            <p:nvPr/>
          </p:nvSpPr>
          <p:spPr bwMode="auto">
            <a:xfrm>
              <a:off x="3562351" y="4508501"/>
              <a:ext cx="19050" cy="166688"/>
            </a:xfrm>
            <a:custGeom>
              <a:avLst/>
              <a:gdLst>
                <a:gd name="T0" fmla="*/ 6 w 9"/>
                <a:gd name="T1" fmla="*/ 2 h 78"/>
                <a:gd name="T2" fmla="*/ 1 w 9"/>
                <a:gd name="T3" fmla="*/ 42 h 78"/>
                <a:gd name="T4" fmla="*/ 2 w 9"/>
                <a:gd name="T5" fmla="*/ 78 h 78"/>
                <a:gd name="T6" fmla="*/ 3 w 9"/>
                <a:gd name="T7" fmla="*/ 78 h 78"/>
                <a:gd name="T8" fmla="*/ 5 w 9"/>
                <a:gd name="T9" fmla="*/ 39 h 78"/>
                <a:gd name="T10" fmla="*/ 9 w 9"/>
                <a:gd name="T11" fmla="*/ 3 h 78"/>
                <a:gd name="T12" fmla="*/ 6 w 9"/>
                <a:gd name="T13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8">
                  <a:moveTo>
                    <a:pt x="6" y="2"/>
                  </a:moveTo>
                  <a:cubicBezTo>
                    <a:pt x="3" y="15"/>
                    <a:pt x="3" y="29"/>
                    <a:pt x="1" y="42"/>
                  </a:cubicBezTo>
                  <a:cubicBezTo>
                    <a:pt x="0" y="53"/>
                    <a:pt x="0" y="66"/>
                    <a:pt x="2" y="78"/>
                  </a:cubicBezTo>
                  <a:cubicBezTo>
                    <a:pt x="2" y="78"/>
                    <a:pt x="3" y="78"/>
                    <a:pt x="3" y="78"/>
                  </a:cubicBezTo>
                  <a:cubicBezTo>
                    <a:pt x="5" y="65"/>
                    <a:pt x="3" y="52"/>
                    <a:pt x="5" y="39"/>
                  </a:cubicBezTo>
                  <a:cubicBezTo>
                    <a:pt x="7" y="27"/>
                    <a:pt x="6" y="15"/>
                    <a:pt x="9" y="3"/>
                  </a:cubicBezTo>
                  <a:cubicBezTo>
                    <a:pt x="9" y="1"/>
                    <a:pt x="6" y="0"/>
                    <a:pt x="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chenying0907 392"/>
            <p:cNvSpPr/>
            <p:nvPr/>
          </p:nvSpPr>
          <p:spPr bwMode="auto">
            <a:xfrm>
              <a:off x="3598864" y="4503739"/>
              <a:ext cx="26988" cy="184150"/>
            </a:xfrm>
            <a:custGeom>
              <a:avLst/>
              <a:gdLst>
                <a:gd name="T0" fmla="*/ 6 w 12"/>
                <a:gd name="T1" fmla="*/ 1 h 86"/>
                <a:gd name="T2" fmla="*/ 5 w 12"/>
                <a:gd name="T3" fmla="*/ 3 h 86"/>
                <a:gd name="T4" fmla="*/ 6 w 12"/>
                <a:gd name="T5" fmla="*/ 22 h 86"/>
                <a:gd name="T6" fmla="*/ 3 w 12"/>
                <a:gd name="T7" fmla="*/ 43 h 86"/>
                <a:gd name="T8" fmla="*/ 2 w 12"/>
                <a:gd name="T9" fmla="*/ 84 h 86"/>
                <a:gd name="T10" fmla="*/ 4 w 12"/>
                <a:gd name="T11" fmla="*/ 84 h 86"/>
                <a:gd name="T12" fmla="*/ 4 w 12"/>
                <a:gd name="T13" fmla="*/ 57 h 86"/>
                <a:gd name="T14" fmla="*/ 7 w 12"/>
                <a:gd name="T15" fmla="*/ 28 h 86"/>
                <a:gd name="T16" fmla="*/ 6 w 12"/>
                <a:gd name="T17" fmla="*/ 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6">
                  <a:moveTo>
                    <a:pt x="6" y="1"/>
                  </a:moveTo>
                  <a:cubicBezTo>
                    <a:pt x="5" y="0"/>
                    <a:pt x="4" y="2"/>
                    <a:pt x="5" y="3"/>
                  </a:cubicBezTo>
                  <a:cubicBezTo>
                    <a:pt x="9" y="8"/>
                    <a:pt x="7" y="16"/>
                    <a:pt x="6" y="22"/>
                  </a:cubicBezTo>
                  <a:cubicBezTo>
                    <a:pt x="5" y="29"/>
                    <a:pt x="4" y="36"/>
                    <a:pt x="3" y="43"/>
                  </a:cubicBezTo>
                  <a:cubicBezTo>
                    <a:pt x="1" y="56"/>
                    <a:pt x="0" y="71"/>
                    <a:pt x="2" y="84"/>
                  </a:cubicBezTo>
                  <a:cubicBezTo>
                    <a:pt x="2" y="86"/>
                    <a:pt x="4" y="86"/>
                    <a:pt x="4" y="84"/>
                  </a:cubicBezTo>
                  <a:cubicBezTo>
                    <a:pt x="5" y="75"/>
                    <a:pt x="4" y="66"/>
                    <a:pt x="4" y="57"/>
                  </a:cubicBezTo>
                  <a:cubicBezTo>
                    <a:pt x="4" y="47"/>
                    <a:pt x="6" y="38"/>
                    <a:pt x="7" y="28"/>
                  </a:cubicBezTo>
                  <a:cubicBezTo>
                    <a:pt x="8" y="20"/>
                    <a:pt x="12" y="8"/>
                    <a:pt x="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chenying0907 393"/>
            <p:cNvSpPr/>
            <p:nvPr/>
          </p:nvSpPr>
          <p:spPr bwMode="auto">
            <a:xfrm>
              <a:off x="3621089" y="4594226"/>
              <a:ext cx="20638" cy="195263"/>
            </a:xfrm>
            <a:custGeom>
              <a:avLst/>
              <a:gdLst>
                <a:gd name="T0" fmla="*/ 9 w 10"/>
                <a:gd name="T1" fmla="*/ 3 h 91"/>
                <a:gd name="T2" fmla="*/ 6 w 10"/>
                <a:gd name="T3" fmla="*/ 2 h 91"/>
                <a:gd name="T4" fmla="*/ 2 w 10"/>
                <a:gd name="T5" fmla="*/ 43 h 91"/>
                <a:gd name="T6" fmla="*/ 2 w 10"/>
                <a:gd name="T7" fmla="*/ 90 h 91"/>
                <a:gd name="T8" fmla="*/ 4 w 10"/>
                <a:gd name="T9" fmla="*/ 90 h 91"/>
                <a:gd name="T10" fmla="*/ 5 w 10"/>
                <a:gd name="T11" fmla="*/ 47 h 91"/>
                <a:gd name="T12" fmla="*/ 9 w 10"/>
                <a:gd name="T13" fmla="*/ 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1">
                  <a:moveTo>
                    <a:pt x="9" y="3"/>
                  </a:moveTo>
                  <a:cubicBezTo>
                    <a:pt x="10" y="1"/>
                    <a:pt x="7" y="0"/>
                    <a:pt x="6" y="2"/>
                  </a:cubicBezTo>
                  <a:cubicBezTo>
                    <a:pt x="3" y="15"/>
                    <a:pt x="2" y="30"/>
                    <a:pt x="2" y="43"/>
                  </a:cubicBezTo>
                  <a:cubicBezTo>
                    <a:pt x="1" y="58"/>
                    <a:pt x="0" y="75"/>
                    <a:pt x="2" y="90"/>
                  </a:cubicBezTo>
                  <a:cubicBezTo>
                    <a:pt x="2" y="91"/>
                    <a:pt x="4" y="91"/>
                    <a:pt x="4" y="90"/>
                  </a:cubicBezTo>
                  <a:cubicBezTo>
                    <a:pt x="6" y="76"/>
                    <a:pt x="4" y="61"/>
                    <a:pt x="5" y="47"/>
                  </a:cubicBezTo>
                  <a:cubicBezTo>
                    <a:pt x="5" y="33"/>
                    <a:pt x="6" y="16"/>
                    <a:pt x="9" y="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chenying0907 394"/>
            <p:cNvSpPr/>
            <p:nvPr/>
          </p:nvSpPr>
          <p:spPr bwMode="auto">
            <a:xfrm>
              <a:off x="3648076" y="4584701"/>
              <a:ext cx="23813" cy="207963"/>
            </a:xfrm>
            <a:custGeom>
              <a:avLst/>
              <a:gdLst>
                <a:gd name="T0" fmla="*/ 11 w 11"/>
                <a:gd name="T1" fmla="*/ 1 h 97"/>
                <a:gd name="T2" fmla="*/ 9 w 11"/>
                <a:gd name="T3" fmla="*/ 1 h 97"/>
                <a:gd name="T4" fmla="*/ 4 w 11"/>
                <a:gd name="T5" fmla="*/ 97 h 97"/>
                <a:gd name="T6" fmla="*/ 6 w 11"/>
                <a:gd name="T7" fmla="*/ 97 h 97"/>
                <a:gd name="T8" fmla="*/ 7 w 11"/>
                <a:gd name="T9" fmla="*/ 51 h 97"/>
                <a:gd name="T10" fmla="*/ 11 w 11"/>
                <a:gd name="T11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7">
                  <a:moveTo>
                    <a:pt x="11" y="1"/>
                  </a:moveTo>
                  <a:cubicBezTo>
                    <a:pt x="11" y="0"/>
                    <a:pt x="9" y="0"/>
                    <a:pt x="9" y="1"/>
                  </a:cubicBezTo>
                  <a:cubicBezTo>
                    <a:pt x="7" y="33"/>
                    <a:pt x="0" y="65"/>
                    <a:pt x="4" y="97"/>
                  </a:cubicBezTo>
                  <a:cubicBezTo>
                    <a:pt x="4" y="97"/>
                    <a:pt x="6" y="97"/>
                    <a:pt x="6" y="97"/>
                  </a:cubicBezTo>
                  <a:cubicBezTo>
                    <a:pt x="8" y="82"/>
                    <a:pt x="6" y="66"/>
                    <a:pt x="7" y="51"/>
                  </a:cubicBezTo>
                  <a:cubicBezTo>
                    <a:pt x="8" y="34"/>
                    <a:pt x="11" y="18"/>
                    <a:pt x="1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chenying0907 395"/>
            <p:cNvSpPr/>
            <p:nvPr/>
          </p:nvSpPr>
          <p:spPr bwMode="auto">
            <a:xfrm>
              <a:off x="3676651" y="4664076"/>
              <a:ext cx="23813" cy="168275"/>
            </a:xfrm>
            <a:custGeom>
              <a:avLst/>
              <a:gdLst>
                <a:gd name="T0" fmla="*/ 6 w 11"/>
                <a:gd name="T1" fmla="*/ 74 h 78"/>
                <a:gd name="T2" fmla="*/ 5 w 11"/>
                <a:gd name="T3" fmla="*/ 68 h 78"/>
                <a:gd name="T4" fmla="*/ 6 w 11"/>
                <a:gd name="T5" fmla="*/ 60 h 78"/>
                <a:gd name="T6" fmla="*/ 6 w 11"/>
                <a:gd name="T7" fmla="*/ 43 h 78"/>
                <a:gd name="T8" fmla="*/ 11 w 11"/>
                <a:gd name="T9" fmla="*/ 2 h 78"/>
                <a:gd name="T10" fmla="*/ 8 w 11"/>
                <a:gd name="T11" fmla="*/ 2 h 78"/>
                <a:gd name="T12" fmla="*/ 3 w 11"/>
                <a:gd name="T13" fmla="*/ 48 h 78"/>
                <a:gd name="T14" fmla="*/ 4 w 11"/>
                <a:gd name="T15" fmla="*/ 77 h 78"/>
                <a:gd name="T16" fmla="*/ 5 w 11"/>
                <a:gd name="T17" fmla="*/ 78 h 78"/>
                <a:gd name="T18" fmla="*/ 7 w 11"/>
                <a:gd name="T19" fmla="*/ 77 h 78"/>
                <a:gd name="T20" fmla="*/ 8 w 11"/>
                <a:gd name="T21" fmla="*/ 76 h 78"/>
                <a:gd name="T22" fmla="*/ 8 w 11"/>
                <a:gd name="T23" fmla="*/ 74 h 78"/>
                <a:gd name="T24" fmla="*/ 6 w 11"/>
                <a:gd name="T2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78">
                  <a:moveTo>
                    <a:pt x="6" y="74"/>
                  </a:moveTo>
                  <a:cubicBezTo>
                    <a:pt x="6" y="75"/>
                    <a:pt x="5" y="68"/>
                    <a:pt x="5" y="68"/>
                  </a:cubicBezTo>
                  <a:cubicBezTo>
                    <a:pt x="5" y="65"/>
                    <a:pt x="5" y="63"/>
                    <a:pt x="6" y="60"/>
                  </a:cubicBezTo>
                  <a:cubicBezTo>
                    <a:pt x="6" y="54"/>
                    <a:pt x="6" y="49"/>
                    <a:pt x="6" y="43"/>
                  </a:cubicBezTo>
                  <a:cubicBezTo>
                    <a:pt x="8" y="29"/>
                    <a:pt x="10" y="16"/>
                    <a:pt x="11" y="2"/>
                  </a:cubicBezTo>
                  <a:cubicBezTo>
                    <a:pt x="11" y="0"/>
                    <a:pt x="8" y="0"/>
                    <a:pt x="8" y="2"/>
                  </a:cubicBezTo>
                  <a:cubicBezTo>
                    <a:pt x="7" y="17"/>
                    <a:pt x="4" y="33"/>
                    <a:pt x="3" y="48"/>
                  </a:cubicBezTo>
                  <a:cubicBezTo>
                    <a:pt x="3" y="57"/>
                    <a:pt x="0" y="69"/>
                    <a:pt x="4" y="77"/>
                  </a:cubicBezTo>
                  <a:cubicBezTo>
                    <a:pt x="4" y="78"/>
                    <a:pt x="5" y="78"/>
                    <a:pt x="5" y="78"/>
                  </a:cubicBezTo>
                  <a:cubicBezTo>
                    <a:pt x="6" y="78"/>
                    <a:pt x="6" y="78"/>
                    <a:pt x="7" y="77"/>
                  </a:cubicBezTo>
                  <a:cubicBezTo>
                    <a:pt x="7" y="77"/>
                    <a:pt x="8" y="77"/>
                    <a:pt x="8" y="7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7" y="73"/>
                    <a:pt x="6" y="7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chenying0907 396"/>
            <p:cNvSpPr/>
            <p:nvPr/>
          </p:nvSpPr>
          <p:spPr bwMode="auto">
            <a:xfrm>
              <a:off x="3725864" y="4735514"/>
              <a:ext cx="17463" cy="49213"/>
            </a:xfrm>
            <a:custGeom>
              <a:avLst/>
              <a:gdLst>
                <a:gd name="T0" fmla="*/ 5 w 8"/>
                <a:gd name="T1" fmla="*/ 1 h 23"/>
                <a:gd name="T2" fmla="*/ 0 w 8"/>
                <a:gd name="T3" fmla="*/ 21 h 23"/>
                <a:gd name="T4" fmla="*/ 2 w 8"/>
                <a:gd name="T5" fmla="*/ 22 h 23"/>
                <a:gd name="T6" fmla="*/ 8 w 8"/>
                <a:gd name="T7" fmla="*/ 2 h 23"/>
                <a:gd name="T8" fmla="*/ 5 w 8"/>
                <a:gd name="T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5" y="1"/>
                  </a:moveTo>
                  <a:cubicBezTo>
                    <a:pt x="4" y="8"/>
                    <a:pt x="1" y="14"/>
                    <a:pt x="0" y="21"/>
                  </a:cubicBezTo>
                  <a:cubicBezTo>
                    <a:pt x="0" y="22"/>
                    <a:pt x="2" y="23"/>
                    <a:pt x="2" y="22"/>
                  </a:cubicBezTo>
                  <a:cubicBezTo>
                    <a:pt x="5" y="15"/>
                    <a:pt x="6" y="8"/>
                    <a:pt x="8" y="2"/>
                  </a:cubicBezTo>
                  <a:cubicBezTo>
                    <a:pt x="8" y="0"/>
                    <a:pt x="6" y="0"/>
                    <a:pt x="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4" name="PA_文本框 63"/>
          <p:cNvSpPr txBox="1"/>
          <p:nvPr>
            <p:custDataLst>
              <p:tags r:id="rId2"/>
            </p:custDataLst>
          </p:nvPr>
        </p:nvSpPr>
        <p:spPr>
          <a:xfrm>
            <a:off x="1725380" y="2695762"/>
            <a:ext cx="28438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PART 01</a:t>
            </a:r>
            <a:endParaRPr kumimoji="0" lang="zh-CN" altLang="en-US" sz="4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5" name="PA_组合 64"/>
          <p:cNvGrpSpPr/>
          <p:nvPr>
            <p:custDataLst>
              <p:tags r:id="rId3"/>
            </p:custDataLst>
          </p:nvPr>
        </p:nvGrpSpPr>
        <p:grpSpPr>
          <a:xfrm>
            <a:off x="5159202" y="2554920"/>
            <a:ext cx="5307419" cy="2079440"/>
            <a:chOff x="6227396" y="3253586"/>
            <a:chExt cx="5307419" cy="2079440"/>
          </a:xfrm>
        </p:grpSpPr>
        <p:sp>
          <p:nvSpPr>
            <p:cNvPr id="66" name="文本框 65"/>
            <p:cNvSpPr txBox="1"/>
            <p:nvPr/>
          </p:nvSpPr>
          <p:spPr>
            <a:xfrm>
              <a:off x="6227396" y="3253586"/>
              <a:ext cx="5307419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4800" b="1" kern="0" dirty="0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</a:rPr>
                <a:t>组内分工</a:t>
              </a: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227397" y="4872651"/>
              <a:ext cx="504351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endParaRPr lang="en-US" altLang="zh-CN" sz="2000" kern="0" dirty="0">
                <a:solidFill>
                  <a:schemeClr val="accent5"/>
                </a:solidFill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6227397" y="4813721"/>
              <a:ext cx="5043515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_组合 2"/>
          <p:cNvGrpSpPr/>
          <p:nvPr>
            <p:custDataLst>
              <p:tags r:id="rId1"/>
            </p:custDataLst>
          </p:nvPr>
        </p:nvGrpSpPr>
        <p:grpSpPr>
          <a:xfrm>
            <a:off x="1187486" y="420240"/>
            <a:ext cx="591924" cy="890154"/>
            <a:chOff x="3327401" y="4108451"/>
            <a:chExt cx="620713" cy="933450"/>
          </a:xfrm>
          <a:solidFill>
            <a:schemeClr val="accent3"/>
          </a:solidFill>
        </p:grpSpPr>
        <p:sp>
          <p:nvSpPr>
            <p:cNvPr id="4" name="chenying0907 384"/>
            <p:cNvSpPr>
              <a:spLocks noEditPoints="1"/>
            </p:cNvSpPr>
            <p:nvPr/>
          </p:nvSpPr>
          <p:spPr bwMode="auto">
            <a:xfrm>
              <a:off x="3327401" y="4108451"/>
              <a:ext cx="620713" cy="933450"/>
            </a:xfrm>
            <a:custGeom>
              <a:avLst/>
              <a:gdLst>
                <a:gd name="T0" fmla="*/ 269 w 288"/>
                <a:gd name="T1" fmla="*/ 376 h 435"/>
                <a:gd name="T2" fmla="*/ 270 w 288"/>
                <a:gd name="T3" fmla="*/ 345 h 435"/>
                <a:gd name="T4" fmla="*/ 244 w 288"/>
                <a:gd name="T5" fmla="*/ 271 h 435"/>
                <a:gd name="T6" fmla="*/ 166 w 288"/>
                <a:gd name="T7" fmla="*/ 79 h 435"/>
                <a:gd name="T8" fmla="*/ 92 w 288"/>
                <a:gd name="T9" fmla="*/ 2 h 435"/>
                <a:gd name="T10" fmla="*/ 51 w 288"/>
                <a:gd name="T11" fmla="*/ 16 h 435"/>
                <a:gd name="T12" fmla="*/ 24 w 288"/>
                <a:gd name="T13" fmla="*/ 114 h 435"/>
                <a:gd name="T14" fmla="*/ 50 w 288"/>
                <a:gd name="T15" fmla="*/ 235 h 435"/>
                <a:gd name="T16" fmla="*/ 61 w 288"/>
                <a:gd name="T17" fmla="*/ 258 h 435"/>
                <a:gd name="T18" fmla="*/ 61 w 288"/>
                <a:gd name="T19" fmla="*/ 273 h 435"/>
                <a:gd name="T20" fmla="*/ 97 w 288"/>
                <a:gd name="T21" fmla="*/ 252 h 435"/>
                <a:gd name="T22" fmla="*/ 75 w 288"/>
                <a:gd name="T23" fmla="*/ 250 h 435"/>
                <a:gd name="T24" fmla="*/ 31 w 288"/>
                <a:gd name="T25" fmla="*/ 187 h 435"/>
                <a:gd name="T26" fmla="*/ 26 w 288"/>
                <a:gd name="T27" fmla="*/ 122 h 435"/>
                <a:gd name="T28" fmla="*/ 54 w 288"/>
                <a:gd name="T29" fmla="*/ 195 h 435"/>
                <a:gd name="T30" fmla="*/ 91 w 288"/>
                <a:gd name="T31" fmla="*/ 231 h 435"/>
                <a:gd name="T32" fmla="*/ 133 w 288"/>
                <a:gd name="T33" fmla="*/ 318 h 435"/>
                <a:gd name="T34" fmla="*/ 178 w 288"/>
                <a:gd name="T35" fmla="*/ 347 h 435"/>
                <a:gd name="T36" fmla="*/ 207 w 288"/>
                <a:gd name="T37" fmla="*/ 392 h 435"/>
                <a:gd name="T38" fmla="*/ 263 w 288"/>
                <a:gd name="T39" fmla="*/ 408 h 435"/>
                <a:gd name="T40" fmla="*/ 168 w 288"/>
                <a:gd name="T41" fmla="*/ 422 h 435"/>
                <a:gd name="T42" fmla="*/ 98 w 288"/>
                <a:gd name="T43" fmla="*/ 424 h 435"/>
                <a:gd name="T44" fmla="*/ 47 w 288"/>
                <a:gd name="T45" fmla="*/ 427 h 435"/>
                <a:gd name="T46" fmla="*/ 79 w 288"/>
                <a:gd name="T47" fmla="*/ 434 h 435"/>
                <a:gd name="T48" fmla="*/ 133 w 288"/>
                <a:gd name="T49" fmla="*/ 425 h 435"/>
                <a:gd name="T50" fmla="*/ 219 w 288"/>
                <a:gd name="T51" fmla="*/ 428 h 435"/>
                <a:gd name="T52" fmla="*/ 271 w 288"/>
                <a:gd name="T53" fmla="*/ 417 h 435"/>
                <a:gd name="T54" fmla="*/ 287 w 288"/>
                <a:gd name="T55" fmla="*/ 418 h 435"/>
                <a:gd name="T56" fmla="*/ 91 w 288"/>
                <a:gd name="T57" fmla="*/ 268 h 435"/>
                <a:gd name="T58" fmla="*/ 80 w 288"/>
                <a:gd name="T59" fmla="*/ 273 h 435"/>
                <a:gd name="T60" fmla="*/ 78 w 288"/>
                <a:gd name="T61" fmla="*/ 261 h 435"/>
                <a:gd name="T62" fmla="*/ 84 w 288"/>
                <a:gd name="T63" fmla="*/ 218 h 435"/>
                <a:gd name="T64" fmla="*/ 44 w 288"/>
                <a:gd name="T65" fmla="*/ 138 h 435"/>
                <a:gd name="T66" fmla="*/ 36 w 288"/>
                <a:gd name="T67" fmla="*/ 113 h 435"/>
                <a:gd name="T68" fmla="*/ 84 w 288"/>
                <a:gd name="T69" fmla="*/ 16 h 435"/>
                <a:gd name="T70" fmla="*/ 90 w 288"/>
                <a:gd name="T71" fmla="*/ 15 h 435"/>
                <a:gd name="T72" fmla="*/ 159 w 288"/>
                <a:gd name="T73" fmla="*/ 95 h 435"/>
                <a:gd name="T74" fmla="*/ 178 w 288"/>
                <a:gd name="T75" fmla="*/ 165 h 435"/>
                <a:gd name="T76" fmla="*/ 131 w 288"/>
                <a:gd name="T77" fmla="*/ 197 h 435"/>
                <a:gd name="T78" fmla="*/ 84 w 288"/>
                <a:gd name="T79" fmla="*/ 218 h 435"/>
                <a:gd name="T80" fmla="*/ 144 w 288"/>
                <a:gd name="T81" fmla="*/ 309 h 435"/>
                <a:gd name="T82" fmla="*/ 102 w 288"/>
                <a:gd name="T83" fmla="*/ 232 h 435"/>
                <a:gd name="T84" fmla="*/ 109 w 288"/>
                <a:gd name="T85" fmla="*/ 223 h 435"/>
                <a:gd name="T86" fmla="*/ 184 w 288"/>
                <a:gd name="T87" fmla="*/ 183 h 435"/>
                <a:gd name="T88" fmla="*/ 231 w 288"/>
                <a:gd name="T89" fmla="*/ 280 h 435"/>
                <a:gd name="T90" fmla="*/ 185 w 288"/>
                <a:gd name="T91" fmla="*/ 328 h 435"/>
                <a:gd name="T92" fmla="*/ 258 w 288"/>
                <a:gd name="T93" fmla="*/ 366 h 435"/>
                <a:gd name="T94" fmla="*/ 229 w 288"/>
                <a:gd name="T95" fmla="*/ 373 h 435"/>
                <a:gd name="T96" fmla="*/ 198 w 288"/>
                <a:gd name="T97" fmla="*/ 358 h 435"/>
                <a:gd name="T98" fmla="*/ 198 w 288"/>
                <a:gd name="T99" fmla="*/ 336 h 435"/>
                <a:gd name="T100" fmla="*/ 219 w 288"/>
                <a:gd name="T101" fmla="*/ 339 h 435"/>
                <a:gd name="T102" fmla="*/ 225 w 288"/>
                <a:gd name="T103" fmla="*/ 350 h 435"/>
                <a:gd name="T104" fmla="*/ 232 w 288"/>
                <a:gd name="T105" fmla="*/ 365 h 435"/>
                <a:gd name="T106" fmla="*/ 236 w 288"/>
                <a:gd name="T107" fmla="*/ 345 h 435"/>
                <a:gd name="T108" fmla="*/ 226 w 288"/>
                <a:gd name="T109" fmla="*/ 334 h 435"/>
                <a:gd name="T110" fmla="*/ 232 w 288"/>
                <a:gd name="T111" fmla="*/ 313 h 435"/>
                <a:gd name="T112" fmla="*/ 261 w 288"/>
                <a:gd name="T113" fmla="*/ 35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8" h="435">
                  <a:moveTo>
                    <a:pt x="273" y="394"/>
                  </a:moveTo>
                  <a:cubicBezTo>
                    <a:pt x="270" y="389"/>
                    <a:pt x="268" y="382"/>
                    <a:pt x="269" y="376"/>
                  </a:cubicBezTo>
                  <a:cubicBezTo>
                    <a:pt x="269" y="369"/>
                    <a:pt x="273" y="369"/>
                    <a:pt x="275" y="363"/>
                  </a:cubicBezTo>
                  <a:cubicBezTo>
                    <a:pt x="278" y="355"/>
                    <a:pt x="274" y="351"/>
                    <a:pt x="270" y="345"/>
                  </a:cubicBezTo>
                  <a:cubicBezTo>
                    <a:pt x="259" y="333"/>
                    <a:pt x="249" y="319"/>
                    <a:pt x="241" y="305"/>
                  </a:cubicBezTo>
                  <a:cubicBezTo>
                    <a:pt x="250" y="296"/>
                    <a:pt x="247" y="282"/>
                    <a:pt x="244" y="271"/>
                  </a:cubicBezTo>
                  <a:cubicBezTo>
                    <a:pt x="233" y="234"/>
                    <a:pt x="212" y="203"/>
                    <a:pt x="193" y="170"/>
                  </a:cubicBezTo>
                  <a:cubicBezTo>
                    <a:pt x="203" y="143"/>
                    <a:pt x="179" y="100"/>
                    <a:pt x="166" y="79"/>
                  </a:cubicBezTo>
                  <a:cubicBezTo>
                    <a:pt x="153" y="56"/>
                    <a:pt x="141" y="31"/>
                    <a:pt x="120" y="15"/>
                  </a:cubicBezTo>
                  <a:cubicBezTo>
                    <a:pt x="112" y="9"/>
                    <a:pt x="102" y="3"/>
                    <a:pt x="92" y="2"/>
                  </a:cubicBezTo>
                  <a:cubicBezTo>
                    <a:pt x="78" y="0"/>
                    <a:pt x="66" y="9"/>
                    <a:pt x="53" y="13"/>
                  </a:cubicBezTo>
                  <a:cubicBezTo>
                    <a:pt x="52" y="14"/>
                    <a:pt x="51" y="15"/>
                    <a:pt x="51" y="16"/>
                  </a:cubicBezTo>
                  <a:cubicBezTo>
                    <a:pt x="28" y="27"/>
                    <a:pt x="13" y="53"/>
                    <a:pt x="17" y="82"/>
                  </a:cubicBezTo>
                  <a:cubicBezTo>
                    <a:pt x="18" y="93"/>
                    <a:pt x="20" y="103"/>
                    <a:pt x="24" y="114"/>
                  </a:cubicBezTo>
                  <a:cubicBezTo>
                    <a:pt x="0" y="124"/>
                    <a:pt x="6" y="154"/>
                    <a:pt x="15" y="175"/>
                  </a:cubicBezTo>
                  <a:cubicBezTo>
                    <a:pt x="25" y="197"/>
                    <a:pt x="37" y="215"/>
                    <a:pt x="50" y="235"/>
                  </a:cubicBezTo>
                  <a:cubicBezTo>
                    <a:pt x="53" y="239"/>
                    <a:pt x="58" y="245"/>
                    <a:pt x="60" y="250"/>
                  </a:cubicBezTo>
                  <a:cubicBezTo>
                    <a:pt x="61" y="253"/>
                    <a:pt x="61" y="255"/>
                    <a:pt x="61" y="258"/>
                  </a:cubicBezTo>
                  <a:cubicBezTo>
                    <a:pt x="61" y="258"/>
                    <a:pt x="61" y="259"/>
                    <a:pt x="61" y="259"/>
                  </a:cubicBezTo>
                  <a:cubicBezTo>
                    <a:pt x="61" y="263"/>
                    <a:pt x="60" y="268"/>
                    <a:pt x="61" y="273"/>
                  </a:cubicBezTo>
                  <a:cubicBezTo>
                    <a:pt x="64" y="295"/>
                    <a:pt x="94" y="303"/>
                    <a:pt x="101" y="279"/>
                  </a:cubicBezTo>
                  <a:cubicBezTo>
                    <a:pt x="103" y="271"/>
                    <a:pt x="104" y="258"/>
                    <a:pt x="97" y="252"/>
                  </a:cubicBezTo>
                  <a:cubicBezTo>
                    <a:pt x="90" y="245"/>
                    <a:pt x="82" y="247"/>
                    <a:pt x="75" y="250"/>
                  </a:cubicBezTo>
                  <a:cubicBezTo>
                    <a:pt x="75" y="250"/>
                    <a:pt x="75" y="250"/>
                    <a:pt x="75" y="250"/>
                  </a:cubicBezTo>
                  <a:cubicBezTo>
                    <a:pt x="73" y="245"/>
                    <a:pt x="68" y="241"/>
                    <a:pt x="65" y="237"/>
                  </a:cubicBezTo>
                  <a:cubicBezTo>
                    <a:pt x="52" y="222"/>
                    <a:pt x="40" y="206"/>
                    <a:pt x="31" y="187"/>
                  </a:cubicBezTo>
                  <a:cubicBezTo>
                    <a:pt x="26" y="177"/>
                    <a:pt x="17" y="163"/>
                    <a:pt x="16" y="152"/>
                  </a:cubicBezTo>
                  <a:cubicBezTo>
                    <a:pt x="14" y="141"/>
                    <a:pt x="17" y="129"/>
                    <a:pt x="26" y="122"/>
                  </a:cubicBezTo>
                  <a:cubicBezTo>
                    <a:pt x="30" y="135"/>
                    <a:pt x="35" y="148"/>
                    <a:pt x="39" y="161"/>
                  </a:cubicBezTo>
                  <a:cubicBezTo>
                    <a:pt x="42" y="174"/>
                    <a:pt x="47" y="184"/>
                    <a:pt x="54" y="195"/>
                  </a:cubicBezTo>
                  <a:cubicBezTo>
                    <a:pt x="60" y="205"/>
                    <a:pt x="64" y="218"/>
                    <a:pt x="71" y="226"/>
                  </a:cubicBezTo>
                  <a:cubicBezTo>
                    <a:pt x="77" y="233"/>
                    <a:pt x="84" y="233"/>
                    <a:pt x="91" y="231"/>
                  </a:cubicBezTo>
                  <a:cubicBezTo>
                    <a:pt x="98" y="243"/>
                    <a:pt x="101" y="260"/>
                    <a:pt x="108" y="272"/>
                  </a:cubicBezTo>
                  <a:cubicBezTo>
                    <a:pt x="117" y="287"/>
                    <a:pt x="125" y="303"/>
                    <a:pt x="133" y="318"/>
                  </a:cubicBezTo>
                  <a:cubicBezTo>
                    <a:pt x="139" y="329"/>
                    <a:pt x="146" y="348"/>
                    <a:pt x="160" y="350"/>
                  </a:cubicBezTo>
                  <a:cubicBezTo>
                    <a:pt x="165" y="350"/>
                    <a:pt x="171" y="349"/>
                    <a:pt x="178" y="347"/>
                  </a:cubicBezTo>
                  <a:cubicBezTo>
                    <a:pt x="183" y="354"/>
                    <a:pt x="187" y="362"/>
                    <a:pt x="191" y="370"/>
                  </a:cubicBezTo>
                  <a:cubicBezTo>
                    <a:pt x="195" y="377"/>
                    <a:pt x="199" y="390"/>
                    <a:pt x="207" y="392"/>
                  </a:cubicBezTo>
                  <a:cubicBezTo>
                    <a:pt x="221" y="396"/>
                    <a:pt x="230" y="381"/>
                    <a:pt x="245" y="389"/>
                  </a:cubicBezTo>
                  <a:cubicBezTo>
                    <a:pt x="253" y="393"/>
                    <a:pt x="258" y="401"/>
                    <a:pt x="263" y="408"/>
                  </a:cubicBezTo>
                  <a:cubicBezTo>
                    <a:pt x="255" y="407"/>
                    <a:pt x="247" y="408"/>
                    <a:pt x="239" y="410"/>
                  </a:cubicBezTo>
                  <a:cubicBezTo>
                    <a:pt x="215" y="416"/>
                    <a:pt x="193" y="426"/>
                    <a:pt x="168" y="422"/>
                  </a:cubicBezTo>
                  <a:cubicBezTo>
                    <a:pt x="148" y="420"/>
                    <a:pt x="135" y="414"/>
                    <a:pt x="115" y="420"/>
                  </a:cubicBezTo>
                  <a:cubicBezTo>
                    <a:pt x="110" y="421"/>
                    <a:pt x="104" y="423"/>
                    <a:pt x="98" y="424"/>
                  </a:cubicBezTo>
                  <a:cubicBezTo>
                    <a:pt x="88" y="427"/>
                    <a:pt x="84" y="425"/>
                    <a:pt x="74" y="424"/>
                  </a:cubicBezTo>
                  <a:cubicBezTo>
                    <a:pt x="65" y="424"/>
                    <a:pt x="56" y="427"/>
                    <a:pt x="47" y="427"/>
                  </a:cubicBezTo>
                  <a:cubicBezTo>
                    <a:pt x="42" y="428"/>
                    <a:pt x="42" y="434"/>
                    <a:pt x="47" y="434"/>
                  </a:cubicBezTo>
                  <a:cubicBezTo>
                    <a:pt x="58" y="435"/>
                    <a:pt x="68" y="433"/>
                    <a:pt x="79" y="434"/>
                  </a:cubicBezTo>
                  <a:cubicBezTo>
                    <a:pt x="87" y="435"/>
                    <a:pt x="93" y="435"/>
                    <a:pt x="101" y="433"/>
                  </a:cubicBezTo>
                  <a:cubicBezTo>
                    <a:pt x="111" y="430"/>
                    <a:pt x="122" y="425"/>
                    <a:pt x="133" y="425"/>
                  </a:cubicBezTo>
                  <a:cubicBezTo>
                    <a:pt x="144" y="425"/>
                    <a:pt x="156" y="430"/>
                    <a:pt x="167" y="432"/>
                  </a:cubicBezTo>
                  <a:cubicBezTo>
                    <a:pt x="184" y="435"/>
                    <a:pt x="202" y="432"/>
                    <a:pt x="219" y="428"/>
                  </a:cubicBezTo>
                  <a:cubicBezTo>
                    <a:pt x="228" y="425"/>
                    <a:pt x="236" y="421"/>
                    <a:pt x="244" y="419"/>
                  </a:cubicBezTo>
                  <a:cubicBezTo>
                    <a:pt x="253" y="417"/>
                    <a:pt x="262" y="417"/>
                    <a:pt x="271" y="417"/>
                  </a:cubicBezTo>
                  <a:cubicBezTo>
                    <a:pt x="273" y="419"/>
                    <a:pt x="275" y="421"/>
                    <a:pt x="276" y="422"/>
                  </a:cubicBezTo>
                  <a:cubicBezTo>
                    <a:pt x="280" y="425"/>
                    <a:pt x="288" y="424"/>
                    <a:pt x="287" y="418"/>
                  </a:cubicBezTo>
                  <a:cubicBezTo>
                    <a:pt x="286" y="407"/>
                    <a:pt x="279" y="402"/>
                    <a:pt x="273" y="394"/>
                  </a:cubicBezTo>
                  <a:moveTo>
                    <a:pt x="91" y="268"/>
                  </a:moveTo>
                  <a:cubicBezTo>
                    <a:pt x="90" y="270"/>
                    <a:pt x="90" y="272"/>
                    <a:pt x="90" y="274"/>
                  </a:cubicBezTo>
                  <a:cubicBezTo>
                    <a:pt x="89" y="282"/>
                    <a:pt x="86" y="282"/>
                    <a:pt x="80" y="273"/>
                  </a:cubicBezTo>
                  <a:cubicBezTo>
                    <a:pt x="72" y="266"/>
                    <a:pt x="74" y="266"/>
                    <a:pt x="75" y="261"/>
                  </a:cubicBezTo>
                  <a:cubicBezTo>
                    <a:pt x="76" y="261"/>
                    <a:pt x="77" y="261"/>
                    <a:pt x="78" y="261"/>
                  </a:cubicBezTo>
                  <a:cubicBezTo>
                    <a:pt x="86" y="260"/>
                    <a:pt x="89" y="258"/>
                    <a:pt x="91" y="268"/>
                  </a:cubicBezTo>
                  <a:moveTo>
                    <a:pt x="84" y="218"/>
                  </a:moveTo>
                  <a:cubicBezTo>
                    <a:pt x="82" y="218"/>
                    <a:pt x="79" y="211"/>
                    <a:pt x="78" y="210"/>
                  </a:cubicBezTo>
                  <a:cubicBezTo>
                    <a:pt x="64" y="187"/>
                    <a:pt x="52" y="164"/>
                    <a:pt x="44" y="138"/>
                  </a:cubicBezTo>
                  <a:cubicBezTo>
                    <a:pt x="42" y="130"/>
                    <a:pt x="39" y="121"/>
                    <a:pt x="36" y="113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0" y="96"/>
                    <a:pt x="24" y="79"/>
                    <a:pt x="28" y="61"/>
                  </a:cubicBezTo>
                  <a:cubicBezTo>
                    <a:pt x="33" y="32"/>
                    <a:pt x="56" y="20"/>
                    <a:pt x="84" y="16"/>
                  </a:cubicBezTo>
                  <a:cubicBezTo>
                    <a:pt x="85" y="16"/>
                    <a:pt x="86" y="16"/>
                    <a:pt x="86" y="15"/>
                  </a:cubicBezTo>
                  <a:cubicBezTo>
                    <a:pt x="88" y="15"/>
                    <a:pt x="89" y="15"/>
                    <a:pt x="90" y="15"/>
                  </a:cubicBezTo>
                  <a:cubicBezTo>
                    <a:pt x="102" y="18"/>
                    <a:pt x="113" y="27"/>
                    <a:pt x="120" y="35"/>
                  </a:cubicBezTo>
                  <a:cubicBezTo>
                    <a:pt x="137" y="52"/>
                    <a:pt x="147" y="74"/>
                    <a:pt x="159" y="95"/>
                  </a:cubicBezTo>
                  <a:cubicBezTo>
                    <a:pt x="169" y="112"/>
                    <a:pt x="180" y="138"/>
                    <a:pt x="180" y="158"/>
                  </a:cubicBezTo>
                  <a:cubicBezTo>
                    <a:pt x="180" y="161"/>
                    <a:pt x="179" y="163"/>
                    <a:pt x="178" y="165"/>
                  </a:cubicBezTo>
                  <a:cubicBezTo>
                    <a:pt x="178" y="166"/>
                    <a:pt x="177" y="167"/>
                    <a:pt x="177" y="168"/>
                  </a:cubicBezTo>
                  <a:cubicBezTo>
                    <a:pt x="168" y="181"/>
                    <a:pt x="143" y="191"/>
                    <a:pt x="131" y="197"/>
                  </a:cubicBezTo>
                  <a:cubicBezTo>
                    <a:pt x="120" y="202"/>
                    <a:pt x="109" y="207"/>
                    <a:pt x="99" y="212"/>
                  </a:cubicBezTo>
                  <a:cubicBezTo>
                    <a:pt x="97" y="212"/>
                    <a:pt x="85" y="218"/>
                    <a:pt x="84" y="218"/>
                  </a:cubicBezTo>
                  <a:moveTo>
                    <a:pt x="164" y="336"/>
                  </a:moveTo>
                  <a:cubicBezTo>
                    <a:pt x="155" y="335"/>
                    <a:pt x="147" y="316"/>
                    <a:pt x="144" y="309"/>
                  </a:cubicBezTo>
                  <a:cubicBezTo>
                    <a:pt x="139" y="298"/>
                    <a:pt x="131" y="287"/>
                    <a:pt x="125" y="275"/>
                  </a:cubicBezTo>
                  <a:cubicBezTo>
                    <a:pt x="117" y="261"/>
                    <a:pt x="110" y="246"/>
                    <a:pt x="102" y="232"/>
                  </a:cubicBezTo>
                  <a:cubicBezTo>
                    <a:pt x="101" y="231"/>
                    <a:pt x="100" y="229"/>
                    <a:pt x="99" y="228"/>
                  </a:cubicBezTo>
                  <a:cubicBezTo>
                    <a:pt x="102" y="226"/>
                    <a:pt x="106" y="224"/>
                    <a:pt x="109" y="223"/>
                  </a:cubicBezTo>
                  <a:cubicBezTo>
                    <a:pt x="133" y="212"/>
                    <a:pt x="158" y="201"/>
                    <a:pt x="180" y="186"/>
                  </a:cubicBezTo>
                  <a:cubicBezTo>
                    <a:pt x="181" y="185"/>
                    <a:pt x="182" y="184"/>
                    <a:pt x="184" y="183"/>
                  </a:cubicBezTo>
                  <a:cubicBezTo>
                    <a:pt x="199" y="208"/>
                    <a:pt x="216" y="232"/>
                    <a:pt x="225" y="260"/>
                  </a:cubicBezTo>
                  <a:cubicBezTo>
                    <a:pt x="227" y="266"/>
                    <a:pt x="231" y="273"/>
                    <a:pt x="231" y="280"/>
                  </a:cubicBezTo>
                  <a:cubicBezTo>
                    <a:pt x="233" y="291"/>
                    <a:pt x="230" y="295"/>
                    <a:pt x="223" y="300"/>
                  </a:cubicBezTo>
                  <a:cubicBezTo>
                    <a:pt x="211" y="309"/>
                    <a:pt x="198" y="321"/>
                    <a:pt x="185" y="328"/>
                  </a:cubicBezTo>
                  <a:cubicBezTo>
                    <a:pt x="181" y="330"/>
                    <a:pt x="168" y="336"/>
                    <a:pt x="164" y="336"/>
                  </a:cubicBezTo>
                  <a:moveTo>
                    <a:pt x="258" y="366"/>
                  </a:moveTo>
                  <a:cubicBezTo>
                    <a:pt x="256" y="371"/>
                    <a:pt x="256" y="376"/>
                    <a:pt x="256" y="382"/>
                  </a:cubicBezTo>
                  <a:cubicBezTo>
                    <a:pt x="249" y="376"/>
                    <a:pt x="241" y="371"/>
                    <a:pt x="229" y="373"/>
                  </a:cubicBezTo>
                  <a:cubicBezTo>
                    <a:pt x="226" y="374"/>
                    <a:pt x="213" y="380"/>
                    <a:pt x="211" y="379"/>
                  </a:cubicBezTo>
                  <a:cubicBezTo>
                    <a:pt x="207" y="378"/>
                    <a:pt x="200" y="362"/>
                    <a:pt x="198" y="358"/>
                  </a:cubicBezTo>
                  <a:cubicBezTo>
                    <a:pt x="195" y="352"/>
                    <a:pt x="191" y="347"/>
                    <a:pt x="187" y="343"/>
                  </a:cubicBezTo>
                  <a:cubicBezTo>
                    <a:pt x="191" y="340"/>
                    <a:pt x="195" y="338"/>
                    <a:pt x="198" y="336"/>
                  </a:cubicBezTo>
                  <a:cubicBezTo>
                    <a:pt x="202" y="333"/>
                    <a:pt x="207" y="330"/>
                    <a:pt x="211" y="327"/>
                  </a:cubicBezTo>
                  <a:cubicBezTo>
                    <a:pt x="215" y="330"/>
                    <a:pt x="216" y="335"/>
                    <a:pt x="219" y="339"/>
                  </a:cubicBezTo>
                  <a:cubicBezTo>
                    <a:pt x="221" y="342"/>
                    <a:pt x="224" y="346"/>
                    <a:pt x="226" y="350"/>
                  </a:cubicBezTo>
                  <a:cubicBezTo>
                    <a:pt x="226" y="350"/>
                    <a:pt x="225" y="350"/>
                    <a:pt x="225" y="350"/>
                  </a:cubicBezTo>
                  <a:cubicBezTo>
                    <a:pt x="224" y="354"/>
                    <a:pt x="224" y="357"/>
                    <a:pt x="225" y="360"/>
                  </a:cubicBezTo>
                  <a:cubicBezTo>
                    <a:pt x="225" y="363"/>
                    <a:pt x="229" y="365"/>
                    <a:pt x="232" y="365"/>
                  </a:cubicBezTo>
                  <a:cubicBezTo>
                    <a:pt x="242" y="366"/>
                    <a:pt x="252" y="351"/>
                    <a:pt x="241" y="344"/>
                  </a:cubicBezTo>
                  <a:cubicBezTo>
                    <a:pt x="239" y="343"/>
                    <a:pt x="237" y="344"/>
                    <a:pt x="236" y="345"/>
                  </a:cubicBezTo>
                  <a:cubicBezTo>
                    <a:pt x="235" y="345"/>
                    <a:pt x="235" y="346"/>
                    <a:pt x="235" y="346"/>
                  </a:cubicBezTo>
                  <a:cubicBezTo>
                    <a:pt x="233" y="342"/>
                    <a:pt x="229" y="338"/>
                    <a:pt x="226" y="334"/>
                  </a:cubicBezTo>
                  <a:cubicBezTo>
                    <a:pt x="223" y="330"/>
                    <a:pt x="221" y="326"/>
                    <a:pt x="217" y="323"/>
                  </a:cubicBezTo>
                  <a:cubicBezTo>
                    <a:pt x="222" y="320"/>
                    <a:pt x="227" y="316"/>
                    <a:pt x="232" y="313"/>
                  </a:cubicBezTo>
                  <a:cubicBezTo>
                    <a:pt x="236" y="321"/>
                    <a:pt x="242" y="329"/>
                    <a:pt x="247" y="336"/>
                  </a:cubicBezTo>
                  <a:cubicBezTo>
                    <a:pt x="250" y="341"/>
                    <a:pt x="260" y="349"/>
                    <a:pt x="261" y="354"/>
                  </a:cubicBezTo>
                  <a:cubicBezTo>
                    <a:pt x="264" y="363"/>
                    <a:pt x="259" y="360"/>
                    <a:pt x="258" y="36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chenying0907 385"/>
            <p:cNvSpPr/>
            <p:nvPr/>
          </p:nvSpPr>
          <p:spPr bwMode="auto">
            <a:xfrm>
              <a:off x="3392489" y="4124326"/>
              <a:ext cx="60325" cy="257175"/>
            </a:xfrm>
            <a:custGeom>
              <a:avLst/>
              <a:gdLst>
                <a:gd name="T0" fmla="*/ 28 w 28"/>
                <a:gd name="T1" fmla="*/ 2 h 120"/>
                <a:gd name="T2" fmla="*/ 25 w 28"/>
                <a:gd name="T3" fmla="*/ 2 h 120"/>
                <a:gd name="T4" fmla="*/ 19 w 28"/>
                <a:gd name="T5" fmla="*/ 27 h 120"/>
                <a:gd name="T6" fmla="*/ 10 w 28"/>
                <a:gd name="T7" fmla="*/ 59 h 120"/>
                <a:gd name="T8" fmla="*/ 1 w 28"/>
                <a:gd name="T9" fmla="*/ 119 h 120"/>
                <a:gd name="T10" fmla="*/ 2 w 28"/>
                <a:gd name="T11" fmla="*/ 119 h 120"/>
                <a:gd name="T12" fmla="*/ 14 w 28"/>
                <a:gd name="T13" fmla="*/ 53 h 120"/>
                <a:gd name="T14" fmla="*/ 22 w 28"/>
                <a:gd name="T15" fmla="*/ 22 h 120"/>
                <a:gd name="T16" fmla="*/ 28 w 28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0">
                  <a:moveTo>
                    <a:pt x="28" y="2"/>
                  </a:moveTo>
                  <a:cubicBezTo>
                    <a:pt x="27" y="0"/>
                    <a:pt x="25" y="0"/>
                    <a:pt x="25" y="2"/>
                  </a:cubicBezTo>
                  <a:cubicBezTo>
                    <a:pt x="26" y="10"/>
                    <a:pt x="21" y="19"/>
                    <a:pt x="19" y="27"/>
                  </a:cubicBezTo>
                  <a:cubicBezTo>
                    <a:pt x="16" y="38"/>
                    <a:pt x="13" y="48"/>
                    <a:pt x="10" y="59"/>
                  </a:cubicBezTo>
                  <a:cubicBezTo>
                    <a:pt x="5" y="78"/>
                    <a:pt x="0" y="99"/>
                    <a:pt x="1" y="119"/>
                  </a:cubicBezTo>
                  <a:cubicBezTo>
                    <a:pt x="1" y="120"/>
                    <a:pt x="2" y="120"/>
                    <a:pt x="2" y="119"/>
                  </a:cubicBezTo>
                  <a:cubicBezTo>
                    <a:pt x="4" y="97"/>
                    <a:pt x="8" y="74"/>
                    <a:pt x="14" y="53"/>
                  </a:cubicBezTo>
                  <a:cubicBezTo>
                    <a:pt x="17" y="43"/>
                    <a:pt x="19" y="33"/>
                    <a:pt x="22" y="22"/>
                  </a:cubicBezTo>
                  <a:cubicBezTo>
                    <a:pt x="24" y="15"/>
                    <a:pt x="28" y="9"/>
                    <a:pt x="2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chenying0907 386"/>
            <p:cNvSpPr/>
            <p:nvPr/>
          </p:nvSpPr>
          <p:spPr bwMode="auto">
            <a:xfrm>
              <a:off x="3429001" y="4181476"/>
              <a:ext cx="46038" cy="242888"/>
            </a:xfrm>
            <a:custGeom>
              <a:avLst/>
              <a:gdLst>
                <a:gd name="T0" fmla="*/ 18 w 21"/>
                <a:gd name="T1" fmla="*/ 2 h 113"/>
                <a:gd name="T2" fmla="*/ 3 w 21"/>
                <a:gd name="T3" fmla="*/ 79 h 113"/>
                <a:gd name="T4" fmla="*/ 2 w 21"/>
                <a:gd name="T5" fmla="*/ 96 h 113"/>
                <a:gd name="T6" fmla="*/ 0 w 21"/>
                <a:gd name="T7" fmla="*/ 105 h 113"/>
                <a:gd name="T8" fmla="*/ 5 w 21"/>
                <a:gd name="T9" fmla="*/ 113 h 113"/>
                <a:gd name="T10" fmla="*/ 5 w 21"/>
                <a:gd name="T11" fmla="*/ 112 h 113"/>
                <a:gd name="T12" fmla="*/ 6 w 21"/>
                <a:gd name="T13" fmla="*/ 95 h 113"/>
                <a:gd name="T14" fmla="*/ 7 w 21"/>
                <a:gd name="T15" fmla="*/ 66 h 113"/>
                <a:gd name="T16" fmla="*/ 21 w 21"/>
                <a:gd name="T17" fmla="*/ 2 h 113"/>
                <a:gd name="T18" fmla="*/ 18 w 21"/>
                <a:gd name="T19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3">
                  <a:moveTo>
                    <a:pt x="18" y="2"/>
                  </a:moveTo>
                  <a:cubicBezTo>
                    <a:pt x="11" y="26"/>
                    <a:pt x="4" y="54"/>
                    <a:pt x="3" y="79"/>
                  </a:cubicBezTo>
                  <a:cubicBezTo>
                    <a:pt x="3" y="85"/>
                    <a:pt x="4" y="90"/>
                    <a:pt x="2" y="96"/>
                  </a:cubicBezTo>
                  <a:cubicBezTo>
                    <a:pt x="2" y="99"/>
                    <a:pt x="1" y="102"/>
                    <a:pt x="0" y="105"/>
                  </a:cubicBezTo>
                  <a:cubicBezTo>
                    <a:pt x="0" y="109"/>
                    <a:pt x="0" y="112"/>
                    <a:pt x="5" y="113"/>
                  </a:cubicBezTo>
                  <a:cubicBezTo>
                    <a:pt x="5" y="113"/>
                    <a:pt x="5" y="112"/>
                    <a:pt x="5" y="112"/>
                  </a:cubicBezTo>
                  <a:cubicBezTo>
                    <a:pt x="0" y="109"/>
                    <a:pt x="5" y="99"/>
                    <a:pt x="6" y="95"/>
                  </a:cubicBezTo>
                  <a:cubicBezTo>
                    <a:pt x="8" y="85"/>
                    <a:pt x="6" y="76"/>
                    <a:pt x="7" y="66"/>
                  </a:cubicBezTo>
                  <a:cubicBezTo>
                    <a:pt x="11" y="45"/>
                    <a:pt x="15" y="23"/>
                    <a:pt x="21" y="2"/>
                  </a:cubicBezTo>
                  <a:cubicBezTo>
                    <a:pt x="21" y="1"/>
                    <a:pt x="19" y="0"/>
                    <a:pt x="1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chenying0907 387"/>
            <p:cNvSpPr/>
            <p:nvPr/>
          </p:nvSpPr>
          <p:spPr bwMode="auto">
            <a:xfrm>
              <a:off x="3440114" y="4198939"/>
              <a:ext cx="55563" cy="285750"/>
            </a:xfrm>
            <a:custGeom>
              <a:avLst/>
              <a:gdLst>
                <a:gd name="T0" fmla="*/ 23 w 26"/>
                <a:gd name="T1" fmla="*/ 1 h 133"/>
                <a:gd name="T2" fmla="*/ 16 w 26"/>
                <a:gd name="T3" fmla="*/ 35 h 133"/>
                <a:gd name="T4" fmla="*/ 8 w 26"/>
                <a:gd name="T5" fmla="*/ 74 h 133"/>
                <a:gd name="T6" fmla="*/ 6 w 26"/>
                <a:gd name="T7" fmla="*/ 109 h 133"/>
                <a:gd name="T8" fmla="*/ 6 w 26"/>
                <a:gd name="T9" fmla="*/ 132 h 133"/>
                <a:gd name="T10" fmla="*/ 8 w 26"/>
                <a:gd name="T11" fmla="*/ 131 h 133"/>
                <a:gd name="T12" fmla="*/ 8 w 26"/>
                <a:gd name="T13" fmla="*/ 113 h 133"/>
                <a:gd name="T14" fmla="*/ 8 w 26"/>
                <a:gd name="T15" fmla="*/ 101 h 133"/>
                <a:gd name="T16" fmla="*/ 13 w 26"/>
                <a:gd name="T17" fmla="*/ 66 h 133"/>
                <a:gd name="T18" fmla="*/ 19 w 26"/>
                <a:gd name="T19" fmla="*/ 36 h 133"/>
                <a:gd name="T20" fmla="*/ 26 w 26"/>
                <a:gd name="T21" fmla="*/ 2 h 133"/>
                <a:gd name="T22" fmla="*/ 23 w 26"/>
                <a:gd name="T23" fmla="*/ 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133">
                  <a:moveTo>
                    <a:pt x="23" y="1"/>
                  </a:moveTo>
                  <a:cubicBezTo>
                    <a:pt x="18" y="11"/>
                    <a:pt x="18" y="24"/>
                    <a:pt x="16" y="35"/>
                  </a:cubicBezTo>
                  <a:cubicBezTo>
                    <a:pt x="14" y="48"/>
                    <a:pt x="11" y="61"/>
                    <a:pt x="8" y="74"/>
                  </a:cubicBezTo>
                  <a:cubicBezTo>
                    <a:pt x="6" y="86"/>
                    <a:pt x="6" y="97"/>
                    <a:pt x="6" y="109"/>
                  </a:cubicBezTo>
                  <a:cubicBezTo>
                    <a:pt x="5" y="117"/>
                    <a:pt x="0" y="126"/>
                    <a:pt x="6" y="132"/>
                  </a:cubicBezTo>
                  <a:cubicBezTo>
                    <a:pt x="7" y="133"/>
                    <a:pt x="8" y="132"/>
                    <a:pt x="8" y="131"/>
                  </a:cubicBezTo>
                  <a:cubicBezTo>
                    <a:pt x="4" y="126"/>
                    <a:pt x="8" y="119"/>
                    <a:pt x="8" y="113"/>
                  </a:cubicBezTo>
                  <a:cubicBezTo>
                    <a:pt x="9" y="109"/>
                    <a:pt x="9" y="105"/>
                    <a:pt x="8" y="101"/>
                  </a:cubicBezTo>
                  <a:cubicBezTo>
                    <a:pt x="8" y="89"/>
                    <a:pt x="10" y="78"/>
                    <a:pt x="13" y="66"/>
                  </a:cubicBezTo>
                  <a:cubicBezTo>
                    <a:pt x="15" y="56"/>
                    <a:pt x="17" y="46"/>
                    <a:pt x="19" y="36"/>
                  </a:cubicBezTo>
                  <a:cubicBezTo>
                    <a:pt x="20" y="26"/>
                    <a:pt x="20" y="11"/>
                    <a:pt x="26" y="2"/>
                  </a:cubicBezTo>
                  <a:cubicBezTo>
                    <a:pt x="26" y="1"/>
                    <a:pt x="24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chenying0907 388"/>
            <p:cNvSpPr/>
            <p:nvPr/>
          </p:nvSpPr>
          <p:spPr bwMode="auto">
            <a:xfrm>
              <a:off x="3476626" y="4268789"/>
              <a:ext cx="41275" cy="258763"/>
            </a:xfrm>
            <a:custGeom>
              <a:avLst/>
              <a:gdLst>
                <a:gd name="T0" fmla="*/ 16 w 19"/>
                <a:gd name="T1" fmla="*/ 1 h 120"/>
                <a:gd name="T2" fmla="*/ 1 w 19"/>
                <a:gd name="T3" fmla="*/ 119 h 120"/>
                <a:gd name="T4" fmla="*/ 4 w 19"/>
                <a:gd name="T5" fmla="*/ 119 h 120"/>
                <a:gd name="T6" fmla="*/ 10 w 19"/>
                <a:gd name="T7" fmla="*/ 56 h 120"/>
                <a:gd name="T8" fmla="*/ 19 w 19"/>
                <a:gd name="T9" fmla="*/ 1 h 120"/>
                <a:gd name="T10" fmla="*/ 16 w 19"/>
                <a:gd name="T11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0">
                  <a:moveTo>
                    <a:pt x="16" y="1"/>
                  </a:moveTo>
                  <a:cubicBezTo>
                    <a:pt x="13" y="41"/>
                    <a:pt x="0" y="78"/>
                    <a:pt x="1" y="119"/>
                  </a:cubicBezTo>
                  <a:cubicBezTo>
                    <a:pt x="1" y="120"/>
                    <a:pt x="4" y="120"/>
                    <a:pt x="4" y="119"/>
                  </a:cubicBezTo>
                  <a:cubicBezTo>
                    <a:pt x="5" y="97"/>
                    <a:pt x="6" y="77"/>
                    <a:pt x="10" y="56"/>
                  </a:cubicBezTo>
                  <a:cubicBezTo>
                    <a:pt x="13" y="38"/>
                    <a:pt x="17" y="20"/>
                    <a:pt x="19" y="1"/>
                  </a:cubicBezTo>
                  <a:cubicBezTo>
                    <a:pt x="19" y="0"/>
                    <a:pt x="16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chenying0907 389"/>
            <p:cNvSpPr/>
            <p:nvPr/>
          </p:nvSpPr>
          <p:spPr bwMode="auto">
            <a:xfrm>
              <a:off x="3506789" y="4313239"/>
              <a:ext cx="36513" cy="257175"/>
            </a:xfrm>
            <a:custGeom>
              <a:avLst/>
              <a:gdLst>
                <a:gd name="T0" fmla="*/ 15 w 17"/>
                <a:gd name="T1" fmla="*/ 1 h 120"/>
                <a:gd name="T2" fmla="*/ 10 w 17"/>
                <a:gd name="T3" fmla="*/ 31 h 120"/>
                <a:gd name="T4" fmla="*/ 8 w 17"/>
                <a:gd name="T5" fmla="*/ 60 h 120"/>
                <a:gd name="T6" fmla="*/ 3 w 17"/>
                <a:gd name="T7" fmla="*/ 118 h 120"/>
                <a:gd name="T8" fmla="*/ 4 w 17"/>
                <a:gd name="T9" fmla="*/ 119 h 120"/>
                <a:gd name="T10" fmla="*/ 7 w 17"/>
                <a:gd name="T11" fmla="*/ 93 h 120"/>
                <a:gd name="T12" fmla="*/ 10 w 17"/>
                <a:gd name="T13" fmla="*/ 62 h 120"/>
                <a:gd name="T14" fmla="*/ 12 w 17"/>
                <a:gd name="T15" fmla="*/ 32 h 120"/>
                <a:gd name="T16" fmla="*/ 17 w 17"/>
                <a:gd name="T17" fmla="*/ 1 h 120"/>
                <a:gd name="T18" fmla="*/ 15 w 17"/>
                <a:gd name="T19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0">
                  <a:moveTo>
                    <a:pt x="15" y="1"/>
                  </a:moveTo>
                  <a:cubicBezTo>
                    <a:pt x="15" y="11"/>
                    <a:pt x="11" y="22"/>
                    <a:pt x="10" y="31"/>
                  </a:cubicBezTo>
                  <a:cubicBezTo>
                    <a:pt x="9" y="41"/>
                    <a:pt x="8" y="51"/>
                    <a:pt x="8" y="60"/>
                  </a:cubicBezTo>
                  <a:cubicBezTo>
                    <a:pt x="6" y="80"/>
                    <a:pt x="0" y="99"/>
                    <a:pt x="3" y="118"/>
                  </a:cubicBezTo>
                  <a:cubicBezTo>
                    <a:pt x="3" y="119"/>
                    <a:pt x="4" y="120"/>
                    <a:pt x="4" y="119"/>
                  </a:cubicBezTo>
                  <a:cubicBezTo>
                    <a:pt x="5" y="110"/>
                    <a:pt x="6" y="101"/>
                    <a:pt x="7" y="93"/>
                  </a:cubicBezTo>
                  <a:cubicBezTo>
                    <a:pt x="7" y="83"/>
                    <a:pt x="10" y="72"/>
                    <a:pt x="10" y="62"/>
                  </a:cubicBezTo>
                  <a:cubicBezTo>
                    <a:pt x="11" y="52"/>
                    <a:pt x="11" y="42"/>
                    <a:pt x="12" y="32"/>
                  </a:cubicBezTo>
                  <a:cubicBezTo>
                    <a:pt x="14" y="22"/>
                    <a:pt x="17" y="11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chenying0907 390"/>
            <p:cNvSpPr/>
            <p:nvPr/>
          </p:nvSpPr>
          <p:spPr bwMode="auto">
            <a:xfrm>
              <a:off x="3535364" y="4398964"/>
              <a:ext cx="25400" cy="201613"/>
            </a:xfrm>
            <a:custGeom>
              <a:avLst/>
              <a:gdLst>
                <a:gd name="T0" fmla="*/ 12 w 12"/>
                <a:gd name="T1" fmla="*/ 1 h 94"/>
                <a:gd name="T2" fmla="*/ 9 w 12"/>
                <a:gd name="T3" fmla="*/ 1 h 94"/>
                <a:gd name="T4" fmla="*/ 4 w 12"/>
                <a:gd name="T5" fmla="*/ 53 h 94"/>
                <a:gd name="T6" fmla="*/ 2 w 12"/>
                <a:gd name="T7" fmla="*/ 76 h 94"/>
                <a:gd name="T8" fmla="*/ 0 w 12"/>
                <a:gd name="T9" fmla="*/ 93 h 94"/>
                <a:gd name="T10" fmla="*/ 0 w 12"/>
                <a:gd name="T11" fmla="*/ 94 h 94"/>
                <a:gd name="T12" fmla="*/ 4 w 12"/>
                <a:gd name="T13" fmla="*/ 89 h 94"/>
                <a:gd name="T14" fmla="*/ 4 w 12"/>
                <a:gd name="T15" fmla="*/ 82 h 94"/>
                <a:gd name="T16" fmla="*/ 6 w 12"/>
                <a:gd name="T17" fmla="*/ 67 h 94"/>
                <a:gd name="T18" fmla="*/ 9 w 12"/>
                <a:gd name="T19" fmla="*/ 32 h 94"/>
                <a:gd name="T20" fmla="*/ 12 w 12"/>
                <a:gd name="T21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94">
                  <a:moveTo>
                    <a:pt x="12" y="1"/>
                  </a:moveTo>
                  <a:cubicBezTo>
                    <a:pt x="12" y="0"/>
                    <a:pt x="9" y="0"/>
                    <a:pt x="9" y="1"/>
                  </a:cubicBezTo>
                  <a:cubicBezTo>
                    <a:pt x="10" y="19"/>
                    <a:pt x="5" y="35"/>
                    <a:pt x="4" y="53"/>
                  </a:cubicBezTo>
                  <a:cubicBezTo>
                    <a:pt x="4" y="61"/>
                    <a:pt x="3" y="68"/>
                    <a:pt x="2" y="76"/>
                  </a:cubicBezTo>
                  <a:cubicBezTo>
                    <a:pt x="1" y="80"/>
                    <a:pt x="4" y="91"/>
                    <a:pt x="0" y="93"/>
                  </a:cubicBezTo>
                  <a:cubicBezTo>
                    <a:pt x="0" y="93"/>
                    <a:pt x="0" y="94"/>
                    <a:pt x="0" y="94"/>
                  </a:cubicBezTo>
                  <a:cubicBezTo>
                    <a:pt x="3" y="94"/>
                    <a:pt x="4" y="92"/>
                    <a:pt x="4" y="89"/>
                  </a:cubicBezTo>
                  <a:cubicBezTo>
                    <a:pt x="5" y="87"/>
                    <a:pt x="4" y="84"/>
                    <a:pt x="4" y="82"/>
                  </a:cubicBezTo>
                  <a:cubicBezTo>
                    <a:pt x="4" y="77"/>
                    <a:pt x="6" y="72"/>
                    <a:pt x="6" y="67"/>
                  </a:cubicBezTo>
                  <a:cubicBezTo>
                    <a:pt x="8" y="55"/>
                    <a:pt x="8" y="44"/>
                    <a:pt x="9" y="32"/>
                  </a:cubicBezTo>
                  <a:cubicBezTo>
                    <a:pt x="11" y="22"/>
                    <a:pt x="12" y="12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chenying0907 391"/>
            <p:cNvSpPr/>
            <p:nvPr/>
          </p:nvSpPr>
          <p:spPr bwMode="auto">
            <a:xfrm>
              <a:off x="3562351" y="4508501"/>
              <a:ext cx="19050" cy="166688"/>
            </a:xfrm>
            <a:custGeom>
              <a:avLst/>
              <a:gdLst>
                <a:gd name="T0" fmla="*/ 6 w 9"/>
                <a:gd name="T1" fmla="*/ 2 h 78"/>
                <a:gd name="T2" fmla="*/ 1 w 9"/>
                <a:gd name="T3" fmla="*/ 42 h 78"/>
                <a:gd name="T4" fmla="*/ 2 w 9"/>
                <a:gd name="T5" fmla="*/ 78 h 78"/>
                <a:gd name="T6" fmla="*/ 3 w 9"/>
                <a:gd name="T7" fmla="*/ 78 h 78"/>
                <a:gd name="T8" fmla="*/ 5 w 9"/>
                <a:gd name="T9" fmla="*/ 39 h 78"/>
                <a:gd name="T10" fmla="*/ 9 w 9"/>
                <a:gd name="T11" fmla="*/ 3 h 78"/>
                <a:gd name="T12" fmla="*/ 6 w 9"/>
                <a:gd name="T13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8">
                  <a:moveTo>
                    <a:pt x="6" y="2"/>
                  </a:moveTo>
                  <a:cubicBezTo>
                    <a:pt x="3" y="15"/>
                    <a:pt x="3" y="29"/>
                    <a:pt x="1" y="42"/>
                  </a:cubicBezTo>
                  <a:cubicBezTo>
                    <a:pt x="0" y="53"/>
                    <a:pt x="0" y="66"/>
                    <a:pt x="2" y="78"/>
                  </a:cubicBezTo>
                  <a:cubicBezTo>
                    <a:pt x="2" y="78"/>
                    <a:pt x="3" y="78"/>
                    <a:pt x="3" y="78"/>
                  </a:cubicBezTo>
                  <a:cubicBezTo>
                    <a:pt x="5" y="65"/>
                    <a:pt x="3" y="52"/>
                    <a:pt x="5" y="39"/>
                  </a:cubicBezTo>
                  <a:cubicBezTo>
                    <a:pt x="7" y="27"/>
                    <a:pt x="6" y="15"/>
                    <a:pt x="9" y="3"/>
                  </a:cubicBezTo>
                  <a:cubicBezTo>
                    <a:pt x="9" y="1"/>
                    <a:pt x="6" y="0"/>
                    <a:pt x="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chenying0907 392"/>
            <p:cNvSpPr/>
            <p:nvPr/>
          </p:nvSpPr>
          <p:spPr bwMode="auto">
            <a:xfrm>
              <a:off x="3598864" y="4503739"/>
              <a:ext cx="26988" cy="184150"/>
            </a:xfrm>
            <a:custGeom>
              <a:avLst/>
              <a:gdLst>
                <a:gd name="T0" fmla="*/ 6 w 12"/>
                <a:gd name="T1" fmla="*/ 1 h 86"/>
                <a:gd name="T2" fmla="*/ 5 w 12"/>
                <a:gd name="T3" fmla="*/ 3 h 86"/>
                <a:gd name="T4" fmla="*/ 6 w 12"/>
                <a:gd name="T5" fmla="*/ 22 h 86"/>
                <a:gd name="T6" fmla="*/ 3 w 12"/>
                <a:gd name="T7" fmla="*/ 43 h 86"/>
                <a:gd name="T8" fmla="*/ 2 w 12"/>
                <a:gd name="T9" fmla="*/ 84 h 86"/>
                <a:gd name="T10" fmla="*/ 4 w 12"/>
                <a:gd name="T11" fmla="*/ 84 h 86"/>
                <a:gd name="T12" fmla="*/ 4 w 12"/>
                <a:gd name="T13" fmla="*/ 57 h 86"/>
                <a:gd name="T14" fmla="*/ 7 w 12"/>
                <a:gd name="T15" fmla="*/ 28 h 86"/>
                <a:gd name="T16" fmla="*/ 6 w 12"/>
                <a:gd name="T17" fmla="*/ 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6">
                  <a:moveTo>
                    <a:pt x="6" y="1"/>
                  </a:moveTo>
                  <a:cubicBezTo>
                    <a:pt x="5" y="0"/>
                    <a:pt x="4" y="2"/>
                    <a:pt x="5" y="3"/>
                  </a:cubicBezTo>
                  <a:cubicBezTo>
                    <a:pt x="9" y="8"/>
                    <a:pt x="7" y="16"/>
                    <a:pt x="6" y="22"/>
                  </a:cubicBezTo>
                  <a:cubicBezTo>
                    <a:pt x="5" y="29"/>
                    <a:pt x="4" y="36"/>
                    <a:pt x="3" y="43"/>
                  </a:cubicBezTo>
                  <a:cubicBezTo>
                    <a:pt x="1" y="56"/>
                    <a:pt x="0" y="71"/>
                    <a:pt x="2" y="84"/>
                  </a:cubicBezTo>
                  <a:cubicBezTo>
                    <a:pt x="2" y="86"/>
                    <a:pt x="4" y="86"/>
                    <a:pt x="4" y="84"/>
                  </a:cubicBezTo>
                  <a:cubicBezTo>
                    <a:pt x="5" y="75"/>
                    <a:pt x="4" y="66"/>
                    <a:pt x="4" y="57"/>
                  </a:cubicBezTo>
                  <a:cubicBezTo>
                    <a:pt x="4" y="47"/>
                    <a:pt x="6" y="38"/>
                    <a:pt x="7" y="28"/>
                  </a:cubicBezTo>
                  <a:cubicBezTo>
                    <a:pt x="8" y="20"/>
                    <a:pt x="12" y="8"/>
                    <a:pt x="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chenying0907 393"/>
            <p:cNvSpPr/>
            <p:nvPr/>
          </p:nvSpPr>
          <p:spPr bwMode="auto">
            <a:xfrm>
              <a:off x="3621089" y="4594226"/>
              <a:ext cx="20638" cy="195263"/>
            </a:xfrm>
            <a:custGeom>
              <a:avLst/>
              <a:gdLst>
                <a:gd name="T0" fmla="*/ 9 w 10"/>
                <a:gd name="T1" fmla="*/ 3 h 91"/>
                <a:gd name="T2" fmla="*/ 6 w 10"/>
                <a:gd name="T3" fmla="*/ 2 h 91"/>
                <a:gd name="T4" fmla="*/ 2 w 10"/>
                <a:gd name="T5" fmla="*/ 43 h 91"/>
                <a:gd name="T6" fmla="*/ 2 w 10"/>
                <a:gd name="T7" fmla="*/ 90 h 91"/>
                <a:gd name="T8" fmla="*/ 4 w 10"/>
                <a:gd name="T9" fmla="*/ 90 h 91"/>
                <a:gd name="T10" fmla="*/ 5 w 10"/>
                <a:gd name="T11" fmla="*/ 47 h 91"/>
                <a:gd name="T12" fmla="*/ 9 w 10"/>
                <a:gd name="T13" fmla="*/ 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1">
                  <a:moveTo>
                    <a:pt x="9" y="3"/>
                  </a:moveTo>
                  <a:cubicBezTo>
                    <a:pt x="10" y="1"/>
                    <a:pt x="7" y="0"/>
                    <a:pt x="6" y="2"/>
                  </a:cubicBezTo>
                  <a:cubicBezTo>
                    <a:pt x="3" y="15"/>
                    <a:pt x="2" y="30"/>
                    <a:pt x="2" y="43"/>
                  </a:cubicBezTo>
                  <a:cubicBezTo>
                    <a:pt x="1" y="58"/>
                    <a:pt x="0" y="75"/>
                    <a:pt x="2" y="90"/>
                  </a:cubicBezTo>
                  <a:cubicBezTo>
                    <a:pt x="2" y="91"/>
                    <a:pt x="4" y="91"/>
                    <a:pt x="4" y="90"/>
                  </a:cubicBezTo>
                  <a:cubicBezTo>
                    <a:pt x="6" y="76"/>
                    <a:pt x="4" y="61"/>
                    <a:pt x="5" y="47"/>
                  </a:cubicBezTo>
                  <a:cubicBezTo>
                    <a:pt x="5" y="33"/>
                    <a:pt x="6" y="16"/>
                    <a:pt x="9" y="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chenying0907 394"/>
            <p:cNvSpPr/>
            <p:nvPr/>
          </p:nvSpPr>
          <p:spPr bwMode="auto">
            <a:xfrm>
              <a:off x="3648076" y="4584701"/>
              <a:ext cx="23813" cy="207963"/>
            </a:xfrm>
            <a:custGeom>
              <a:avLst/>
              <a:gdLst>
                <a:gd name="T0" fmla="*/ 11 w 11"/>
                <a:gd name="T1" fmla="*/ 1 h 97"/>
                <a:gd name="T2" fmla="*/ 9 w 11"/>
                <a:gd name="T3" fmla="*/ 1 h 97"/>
                <a:gd name="T4" fmla="*/ 4 w 11"/>
                <a:gd name="T5" fmla="*/ 97 h 97"/>
                <a:gd name="T6" fmla="*/ 6 w 11"/>
                <a:gd name="T7" fmla="*/ 97 h 97"/>
                <a:gd name="T8" fmla="*/ 7 w 11"/>
                <a:gd name="T9" fmla="*/ 51 h 97"/>
                <a:gd name="T10" fmla="*/ 11 w 11"/>
                <a:gd name="T11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7">
                  <a:moveTo>
                    <a:pt x="11" y="1"/>
                  </a:moveTo>
                  <a:cubicBezTo>
                    <a:pt x="11" y="0"/>
                    <a:pt x="9" y="0"/>
                    <a:pt x="9" y="1"/>
                  </a:cubicBezTo>
                  <a:cubicBezTo>
                    <a:pt x="7" y="33"/>
                    <a:pt x="0" y="65"/>
                    <a:pt x="4" y="97"/>
                  </a:cubicBezTo>
                  <a:cubicBezTo>
                    <a:pt x="4" y="97"/>
                    <a:pt x="6" y="97"/>
                    <a:pt x="6" y="97"/>
                  </a:cubicBezTo>
                  <a:cubicBezTo>
                    <a:pt x="8" y="82"/>
                    <a:pt x="6" y="66"/>
                    <a:pt x="7" y="51"/>
                  </a:cubicBezTo>
                  <a:cubicBezTo>
                    <a:pt x="8" y="34"/>
                    <a:pt x="11" y="18"/>
                    <a:pt x="1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chenying0907 395"/>
            <p:cNvSpPr/>
            <p:nvPr/>
          </p:nvSpPr>
          <p:spPr bwMode="auto">
            <a:xfrm>
              <a:off x="3676651" y="4664076"/>
              <a:ext cx="23813" cy="168275"/>
            </a:xfrm>
            <a:custGeom>
              <a:avLst/>
              <a:gdLst>
                <a:gd name="T0" fmla="*/ 6 w 11"/>
                <a:gd name="T1" fmla="*/ 74 h 78"/>
                <a:gd name="T2" fmla="*/ 5 w 11"/>
                <a:gd name="T3" fmla="*/ 68 h 78"/>
                <a:gd name="T4" fmla="*/ 6 w 11"/>
                <a:gd name="T5" fmla="*/ 60 h 78"/>
                <a:gd name="T6" fmla="*/ 6 w 11"/>
                <a:gd name="T7" fmla="*/ 43 h 78"/>
                <a:gd name="T8" fmla="*/ 11 w 11"/>
                <a:gd name="T9" fmla="*/ 2 h 78"/>
                <a:gd name="T10" fmla="*/ 8 w 11"/>
                <a:gd name="T11" fmla="*/ 2 h 78"/>
                <a:gd name="T12" fmla="*/ 3 w 11"/>
                <a:gd name="T13" fmla="*/ 48 h 78"/>
                <a:gd name="T14" fmla="*/ 4 w 11"/>
                <a:gd name="T15" fmla="*/ 77 h 78"/>
                <a:gd name="T16" fmla="*/ 5 w 11"/>
                <a:gd name="T17" fmla="*/ 78 h 78"/>
                <a:gd name="T18" fmla="*/ 7 w 11"/>
                <a:gd name="T19" fmla="*/ 77 h 78"/>
                <a:gd name="T20" fmla="*/ 8 w 11"/>
                <a:gd name="T21" fmla="*/ 76 h 78"/>
                <a:gd name="T22" fmla="*/ 8 w 11"/>
                <a:gd name="T23" fmla="*/ 74 h 78"/>
                <a:gd name="T24" fmla="*/ 6 w 11"/>
                <a:gd name="T2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78">
                  <a:moveTo>
                    <a:pt x="6" y="74"/>
                  </a:moveTo>
                  <a:cubicBezTo>
                    <a:pt x="6" y="75"/>
                    <a:pt x="5" y="68"/>
                    <a:pt x="5" y="68"/>
                  </a:cubicBezTo>
                  <a:cubicBezTo>
                    <a:pt x="5" y="65"/>
                    <a:pt x="5" y="63"/>
                    <a:pt x="6" y="60"/>
                  </a:cubicBezTo>
                  <a:cubicBezTo>
                    <a:pt x="6" y="54"/>
                    <a:pt x="6" y="49"/>
                    <a:pt x="6" y="43"/>
                  </a:cubicBezTo>
                  <a:cubicBezTo>
                    <a:pt x="8" y="29"/>
                    <a:pt x="10" y="16"/>
                    <a:pt x="11" y="2"/>
                  </a:cubicBezTo>
                  <a:cubicBezTo>
                    <a:pt x="11" y="0"/>
                    <a:pt x="8" y="0"/>
                    <a:pt x="8" y="2"/>
                  </a:cubicBezTo>
                  <a:cubicBezTo>
                    <a:pt x="7" y="17"/>
                    <a:pt x="4" y="33"/>
                    <a:pt x="3" y="48"/>
                  </a:cubicBezTo>
                  <a:cubicBezTo>
                    <a:pt x="3" y="57"/>
                    <a:pt x="0" y="69"/>
                    <a:pt x="4" y="77"/>
                  </a:cubicBezTo>
                  <a:cubicBezTo>
                    <a:pt x="4" y="78"/>
                    <a:pt x="5" y="78"/>
                    <a:pt x="5" y="78"/>
                  </a:cubicBezTo>
                  <a:cubicBezTo>
                    <a:pt x="6" y="78"/>
                    <a:pt x="6" y="78"/>
                    <a:pt x="7" y="77"/>
                  </a:cubicBezTo>
                  <a:cubicBezTo>
                    <a:pt x="7" y="77"/>
                    <a:pt x="8" y="77"/>
                    <a:pt x="8" y="7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7" y="73"/>
                    <a:pt x="6" y="7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chenying0907 396"/>
            <p:cNvSpPr/>
            <p:nvPr/>
          </p:nvSpPr>
          <p:spPr bwMode="auto">
            <a:xfrm>
              <a:off x="3725864" y="4735514"/>
              <a:ext cx="17463" cy="49213"/>
            </a:xfrm>
            <a:custGeom>
              <a:avLst/>
              <a:gdLst>
                <a:gd name="T0" fmla="*/ 5 w 8"/>
                <a:gd name="T1" fmla="*/ 1 h 23"/>
                <a:gd name="T2" fmla="*/ 0 w 8"/>
                <a:gd name="T3" fmla="*/ 21 h 23"/>
                <a:gd name="T4" fmla="*/ 2 w 8"/>
                <a:gd name="T5" fmla="*/ 22 h 23"/>
                <a:gd name="T6" fmla="*/ 8 w 8"/>
                <a:gd name="T7" fmla="*/ 2 h 23"/>
                <a:gd name="T8" fmla="*/ 5 w 8"/>
                <a:gd name="T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5" y="1"/>
                  </a:moveTo>
                  <a:cubicBezTo>
                    <a:pt x="4" y="8"/>
                    <a:pt x="1" y="14"/>
                    <a:pt x="0" y="21"/>
                  </a:cubicBezTo>
                  <a:cubicBezTo>
                    <a:pt x="0" y="22"/>
                    <a:pt x="2" y="23"/>
                    <a:pt x="2" y="22"/>
                  </a:cubicBezTo>
                  <a:cubicBezTo>
                    <a:pt x="5" y="15"/>
                    <a:pt x="6" y="8"/>
                    <a:pt x="8" y="2"/>
                  </a:cubicBezTo>
                  <a:cubicBezTo>
                    <a:pt x="8" y="0"/>
                    <a:pt x="6" y="0"/>
                    <a:pt x="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7" name="PA_组合 16"/>
          <p:cNvGrpSpPr/>
          <p:nvPr>
            <p:custDataLst>
              <p:tags r:id="rId2"/>
            </p:custDataLst>
          </p:nvPr>
        </p:nvGrpSpPr>
        <p:grpSpPr>
          <a:xfrm>
            <a:off x="1921714" y="453763"/>
            <a:ext cx="5375831" cy="822077"/>
            <a:chOff x="1786655" y="491683"/>
            <a:chExt cx="5375831" cy="822077"/>
          </a:xfrm>
        </p:grpSpPr>
        <p:sp>
          <p:nvSpPr>
            <p:cNvPr id="18" name="矩形 17"/>
            <p:cNvSpPr/>
            <p:nvPr/>
          </p:nvSpPr>
          <p:spPr>
            <a:xfrm>
              <a:off x="1786655" y="945460"/>
              <a:ext cx="5375831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786655" y="491683"/>
              <a:ext cx="444216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accent5"/>
                  </a:solidFill>
                  <a:latin typeface="+mj-ea"/>
                  <a:ea typeface="+mj-ea"/>
                </a:rPr>
                <a:t>小组分工</a:t>
              </a:r>
            </a:p>
          </p:txBody>
        </p:sp>
      </p:grpSp>
      <p:grpSp>
        <p:nvGrpSpPr>
          <p:cNvPr id="104" name="PA_组合 103"/>
          <p:cNvGrpSpPr/>
          <p:nvPr>
            <p:custDataLst>
              <p:tags r:id="rId3"/>
            </p:custDataLst>
          </p:nvPr>
        </p:nvGrpSpPr>
        <p:grpSpPr>
          <a:xfrm>
            <a:off x="2821457" y="2334839"/>
            <a:ext cx="1478968" cy="1210253"/>
            <a:chOff x="6765925" y="1565276"/>
            <a:chExt cx="1144588" cy="936626"/>
          </a:xfrm>
          <a:solidFill>
            <a:srgbClr val="FFC000"/>
          </a:solidFill>
        </p:grpSpPr>
        <p:sp>
          <p:nvSpPr>
            <p:cNvPr id="105" name="chenying0907 51"/>
            <p:cNvSpPr/>
            <p:nvPr/>
          </p:nvSpPr>
          <p:spPr bwMode="auto">
            <a:xfrm>
              <a:off x="6765925" y="2073276"/>
              <a:ext cx="142875" cy="36513"/>
            </a:xfrm>
            <a:custGeom>
              <a:avLst/>
              <a:gdLst>
                <a:gd name="T0" fmla="*/ 0 w 66"/>
                <a:gd name="T1" fmla="*/ 4 h 17"/>
                <a:gd name="T2" fmla="*/ 7 w 66"/>
                <a:gd name="T3" fmla="*/ 3 h 17"/>
                <a:gd name="T4" fmla="*/ 9 w 66"/>
                <a:gd name="T5" fmla="*/ 4 h 17"/>
                <a:gd name="T6" fmla="*/ 24 w 66"/>
                <a:gd name="T7" fmla="*/ 7 h 17"/>
                <a:gd name="T8" fmla="*/ 25 w 66"/>
                <a:gd name="T9" fmla="*/ 7 h 17"/>
                <a:gd name="T10" fmla="*/ 56 w 66"/>
                <a:gd name="T11" fmla="*/ 4 h 17"/>
                <a:gd name="T12" fmla="*/ 58 w 66"/>
                <a:gd name="T13" fmla="*/ 4 h 17"/>
                <a:gd name="T14" fmla="*/ 65 w 66"/>
                <a:gd name="T15" fmla="*/ 9 h 17"/>
                <a:gd name="T16" fmla="*/ 66 w 66"/>
                <a:gd name="T17" fmla="*/ 12 h 17"/>
                <a:gd name="T18" fmla="*/ 64 w 66"/>
                <a:gd name="T19" fmla="*/ 14 h 17"/>
                <a:gd name="T20" fmla="*/ 39 w 66"/>
                <a:gd name="T21" fmla="*/ 17 h 17"/>
                <a:gd name="T22" fmla="*/ 34 w 66"/>
                <a:gd name="T23" fmla="*/ 16 h 17"/>
                <a:gd name="T24" fmla="*/ 25 w 66"/>
                <a:gd name="T25" fmla="*/ 16 h 17"/>
                <a:gd name="T26" fmla="*/ 22 w 66"/>
                <a:gd name="T27" fmla="*/ 16 h 17"/>
                <a:gd name="T28" fmla="*/ 0 w 66"/>
                <a:gd name="T2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" h="17">
                  <a:moveTo>
                    <a:pt x="0" y="4"/>
                  </a:moveTo>
                  <a:cubicBezTo>
                    <a:pt x="2" y="1"/>
                    <a:pt x="4" y="0"/>
                    <a:pt x="7" y="3"/>
                  </a:cubicBezTo>
                  <a:cubicBezTo>
                    <a:pt x="8" y="4"/>
                    <a:pt x="8" y="4"/>
                    <a:pt x="9" y="4"/>
                  </a:cubicBezTo>
                  <a:cubicBezTo>
                    <a:pt x="14" y="5"/>
                    <a:pt x="19" y="6"/>
                    <a:pt x="24" y="7"/>
                  </a:cubicBezTo>
                  <a:cubicBezTo>
                    <a:pt x="24" y="7"/>
                    <a:pt x="25" y="7"/>
                    <a:pt x="25" y="7"/>
                  </a:cubicBezTo>
                  <a:cubicBezTo>
                    <a:pt x="35" y="2"/>
                    <a:pt x="46" y="8"/>
                    <a:pt x="56" y="4"/>
                  </a:cubicBezTo>
                  <a:cubicBezTo>
                    <a:pt x="56" y="3"/>
                    <a:pt x="57" y="4"/>
                    <a:pt x="58" y="4"/>
                  </a:cubicBezTo>
                  <a:cubicBezTo>
                    <a:pt x="60" y="6"/>
                    <a:pt x="63" y="7"/>
                    <a:pt x="65" y="9"/>
                  </a:cubicBezTo>
                  <a:cubicBezTo>
                    <a:pt x="65" y="9"/>
                    <a:pt x="66" y="11"/>
                    <a:pt x="66" y="12"/>
                  </a:cubicBezTo>
                  <a:cubicBezTo>
                    <a:pt x="66" y="12"/>
                    <a:pt x="65" y="14"/>
                    <a:pt x="64" y="14"/>
                  </a:cubicBezTo>
                  <a:cubicBezTo>
                    <a:pt x="56" y="15"/>
                    <a:pt x="47" y="16"/>
                    <a:pt x="39" y="17"/>
                  </a:cubicBezTo>
                  <a:cubicBezTo>
                    <a:pt x="37" y="17"/>
                    <a:pt x="36" y="16"/>
                    <a:pt x="34" y="16"/>
                  </a:cubicBezTo>
                  <a:cubicBezTo>
                    <a:pt x="31" y="16"/>
                    <a:pt x="28" y="13"/>
                    <a:pt x="25" y="16"/>
                  </a:cubicBezTo>
                  <a:cubicBezTo>
                    <a:pt x="24" y="17"/>
                    <a:pt x="23" y="17"/>
                    <a:pt x="22" y="16"/>
                  </a:cubicBezTo>
                  <a:cubicBezTo>
                    <a:pt x="14" y="14"/>
                    <a:pt x="4" y="1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chenying0907 52"/>
            <p:cNvSpPr/>
            <p:nvPr/>
          </p:nvSpPr>
          <p:spPr bwMode="auto">
            <a:xfrm>
              <a:off x="6870700" y="2408239"/>
              <a:ext cx="112713" cy="93663"/>
            </a:xfrm>
            <a:custGeom>
              <a:avLst/>
              <a:gdLst>
                <a:gd name="T0" fmla="*/ 53 w 53"/>
                <a:gd name="T1" fmla="*/ 2 h 43"/>
                <a:gd name="T2" fmla="*/ 41 w 53"/>
                <a:gd name="T3" fmla="*/ 13 h 43"/>
                <a:gd name="T4" fmla="*/ 27 w 53"/>
                <a:gd name="T5" fmla="*/ 23 h 43"/>
                <a:gd name="T6" fmla="*/ 22 w 53"/>
                <a:gd name="T7" fmla="*/ 28 h 43"/>
                <a:gd name="T8" fmla="*/ 4 w 53"/>
                <a:gd name="T9" fmla="*/ 42 h 43"/>
                <a:gd name="T10" fmla="*/ 0 w 53"/>
                <a:gd name="T11" fmla="*/ 42 h 43"/>
                <a:gd name="T12" fmla="*/ 2 w 53"/>
                <a:gd name="T13" fmla="*/ 38 h 43"/>
                <a:gd name="T14" fmla="*/ 19 w 53"/>
                <a:gd name="T15" fmla="*/ 19 h 43"/>
                <a:gd name="T16" fmla="*/ 37 w 53"/>
                <a:gd name="T17" fmla="*/ 4 h 43"/>
                <a:gd name="T18" fmla="*/ 53 w 53"/>
                <a:gd name="T1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43">
                  <a:moveTo>
                    <a:pt x="53" y="2"/>
                  </a:moveTo>
                  <a:cubicBezTo>
                    <a:pt x="49" y="6"/>
                    <a:pt x="45" y="10"/>
                    <a:pt x="41" y="13"/>
                  </a:cubicBezTo>
                  <a:cubicBezTo>
                    <a:pt x="37" y="16"/>
                    <a:pt x="32" y="19"/>
                    <a:pt x="27" y="23"/>
                  </a:cubicBezTo>
                  <a:cubicBezTo>
                    <a:pt x="25" y="24"/>
                    <a:pt x="24" y="26"/>
                    <a:pt x="22" y="28"/>
                  </a:cubicBezTo>
                  <a:cubicBezTo>
                    <a:pt x="17" y="34"/>
                    <a:pt x="12" y="40"/>
                    <a:pt x="4" y="42"/>
                  </a:cubicBezTo>
                  <a:cubicBezTo>
                    <a:pt x="3" y="43"/>
                    <a:pt x="2" y="42"/>
                    <a:pt x="0" y="42"/>
                  </a:cubicBezTo>
                  <a:cubicBezTo>
                    <a:pt x="1" y="40"/>
                    <a:pt x="1" y="39"/>
                    <a:pt x="2" y="38"/>
                  </a:cubicBezTo>
                  <a:cubicBezTo>
                    <a:pt x="7" y="31"/>
                    <a:pt x="14" y="26"/>
                    <a:pt x="19" y="19"/>
                  </a:cubicBezTo>
                  <a:cubicBezTo>
                    <a:pt x="24" y="13"/>
                    <a:pt x="31" y="9"/>
                    <a:pt x="37" y="4"/>
                  </a:cubicBezTo>
                  <a:cubicBezTo>
                    <a:pt x="42" y="0"/>
                    <a:pt x="47" y="0"/>
                    <a:pt x="5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chenying0907 53"/>
            <p:cNvSpPr/>
            <p:nvPr/>
          </p:nvSpPr>
          <p:spPr bwMode="auto">
            <a:xfrm>
              <a:off x="7312025" y="1565276"/>
              <a:ext cx="39688" cy="139700"/>
            </a:xfrm>
            <a:custGeom>
              <a:avLst/>
              <a:gdLst>
                <a:gd name="T0" fmla="*/ 11 w 19"/>
                <a:gd name="T1" fmla="*/ 65 h 65"/>
                <a:gd name="T2" fmla="*/ 8 w 19"/>
                <a:gd name="T3" fmla="*/ 50 h 65"/>
                <a:gd name="T4" fmla="*/ 6 w 19"/>
                <a:gd name="T5" fmla="*/ 34 h 65"/>
                <a:gd name="T6" fmla="*/ 4 w 19"/>
                <a:gd name="T7" fmla="*/ 25 h 65"/>
                <a:gd name="T8" fmla="*/ 4 w 19"/>
                <a:gd name="T9" fmla="*/ 25 h 65"/>
                <a:gd name="T10" fmla="*/ 0 w 19"/>
                <a:gd name="T11" fmla="*/ 4 h 65"/>
                <a:gd name="T12" fmla="*/ 3 w 19"/>
                <a:gd name="T13" fmla="*/ 0 h 65"/>
                <a:gd name="T14" fmla="*/ 6 w 19"/>
                <a:gd name="T15" fmla="*/ 4 h 65"/>
                <a:gd name="T16" fmla="*/ 6 w 19"/>
                <a:gd name="T17" fmla="*/ 5 h 65"/>
                <a:gd name="T18" fmla="*/ 12 w 19"/>
                <a:gd name="T19" fmla="*/ 25 h 65"/>
                <a:gd name="T20" fmla="*/ 15 w 19"/>
                <a:gd name="T21" fmla="*/ 33 h 65"/>
                <a:gd name="T22" fmla="*/ 18 w 19"/>
                <a:gd name="T23" fmla="*/ 52 h 65"/>
                <a:gd name="T24" fmla="*/ 11 w 19"/>
                <a:gd name="T25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65">
                  <a:moveTo>
                    <a:pt x="11" y="65"/>
                  </a:moveTo>
                  <a:cubicBezTo>
                    <a:pt x="10" y="60"/>
                    <a:pt x="9" y="55"/>
                    <a:pt x="8" y="50"/>
                  </a:cubicBezTo>
                  <a:cubicBezTo>
                    <a:pt x="7" y="44"/>
                    <a:pt x="7" y="39"/>
                    <a:pt x="6" y="34"/>
                  </a:cubicBezTo>
                  <a:cubicBezTo>
                    <a:pt x="6" y="31"/>
                    <a:pt x="7" y="27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18"/>
                    <a:pt x="1" y="11"/>
                    <a:pt x="0" y="4"/>
                  </a:cubicBezTo>
                  <a:cubicBezTo>
                    <a:pt x="0" y="2"/>
                    <a:pt x="2" y="1"/>
                    <a:pt x="3" y="0"/>
                  </a:cubicBezTo>
                  <a:cubicBezTo>
                    <a:pt x="4" y="1"/>
                    <a:pt x="5" y="3"/>
                    <a:pt x="6" y="4"/>
                  </a:cubicBezTo>
                  <a:cubicBezTo>
                    <a:pt x="6" y="4"/>
                    <a:pt x="6" y="5"/>
                    <a:pt x="6" y="5"/>
                  </a:cubicBezTo>
                  <a:cubicBezTo>
                    <a:pt x="8" y="11"/>
                    <a:pt x="10" y="18"/>
                    <a:pt x="12" y="25"/>
                  </a:cubicBezTo>
                  <a:cubicBezTo>
                    <a:pt x="13" y="27"/>
                    <a:pt x="15" y="30"/>
                    <a:pt x="15" y="33"/>
                  </a:cubicBezTo>
                  <a:cubicBezTo>
                    <a:pt x="16" y="39"/>
                    <a:pt x="17" y="46"/>
                    <a:pt x="18" y="52"/>
                  </a:cubicBezTo>
                  <a:cubicBezTo>
                    <a:pt x="19" y="56"/>
                    <a:pt x="16" y="62"/>
                    <a:pt x="11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8" name="chenying0907 54"/>
            <p:cNvSpPr/>
            <p:nvPr/>
          </p:nvSpPr>
          <p:spPr bwMode="auto">
            <a:xfrm>
              <a:off x="6769100" y="1690689"/>
              <a:ext cx="96838" cy="82550"/>
            </a:xfrm>
            <a:custGeom>
              <a:avLst/>
              <a:gdLst>
                <a:gd name="T0" fmla="*/ 43 w 45"/>
                <a:gd name="T1" fmla="*/ 38 h 38"/>
                <a:gd name="T2" fmla="*/ 23 w 45"/>
                <a:gd name="T3" fmla="*/ 21 h 38"/>
                <a:gd name="T4" fmla="*/ 16 w 45"/>
                <a:gd name="T5" fmla="*/ 16 h 38"/>
                <a:gd name="T6" fmla="*/ 0 w 45"/>
                <a:gd name="T7" fmla="*/ 4 h 38"/>
                <a:gd name="T8" fmla="*/ 0 w 45"/>
                <a:gd name="T9" fmla="*/ 0 h 38"/>
                <a:gd name="T10" fmla="*/ 5 w 45"/>
                <a:gd name="T11" fmla="*/ 1 h 38"/>
                <a:gd name="T12" fmla="*/ 23 w 45"/>
                <a:gd name="T13" fmla="*/ 10 h 38"/>
                <a:gd name="T14" fmla="*/ 37 w 45"/>
                <a:gd name="T15" fmla="*/ 20 h 38"/>
                <a:gd name="T16" fmla="*/ 43 w 45"/>
                <a:gd name="T17" fmla="*/ 25 h 38"/>
                <a:gd name="T18" fmla="*/ 43 w 45"/>
                <a:gd name="T1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38">
                  <a:moveTo>
                    <a:pt x="43" y="38"/>
                  </a:moveTo>
                  <a:cubicBezTo>
                    <a:pt x="36" y="32"/>
                    <a:pt x="30" y="27"/>
                    <a:pt x="23" y="21"/>
                  </a:cubicBezTo>
                  <a:cubicBezTo>
                    <a:pt x="21" y="19"/>
                    <a:pt x="19" y="17"/>
                    <a:pt x="16" y="16"/>
                  </a:cubicBezTo>
                  <a:cubicBezTo>
                    <a:pt x="10" y="13"/>
                    <a:pt x="5" y="8"/>
                    <a:pt x="0" y="4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3" y="0"/>
                    <a:pt x="5" y="1"/>
                  </a:cubicBezTo>
                  <a:cubicBezTo>
                    <a:pt x="11" y="4"/>
                    <a:pt x="17" y="6"/>
                    <a:pt x="23" y="10"/>
                  </a:cubicBezTo>
                  <a:cubicBezTo>
                    <a:pt x="28" y="13"/>
                    <a:pt x="33" y="17"/>
                    <a:pt x="37" y="20"/>
                  </a:cubicBezTo>
                  <a:cubicBezTo>
                    <a:pt x="39" y="22"/>
                    <a:pt x="41" y="24"/>
                    <a:pt x="43" y="25"/>
                  </a:cubicBezTo>
                  <a:cubicBezTo>
                    <a:pt x="45" y="27"/>
                    <a:pt x="45" y="34"/>
                    <a:pt x="43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chenying0907 55"/>
            <p:cNvSpPr/>
            <p:nvPr/>
          </p:nvSpPr>
          <p:spPr bwMode="auto">
            <a:xfrm>
              <a:off x="7791450" y="2054226"/>
              <a:ext cx="119063" cy="30163"/>
            </a:xfrm>
            <a:custGeom>
              <a:avLst/>
              <a:gdLst>
                <a:gd name="T0" fmla="*/ 0 w 55"/>
                <a:gd name="T1" fmla="*/ 7 h 14"/>
                <a:gd name="T2" fmla="*/ 28 w 55"/>
                <a:gd name="T3" fmla="*/ 3 h 14"/>
                <a:gd name="T4" fmla="*/ 34 w 55"/>
                <a:gd name="T5" fmla="*/ 2 h 14"/>
                <a:gd name="T6" fmla="*/ 53 w 55"/>
                <a:gd name="T7" fmla="*/ 3 h 14"/>
                <a:gd name="T8" fmla="*/ 55 w 55"/>
                <a:gd name="T9" fmla="*/ 6 h 14"/>
                <a:gd name="T10" fmla="*/ 51 w 55"/>
                <a:gd name="T11" fmla="*/ 7 h 14"/>
                <a:gd name="T12" fmla="*/ 32 w 55"/>
                <a:gd name="T13" fmla="*/ 10 h 14"/>
                <a:gd name="T14" fmla="*/ 28 w 55"/>
                <a:gd name="T15" fmla="*/ 11 h 14"/>
                <a:gd name="T16" fmla="*/ 12 w 55"/>
                <a:gd name="T17" fmla="*/ 13 h 14"/>
                <a:gd name="T18" fmla="*/ 0 w 55"/>
                <a:gd name="T1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14">
                  <a:moveTo>
                    <a:pt x="0" y="7"/>
                  </a:moveTo>
                  <a:cubicBezTo>
                    <a:pt x="10" y="4"/>
                    <a:pt x="18" y="1"/>
                    <a:pt x="28" y="3"/>
                  </a:cubicBezTo>
                  <a:cubicBezTo>
                    <a:pt x="30" y="3"/>
                    <a:pt x="32" y="2"/>
                    <a:pt x="34" y="2"/>
                  </a:cubicBezTo>
                  <a:cubicBezTo>
                    <a:pt x="40" y="1"/>
                    <a:pt x="46" y="0"/>
                    <a:pt x="53" y="3"/>
                  </a:cubicBezTo>
                  <a:cubicBezTo>
                    <a:pt x="54" y="3"/>
                    <a:pt x="54" y="5"/>
                    <a:pt x="55" y="6"/>
                  </a:cubicBezTo>
                  <a:cubicBezTo>
                    <a:pt x="54" y="6"/>
                    <a:pt x="52" y="7"/>
                    <a:pt x="51" y="7"/>
                  </a:cubicBezTo>
                  <a:cubicBezTo>
                    <a:pt x="45" y="8"/>
                    <a:pt x="38" y="9"/>
                    <a:pt x="32" y="10"/>
                  </a:cubicBezTo>
                  <a:cubicBezTo>
                    <a:pt x="31" y="10"/>
                    <a:pt x="29" y="11"/>
                    <a:pt x="28" y="11"/>
                  </a:cubicBezTo>
                  <a:cubicBezTo>
                    <a:pt x="23" y="12"/>
                    <a:pt x="17" y="11"/>
                    <a:pt x="12" y="13"/>
                  </a:cubicBezTo>
                  <a:cubicBezTo>
                    <a:pt x="6" y="14"/>
                    <a:pt x="4" y="9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chenying0907 56"/>
            <p:cNvSpPr/>
            <p:nvPr/>
          </p:nvSpPr>
          <p:spPr bwMode="auto">
            <a:xfrm>
              <a:off x="7753350" y="2414589"/>
              <a:ext cx="76200" cy="39688"/>
            </a:xfrm>
            <a:custGeom>
              <a:avLst/>
              <a:gdLst>
                <a:gd name="T0" fmla="*/ 0 w 36"/>
                <a:gd name="T1" fmla="*/ 0 h 18"/>
                <a:gd name="T2" fmla="*/ 20 w 36"/>
                <a:gd name="T3" fmla="*/ 4 h 18"/>
                <a:gd name="T4" fmla="*/ 32 w 36"/>
                <a:gd name="T5" fmla="*/ 10 h 18"/>
                <a:gd name="T6" fmla="*/ 36 w 36"/>
                <a:gd name="T7" fmla="*/ 14 h 18"/>
                <a:gd name="T8" fmla="*/ 35 w 36"/>
                <a:gd name="T9" fmla="*/ 17 h 18"/>
                <a:gd name="T10" fmla="*/ 33 w 36"/>
                <a:gd name="T11" fmla="*/ 17 h 18"/>
                <a:gd name="T12" fmla="*/ 6 w 36"/>
                <a:gd name="T13" fmla="*/ 9 h 18"/>
                <a:gd name="T14" fmla="*/ 0 w 36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18">
                  <a:moveTo>
                    <a:pt x="0" y="0"/>
                  </a:moveTo>
                  <a:cubicBezTo>
                    <a:pt x="7" y="0"/>
                    <a:pt x="14" y="0"/>
                    <a:pt x="20" y="4"/>
                  </a:cubicBezTo>
                  <a:cubicBezTo>
                    <a:pt x="23" y="7"/>
                    <a:pt x="28" y="7"/>
                    <a:pt x="32" y="10"/>
                  </a:cubicBezTo>
                  <a:cubicBezTo>
                    <a:pt x="34" y="10"/>
                    <a:pt x="35" y="13"/>
                    <a:pt x="36" y="14"/>
                  </a:cubicBezTo>
                  <a:cubicBezTo>
                    <a:pt x="36" y="15"/>
                    <a:pt x="36" y="16"/>
                    <a:pt x="35" y="17"/>
                  </a:cubicBezTo>
                  <a:cubicBezTo>
                    <a:pt x="35" y="17"/>
                    <a:pt x="34" y="18"/>
                    <a:pt x="33" y="17"/>
                  </a:cubicBezTo>
                  <a:cubicBezTo>
                    <a:pt x="25" y="12"/>
                    <a:pt x="15" y="12"/>
                    <a:pt x="6" y="9"/>
                  </a:cubicBezTo>
                  <a:cubicBezTo>
                    <a:pt x="2" y="8"/>
                    <a:pt x="0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chenying0907 55"/>
            <p:cNvSpPr/>
            <p:nvPr/>
          </p:nvSpPr>
          <p:spPr bwMode="auto">
            <a:xfrm rot="20382296">
              <a:off x="7782558" y="1699420"/>
              <a:ext cx="119063" cy="30163"/>
            </a:xfrm>
            <a:custGeom>
              <a:avLst/>
              <a:gdLst>
                <a:gd name="T0" fmla="*/ 0 w 55"/>
                <a:gd name="T1" fmla="*/ 7 h 14"/>
                <a:gd name="T2" fmla="*/ 28 w 55"/>
                <a:gd name="T3" fmla="*/ 3 h 14"/>
                <a:gd name="T4" fmla="*/ 34 w 55"/>
                <a:gd name="T5" fmla="*/ 2 h 14"/>
                <a:gd name="T6" fmla="*/ 53 w 55"/>
                <a:gd name="T7" fmla="*/ 3 h 14"/>
                <a:gd name="T8" fmla="*/ 55 w 55"/>
                <a:gd name="T9" fmla="*/ 6 h 14"/>
                <a:gd name="T10" fmla="*/ 51 w 55"/>
                <a:gd name="T11" fmla="*/ 7 h 14"/>
                <a:gd name="T12" fmla="*/ 32 w 55"/>
                <a:gd name="T13" fmla="*/ 10 h 14"/>
                <a:gd name="T14" fmla="*/ 28 w 55"/>
                <a:gd name="T15" fmla="*/ 11 h 14"/>
                <a:gd name="T16" fmla="*/ 12 w 55"/>
                <a:gd name="T17" fmla="*/ 13 h 14"/>
                <a:gd name="T18" fmla="*/ 0 w 55"/>
                <a:gd name="T1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14">
                  <a:moveTo>
                    <a:pt x="0" y="7"/>
                  </a:moveTo>
                  <a:cubicBezTo>
                    <a:pt x="10" y="4"/>
                    <a:pt x="18" y="1"/>
                    <a:pt x="28" y="3"/>
                  </a:cubicBezTo>
                  <a:cubicBezTo>
                    <a:pt x="30" y="3"/>
                    <a:pt x="32" y="2"/>
                    <a:pt x="34" y="2"/>
                  </a:cubicBezTo>
                  <a:cubicBezTo>
                    <a:pt x="40" y="1"/>
                    <a:pt x="46" y="0"/>
                    <a:pt x="53" y="3"/>
                  </a:cubicBezTo>
                  <a:cubicBezTo>
                    <a:pt x="54" y="3"/>
                    <a:pt x="54" y="5"/>
                    <a:pt x="55" y="6"/>
                  </a:cubicBezTo>
                  <a:cubicBezTo>
                    <a:pt x="54" y="6"/>
                    <a:pt x="52" y="7"/>
                    <a:pt x="51" y="7"/>
                  </a:cubicBezTo>
                  <a:cubicBezTo>
                    <a:pt x="45" y="8"/>
                    <a:pt x="38" y="9"/>
                    <a:pt x="32" y="10"/>
                  </a:cubicBezTo>
                  <a:cubicBezTo>
                    <a:pt x="31" y="10"/>
                    <a:pt x="29" y="11"/>
                    <a:pt x="28" y="11"/>
                  </a:cubicBezTo>
                  <a:cubicBezTo>
                    <a:pt x="23" y="12"/>
                    <a:pt x="17" y="11"/>
                    <a:pt x="12" y="13"/>
                  </a:cubicBezTo>
                  <a:cubicBezTo>
                    <a:pt x="6" y="14"/>
                    <a:pt x="4" y="9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12" name="PA_组合 111"/>
          <p:cNvGrpSpPr/>
          <p:nvPr>
            <p:custDataLst>
              <p:tags r:id="rId4"/>
            </p:custDataLst>
          </p:nvPr>
        </p:nvGrpSpPr>
        <p:grpSpPr>
          <a:xfrm>
            <a:off x="3068636" y="2593301"/>
            <a:ext cx="1011278" cy="1005123"/>
            <a:chOff x="6962775" y="1773239"/>
            <a:chExt cx="782638" cy="777874"/>
          </a:xfrm>
        </p:grpSpPr>
        <p:sp>
          <p:nvSpPr>
            <p:cNvPr id="121" name="chenying0907 35"/>
            <p:cNvSpPr/>
            <p:nvPr/>
          </p:nvSpPr>
          <p:spPr bwMode="auto">
            <a:xfrm>
              <a:off x="7158036" y="2347914"/>
              <a:ext cx="396875" cy="174625"/>
            </a:xfrm>
            <a:custGeom>
              <a:avLst/>
              <a:gdLst>
                <a:gd name="T0" fmla="*/ 6 w 184"/>
                <a:gd name="T1" fmla="*/ 79 h 81"/>
                <a:gd name="T2" fmla="*/ 0 w 184"/>
                <a:gd name="T3" fmla="*/ 76 h 81"/>
                <a:gd name="T4" fmla="*/ 28 w 184"/>
                <a:gd name="T5" fmla="*/ 79 h 81"/>
                <a:gd name="T6" fmla="*/ 2 w 184"/>
                <a:gd name="T7" fmla="*/ 65 h 81"/>
                <a:gd name="T8" fmla="*/ 47 w 184"/>
                <a:gd name="T9" fmla="*/ 78 h 81"/>
                <a:gd name="T10" fmla="*/ 3 w 184"/>
                <a:gd name="T11" fmla="*/ 55 h 81"/>
                <a:gd name="T12" fmla="*/ 65 w 184"/>
                <a:gd name="T13" fmla="*/ 78 h 81"/>
                <a:gd name="T14" fmla="*/ 4 w 184"/>
                <a:gd name="T15" fmla="*/ 46 h 81"/>
                <a:gd name="T16" fmla="*/ 90 w 184"/>
                <a:gd name="T17" fmla="*/ 78 h 81"/>
                <a:gd name="T18" fmla="*/ 6 w 184"/>
                <a:gd name="T19" fmla="*/ 33 h 81"/>
                <a:gd name="T20" fmla="*/ 111 w 184"/>
                <a:gd name="T21" fmla="*/ 78 h 81"/>
                <a:gd name="T22" fmla="*/ 7 w 184"/>
                <a:gd name="T23" fmla="*/ 22 h 81"/>
                <a:gd name="T24" fmla="*/ 134 w 184"/>
                <a:gd name="T25" fmla="*/ 78 h 81"/>
                <a:gd name="T26" fmla="*/ 8 w 184"/>
                <a:gd name="T27" fmla="*/ 11 h 81"/>
                <a:gd name="T28" fmla="*/ 151 w 184"/>
                <a:gd name="T29" fmla="*/ 78 h 81"/>
                <a:gd name="T30" fmla="*/ 12 w 184"/>
                <a:gd name="T31" fmla="*/ 4 h 81"/>
                <a:gd name="T32" fmla="*/ 168 w 184"/>
                <a:gd name="T33" fmla="*/ 78 h 81"/>
                <a:gd name="T34" fmla="*/ 29 w 184"/>
                <a:gd name="T35" fmla="*/ 3 h 81"/>
                <a:gd name="T36" fmla="*/ 182 w 184"/>
                <a:gd name="T37" fmla="*/ 72 h 81"/>
                <a:gd name="T38" fmla="*/ 52 w 184"/>
                <a:gd name="T39" fmla="*/ 3 h 81"/>
                <a:gd name="T40" fmla="*/ 181 w 184"/>
                <a:gd name="T41" fmla="*/ 62 h 81"/>
                <a:gd name="T42" fmla="*/ 70 w 184"/>
                <a:gd name="T43" fmla="*/ 3 h 81"/>
                <a:gd name="T44" fmla="*/ 179 w 184"/>
                <a:gd name="T45" fmla="*/ 49 h 81"/>
                <a:gd name="T46" fmla="*/ 93 w 184"/>
                <a:gd name="T47" fmla="*/ 3 h 81"/>
                <a:gd name="T48" fmla="*/ 178 w 184"/>
                <a:gd name="T49" fmla="*/ 39 h 81"/>
                <a:gd name="T50" fmla="*/ 110 w 184"/>
                <a:gd name="T51" fmla="*/ 3 h 81"/>
                <a:gd name="T52" fmla="*/ 176 w 184"/>
                <a:gd name="T53" fmla="*/ 29 h 81"/>
                <a:gd name="T54" fmla="*/ 127 w 184"/>
                <a:gd name="T55" fmla="*/ 3 h 81"/>
                <a:gd name="T56" fmla="*/ 175 w 184"/>
                <a:gd name="T57" fmla="*/ 18 h 81"/>
                <a:gd name="T58" fmla="*/ 145 w 184"/>
                <a:gd name="T59" fmla="*/ 3 h 81"/>
                <a:gd name="T60" fmla="*/ 173 w 184"/>
                <a:gd name="T61" fmla="*/ 7 h 81"/>
                <a:gd name="T62" fmla="*/ 164 w 184"/>
                <a:gd name="T63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4" h="81">
                  <a:moveTo>
                    <a:pt x="6" y="79"/>
                  </a:moveTo>
                  <a:cubicBezTo>
                    <a:pt x="6" y="79"/>
                    <a:pt x="0" y="76"/>
                    <a:pt x="0" y="76"/>
                  </a:cubicBezTo>
                  <a:cubicBezTo>
                    <a:pt x="1" y="75"/>
                    <a:pt x="27" y="79"/>
                    <a:pt x="28" y="79"/>
                  </a:cubicBezTo>
                  <a:cubicBezTo>
                    <a:pt x="28" y="78"/>
                    <a:pt x="1" y="65"/>
                    <a:pt x="2" y="65"/>
                  </a:cubicBezTo>
                  <a:cubicBezTo>
                    <a:pt x="2" y="64"/>
                    <a:pt x="46" y="79"/>
                    <a:pt x="47" y="78"/>
                  </a:cubicBezTo>
                  <a:cubicBezTo>
                    <a:pt x="47" y="77"/>
                    <a:pt x="2" y="56"/>
                    <a:pt x="3" y="55"/>
                  </a:cubicBezTo>
                  <a:cubicBezTo>
                    <a:pt x="3" y="54"/>
                    <a:pt x="65" y="79"/>
                    <a:pt x="65" y="78"/>
                  </a:cubicBezTo>
                  <a:cubicBezTo>
                    <a:pt x="66" y="77"/>
                    <a:pt x="3" y="47"/>
                    <a:pt x="4" y="46"/>
                  </a:cubicBezTo>
                  <a:cubicBezTo>
                    <a:pt x="5" y="44"/>
                    <a:pt x="89" y="80"/>
                    <a:pt x="90" y="78"/>
                  </a:cubicBezTo>
                  <a:cubicBezTo>
                    <a:pt x="91" y="76"/>
                    <a:pt x="5" y="35"/>
                    <a:pt x="6" y="33"/>
                  </a:cubicBezTo>
                  <a:cubicBezTo>
                    <a:pt x="7" y="31"/>
                    <a:pt x="110" y="80"/>
                    <a:pt x="111" y="78"/>
                  </a:cubicBezTo>
                  <a:cubicBezTo>
                    <a:pt x="112" y="76"/>
                    <a:pt x="6" y="24"/>
                    <a:pt x="7" y="22"/>
                  </a:cubicBezTo>
                  <a:cubicBezTo>
                    <a:pt x="8" y="20"/>
                    <a:pt x="133" y="80"/>
                    <a:pt x="134" y="78"/>
                  </a:cubicBezTo>
                  <a:cubicBezTo>
                    <a:pt x="135" y="75"/>
                    <a:pt x="7" y="13"/>
                    <a:pt x="8" y="11"/>
                  </a:cubicBezTo>
                  <a:cubicBezTo>
                    <a:pt x="10" y="8"/>
                    <a:pt x="150" y="80"/>
                    <a:pt x="151" y="78"/>
                  </a:cubicBezTo>
                  <a:cubicBezTo>
                    <a:pt x="153" y="75"/>
                    <a:pt x="11" y="6"/>
                    <a:pt x="12" y="4"/>
                  </a:cubicBezTo>
                  <a:cubicBezTo>
                    <a:pt x="14" y="1"/>
                    <a:pt x="167" y="81"/>
                    <a:pt x="168" y="78"/>
                  </a:cubicBezTo>
                  <a:cubicBezTo>
                    <a:pt x="170" y="75"/>
                    <a:pt x="27" y="6"/>
                    <a:pt x="29" y="3"/>
                  </a:cubicBezTo>
                  <a:cubicBezTo>
                    <a:pt x="30" y="0"/>
                    <a:pt x="181" y="75"/>
                    <a:pt x="182" y="72"/>
                  </a:cubicBezTo>
                  <a:cubicBezTo>
                    <a:pt x="184" y="70"/>
                    <a:pt x="51" y="6"/>
                    <a:pt x="52" y="3"/>
                  </a:cubicBezTo>
                  <a:cubicBezTo>
                    <a:pt x="54" y="1"/>
                    <a:pt x="180" y="65"/>
                    <a:pt x="181" y="62"/>
                  </a:cubicBezTo>
                  <a:cubicBezTo>
                    <a:pt x="182" y="60"/>
                    <a:pt x="69" y="5"/>
                    <a:pt x="70" y="3"/>
                  </a:cubicBezTo>
                  <a:cubicBezTo>
                    <a:pt x="71" y="1"/>
                    <a:pt x="178" y="51"/>
                    <a:pt x="179" y="49"/>
                  </a:cubicBezTo>
                  <a:cubicBezTo>
                    <a:pt x="180" y="47"/>
                    <a:pt x="92" y="5"/>
                    <a:pt x="93" y="3"/>
                  </a:cubicBezTo>
                  <a:cubicBezTo>
                    <a:pt x="94" y="1"/>
                    <a:pt x="177" y="40"/>
                    <a:pt x="178" y="39"/>
                  </a:cubicBezTo>
                  <a:cubicBezTo>
                    <a:pt x="178" y="37"/>
                    <a:pt x="110" y="4"/>
                    <a:pt x="110" y="3"/>
                  </a:cubicBezTo>
                  <a:cubicBezTo>
                    <a:pt x="111" y="2"/>
                    <a:pt x="176" y="30"/>
                    <a:pt x="176" y="29"/>
                  </a:cubicBezTo>
                  <a:cubicBezTo>
                    <a:pt x="177" y="28"/>
                    <a:pt x="126" y="4"/>
                    <a:pt x="127" y="3"/>
                  </a:cubicBezTo>
                  <a:cubicBezTo>
                    <a:pt x="127" y="2"/>
                    <a:pt x="174" y="19"/>
                    <a:pt x="175" y="18"/>
                  </a:cubicBezTo>
                  <a:cubicBezTo>
                    <a:pt x="175" y="18"/>
                    <a:pt x="145" y="3"/>
                    <a:pt x="145" y="3"/>
                  </a:cubicBezTo>
                  <a:cubicBezTo>
                    <a:pt x="145" y="2"/>
                    <a:pt x="173" y="8"/>
                    <a:pt x="173" y="7"/>
                  </a:cubicBezTo>
                  <a:cubicBezTo>
                    <a:pt x="173" y="7"/>
                    <a:pt x="164" y="3"/>
                    <a:pt x="164" y="2"/>
                  </a:cubicBezTo>
                </a:path>
              </a:pathLst>
            </a:custGeom>
            <a:noFill/>
            <a:ln w="14288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chenying0907 28"/>
            <p:cNvSpPr/>
            <p:nvPr/>
          </p:nvSpPr>
          <p:spPr bwMode="auto">
            <a:xfrm>
              <a:off x="7475538" y="1774826"/>
              <a:ext cx="96838" cy="52388"/>
            </a:xfrm>
            <a:custGeom>
              <a:avLst/>
              <a:gdLst>
                <a:gd name="T0" fmla="*/ 44 w 45"/>
                <a:gd name="T1" fmla="*/ 24 h 24"/>
                <a:gd name="T2" fmla="*/ 1 w 45"/>
                <a:gd name="T3" fmla="*/ 1 h 24"/>
                <a:gd name="T4" fmla="*/ 43 w 45"/>
                <a:gd name="T5" fmla="*/ 13 h 24"/>
                <a:gd name="T6" fmla="*/ 21 w 45"/>
                <a:gd name="T7" fmla="*/ 1 h 24"/>
                <a:gd name="T8" fmla="*/ 42 w 45"/>
                <a:gd name="T9" fmla="*/ 3 h 24"/>
                <a:gd name="T10" fmla="*/ 38 w 45"/>
                <a:gd name="T11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24">
                  <a:moveTo>
                    <a:pt x="44" y="24"/>
                  </a:moveTo>
                  <a:cubicBezTo>
                    <a:pt x="45" y="23"/>
                    <a:pt x="0" y="2"/>
                    <a:pt x="1" y="1"/>
                  </a:cubicBezTo>
                  <a:cubicBezTo>
                    <a:pt x="1" y="0"/>
                    <a:pt x="42" y="13"/>
                    <a:pt x="43" y="13"/>
                  </a:cubicBezTo>
                  <a:cubicBezTo>
                    <a:pt x="43" y="12"/>
                    <a:pt x="21" y="2"/>
                    <a:pt x="21" y="1"/>
                  </a:cubicBezTo>
                  <a:cubicBezTo>
                    <a:pt x="21" y="1"/>
                    <a:pt x="42" y="3"/>
                    <a:pt x="42" y="3"/>
                  </a:cubicBezTo>
                  <a:cubicBezTo>
                    <a:pt x="42" y="3"/>
                    <a:pt x="38" y="1"/>
                    <a:pt x="38" y="1"/>
                  </a:cubicBezTo>
                </a:path>
              </a:pathLst>
            </a:custGeom>
            <a:noFill/>
            <a:ln w="14288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5" name="chenying0907 29"/>
            <p:cNvSpPr/>
            <p:nvPr/>
          </p:nvSpPr>
          <p:spPr bwMode="auto">
            <a:xfrm>
              <a:off x="6962775" y="1835151"/>
              <a:ext cx="206375" cy="220663"/>
            </a:xfrm>
            <a:custGeom>
              <a:avLst/>
              <a:gdLst>
                <a:gd name="T0" fmla="*/ 96 w 96"/>
                <a:gd name="T1" fmla="*/ 103 h 103"/>
                <a:gd name="T2" fmla="*/ 31 w 96"/>
                <a:gd name="T3" fmla="*/ 68 h 103"/>
                <a:gd name="T4" fmla="*/ 74 w 96"/>
                <a:gd name="T5" fmla="*/ 82 h 103"/>
                <a:gd name="T6" fmla="*/ 22 w 96"/>
                <a:gd name="T7" fmla="*/ 54 h 103"/>
                <a:gd name="T8" fmla="*/ 59 w 96"/>
                <a:gd name="T9" fmla="*/ 61 h 103"/>
                <a:gd name="T10" fmla="*/ 14 w 96"/>
                <a:gd name="T11" fmla="*/ 37 h 103"/>
                <a:gd name="T12" fmla="*/ 48 w 96"/>
                <a:gd name="T13" fmla="*/ 43 h 103"/>
                <a:gd name="T14" fmla="*/ 7 w 96"/>
                <a:gd name="T15" fmla="*/ 22 h 103"/>
                <a:gd name="T16" fmla="*/ 45 w 96"/>
                <a:gd name="T17" fmla="*/ 28 h 103"/>
                <a:gd name="T18" fmla="*/ 0 w 96"/>
                <a:gd name="T19" fmla="*/ 4 h 103"/>
                <a:gd name="T20" fmla="*/ 66 w 96"/>
                <a:gd name="T21" fmla="*/ 28 h 103"/>
                <a:gd name="T22" fmla="*/ 14 w 96"/>
                <a:gd name="T23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6" h="103">
                  <a:moveTo>
                    <a:pt x="96" y="103"/>
                  </a:moveTo>
                  <a:cubicBezTo>
                    <a:pt x="96" y="101"/>
                    <a:pt x="30" y="69"/>
                    <a:pt x="31" y="68"/>
                  </a:cubicBezTo>
                  <a:cubicBezTo>
                    <a:pt x="31" y="67"/>
                    <a:pt x="73" y="83"/>
                    <a:pt x="74" y="82"/>
                  </a:cubicBezTo>
                  <a:cubicBezTo>
                    <a:pt x="74" y="81"/>
                    <a:pt x="22" y="55"/>
                    <a:pt x="22" y="54"/>
                  </a:cubicBezTo>
                  <a:cubicBezTo>
                    <a:pt x="23" y="54"/>
                    <a:pt x="59" y="62"/>
                    <a:pt x="59" y="61"/>
                  </a:cubicBezTo>
                  <a:cubicBezTo>
                    <a:pt x="60" y="60"/>
                    <a:pt x="13" y="38"/>
                    <a:pt x="14" y="37"/>
                  </a:cubicBezTo>
                  <a:cubicBezTo>
                    <a:pt x="14" y="36"/>
                    <a:pt x="48" y="44"/>
                    <a:pt x="48" y="43"/>
                  </a:cubicBezTo>
                  <a:cubicBezTo>
                    <a:pt x="48" y="42"/>
                    <a:pt x="7" y="22"/>
                    <a:pt x="7" y="22"/>
                  </a:cubicBezTo>
                  <a:cubicBezTo>
                    <a:pt x="8" y="21"/>
                    <a:pt x="45" y="29"/>
                    <a:pt x="45" y="28"/>
                  </a:cubicBezTo>
                  <a:cubicBezTo>
                    <a:pt x="46" y="27"/>
                    <a:pt x="0" y="5"/>
                    <a:pt x="0" y="4"/>
                  </a:cubicBezTo>
                  <a:cubicBezTo>
                    <a:pt x="1" y="3"/>
                    <a:pt x="66" y="29"/>
                    <a:pt x="66" y="28"/>
                  </a:cubicBezTo>
                  <a:cubicBezTo>
                    <a:pt x="67" y="27"/>
                    <a:pt x="14" y="1"/>
                    <a:pt x="14" y="0"/>
                  </a:cubicBezTo>
                </a:path>
              </a:pathLst>
            </a:custGeom>
            <a:noFill/>
            <a:ln w="14288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chenying0907 30"/>
            <p:cNvSpPr/>
            <p:nvPr/>
          </p:nvSpPr>
          <p:spPr bwMode="auto">
            <a:xfrm>
              <a:off x="7067550" y="1793876"/>
              <a:ext cx="209550" cy="266700"/>
            </a:xfrm>
            <a:custGeom>
              <a:avLst/>
              <a:gdLst>
                <a:gd name="T0" fmla="*/ 97 w 97"/>
                <a:gd name="T1" fmla="*/ 124 h 124"/>
                <a:gd name="T2" fmla="*/ 49 w 97"/>
                <a:gd name="T3" fmla="*/ 99 h 124"/>
                <a:gd name="T4" fmla="*/ 85 w 97"/>
                <a:gd name="T5" fmla="*/ 110 h 124"/>
                <a:gd name="T6" fmla="*/ 46 w 97"/>
                <a:gd name="T7" fmla="*/ 89 h 124"/>
                <a:gd name="T8" fmla="*/ 77 w 97"/>
                <a:gd name="T9" fmla="*/ 94 h 124"/>
                <a:gd name="T10" fmla="*/ 41 w 97"/>
                <a:gd name="T11" fmla="*/ 74 h 124"/>
                <a:gd name="T12" fmla="*/ 74 w 97"/>
                <a:gd name="T13" fmla="*/ 81 h 124"/>
                <a:gd name="T14" fmla="*/ 39 w 97"/>
                <a:gd name="T15" fmla="*/ 63 h 124"/>
                <a:gd name="T16" fmla="*/ 71 w 97"/>
                <a:gd name="T17" fmla="*/ 72 h 124"/>
                <a:gd name="T18" fmla="*/ 37 w 97"/>
                <a:gd name="T19" fmla="*/ 54 h 124"/>
                <a:gd name="T20" fmla="*/ 67 w 97"/>
                <a:gd name="T21" fmla="*/ 54 h 124"/>
                <a:gd name="T22" fmla="*/ 1 w 97"/>
                <a:gd name="T23" fmla="*/ 19 h 124"/>
                <a:gd name="T24" fmla="*/ 66 w 97"/>
                <a:gd name="T25" fmla="*/ 46 h 124"/>
                <a:gd name="T26" fmla="*/ 16 w 97"/>
                <a:gd name="T27" fmla="*/ 19 h 124"/>
                <a:gd name="T28" fmla="*/ 66 w 97"/>
                <a:gd name="T29" fmla="*/ 36 h 124"/>
                <a:gd name="T30" fmla="*/ 32 w 97"/>
                <a:gd name="T31" fmla="*/ 18 h 124"/>
                <a:gd name="T32" fmla="*/ 68 w 97"/>
                <a:gd name="T33" fmla="*/ 26 h 124"/>
                <a:gd name="T34" fmla="*/ 34 w 97"/>
                <a:gd name="T35" fmla="*/ 8 h 124"/>
                <a:gd name="T36" fmla="*/ 73 w 97"/>
                <a:gd name="T37" fmla="*/ 21 h 124"/>
                <a:gd name="T38" fmla="*/ 34 w 97"/>
                <a:gd name="T3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7" h="124">
                  <a:moveTo>
                    <a:pt x="97" y="124"/>
                  </a:moveTo>
                  <a:cubicBezTo>
                    <a:pt x="97" y="123"/>
                    <a:pt x="49" y="100"/>
                    <a:pt x="49" y="99"/>
                  </a:cubicBezTo>
                  <a:cubicBezTo>
                    <a:pt x="49" y="98"/>
                    <a:pt x="85" y="111"/>
                    <a:pt x="85" y="110"/>
                  </a:cubicBezTo>
                  <a:cubicBezTo>
                    <a:pt x="86" y="109"/>
                    <a:pt x="45" y="90"/>
                    <a:pt x="46" y="89"/>
                  </a:cubicBezTo>
                  <a:cubicBezTo>
                    <a:pt x="46" y="89"/>
                    <a:pt x="77" y="94"/>
                    <a:pt x="77" y="94"/>
                  </a:cubicBezTo>
                  <a:cubicBezTo>
                    <a:pt x="78" y="93"/>
                    <a:pt x="41" y="75"/>
                    <a:pt x="41" y="74"/>
                  </a:cubicBezTo>
                  <a:cubicBezTo>
                    <a:pt x="42" y="74"/>
                    <a:pt x="73" y="82"/>
                    <a:pt x="74" y="81"/>
                  </a:cubicBezTo>
                  <a:cubicBezTo>
                    <a:pt x="74" y="81"/>
                    <a:pt x="39" y="64"/>
                    <a:pt x="39" y="63"/>
                  </a:cubicBezTo>
                  <a:cubicBezTo>
                    <a:pt x="39" y="62"/>
                    <a:pt x="71" y="72"/>
                    <a:pt x="71" y="72"/>
                  </a:cubicBezTo>
                  <a:cubicBezTo>
                    <a:pt x="72" y="71"/>
                    <a:pt x="37" y="54"/>
                    <a:pt x="37" y="54"/>
                  </a:cubicBezTo>
                  <a:cubicBezTo>
                    <a:pt x="38" y="53"/>
                    <a:pt x="67" y="55"/>
                    <a:pt x="67" y="54"/>
                  </a:cubicBezTo>
                  <a:cubicBezTo>
                    <a:pt x="68" y="53"/>
                    <a:pt x="0" y="20"/>
                    <a:pt x="1" y="19"/>
                  </a:cubicBezTo>
                  <a:cubicBezTo>
                    <a:pt x="2" y="18"/>
                    <a:pt x="66" y="47"/>
                    <a:pt x="66" y="46"/>
                  </a:cubicBezTo>
                  <a:cubicBezTo>
                    <a:pt x="67" y="45"/>
                    <a:pt x="15" y="20"/>
                    <a:pt x="16" y="19"/>
                  </a:cubicBezTo>
                  <a:cubicBezTo>
                    <a:pt x="16" y="18"/>
                    <a:pt x="66" y="37"/>
                    <a:pt x="66" y="36"/>
                  </a:cubicBezTo>
                  <a:cubicBezTo>
                    <a:pt x="67" y="35"/>
                    <a:pt x="32" y="18"/>
                    <a:pt x="32" y="18"/>
                  </a:cubicBezTo>
                  <a:cubicBezTo>
                    <a:pt x="33" y="17"/>
                    <a:pt x="67" y="27"/>
                    <a:pt x="68" y="26"/>
                  </a:cubicBezTo>
                  <a:cubicBezTo>
                    <a:pt x="68" y="25"/>
                    <a:pt x="33" y="9"/>
                    <a:pt x="34" y="8"/>
                  </a:cubicBezTo>
                  <a:cubicBezTo>
                    <a:pt x="34" y="7"/>
                    <a:pt x="72" y="21"/>
                    <a:pt x="73" y="21"/>
                  </a:cubicBezTo>
                  <a:cubicBezTo>
                    <a:pt x="73" y="20"/>
                    <a:pt x="33" y="1"/>
                    <a:pt x="34" y="0"/>
                  </a:cubicBezTo>
                </a:path>
              </a:pathLst>
            </a:custGeom>
            <a:noFill/>
            <a:ln w="14288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7" name="chenying0907 31"/>
            <p:cNvSpPr/>
            <p:nvPr/>
          </p:nvSpPr>
          <p:spPr bwMode="auto">
            <a:xfrm>
              <a:off x="7146925" y="1773239"/>
              <a:ext cx="488950" cy="296863"/>
            </a:xfrm>
            <a:custGeom>
              <a:avLst/>
              <a:gdLst>
                <a:gd name="T0" fmla="*/ 171 w 227"/>
                <a:gd name="T1" fmla="*/ 138 h 138"/>
                <a:gd name="T2" fmla="*/ 45 w 227"/>
                <a:gd name="T3" fmla="*/ 71 h 138"/>
                <a:gd name="T4" fmla="*/ 176 w 227"/>
                <a:gd name="T5" fmla="*/ 127 h 138"/>
                <a:gd name="T6" fmla="*/ 43 w 227"/>
                <a:gd name="T7" fmla="*/ 56 h 138"/>
                <a:gd name="T8" fmla="*/ 181 w 227"/>
                <a:gd name="T9" fmla="*/ 118 h 138"/>
                <a:gd name="T10" fmla="*/ 41 w 227"/>
                <a:gd name="T11" fmla="*/ 44 h 138"/>
                <a:gd name="T12" fmla="*/ 184 w 227"/>
                <a:gd name="T13" fmla="*/ 111 h 138"/>
                <a:gd name="T14" fmla="*/ 41 w 227"/>
                <a:gd name="T15" fmla="*/ 35 h 138"/>
                <a:gd name="T16" fmla="*/ 187 w 227"/>
                <a:gd name="T17" fmla="*/ 102 h 138"/>
                <a:gd name="T18" fmla="*/ 2 w 227"/>
                <a:gd name="T19" fmla="*/ 3 h 138"/>
                <a:gd name="T20" fmla="*/ 189 w 227"/>
                <a:gd name="T21" fmla="*/ 92 h 138"/>
                <a:gd name="T22" fmla="*/ 23 w 227"/>
                <a:gd name="T23" fmla="*/ 3 h 138"/>
                <a:gd name="T24" fmla="*/ 191 w 227"/>
                <a:gd name="T25" fmla="*/ 78 h 138"/>
                <a:gd name="T26" fmla="*/ 50 w 227"/>
                <a:gd name="T27" fmla="*/ 3 h 138"/>
                <a:gd name="T28" fmla="*/ 193 w 227"/>
                <a:gd name="T29" fmla="*/ 71 h 138"/>
                <a:gd name="T30" fmla="*/ 65 w 227"/>
                <a:gd name="T31" fmla="*/ 3 h 138"/>
                <a:gd name="T32" fmla="*/ 194 w 227"/>
                <a:gd name="T33" fmla="*/ 62 h 138"/>
                <a:gd name="T34" fmla="*/ 82 w 227"/>
                <a:gd name="T35" fmla="*/ 3 h 138"/>
                <a:gd name="T36" fmla="*/ 202 w 227"/>
                <a:gd name="T37" fmla="*/ 56 h 138"/>
                <a:gd name="T38" fmla="*/ 101 w 227"/>
                <a:gd name="T39" fmla="*/ 3 h 138"/>
                <a:gd name="T40" fmla="*/ 226 w 227"/>
                <a:gd name="T41" fmla="*/ 56 h 138"/>
                <a:gd name="T42" fmla="*/ 125 w 227"/>
                <a:gd name="T43" fmla="*/ 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7" h="138">
                  <a:moveTo>
                    <a:pt x="171" y="138"/>
                  </a:moveTo>
                  <a:cubicBezTo>
                    <a:pt x="172" y="135"/>
                    <a:pt x="44" y="74"/>
                    <a:pt x="45" y="71"/>
                  </a:cubicBezTo>
                  <a:cubicBezTo>
                    <a:pt x="46" y="69"/>
                    <a:pt x="175" y="130"/>
                    <a:pt x="176" y="127"/>
                  </a:cubicBezTo>
                  <a:cubicBezTo>
                    <a:pt x="178" y="125"/>
                    <a:pt x="41" y="59"/>
                    <a:pt x="43" y="56"/>
                  </a:cubicBezTo>
                  <a:cubicBezTo>
                    <a:pt x="44" y="53"/>
                    <a:pt x="180" y="120"/>
                    <a:pt x="181" y="118"/>
                  </a:cubicBezTo>
                  <a:cubicBezTo>
                    <a:pt x="183" y="115"/>
                    <a:pt x="40" y="46"/>
                    <a:pt x="41" y="44"/>
                  </a:cubicBezTo>
                  <a:cubicBezTo>
                    <a:pt x="43" y="41"/>
                    <a:pt x="182" y="113"/>
                    <a:pt x="184" y="111"/>
                  </a:cubicBezTo>
                  <a:cubicBezTo>
                    <a:pt x="185" y="108"/>
                    <a:pt x="39" y="37"/>
                    <a:pt x="41" y="35"/>
                  </a:cubicBezTo>
                  <a:cubicBezTo>
                    <a:pt x="42" y="32"/>
                    <a:pt x="185" y="104"/>
                    <a:pt x="187" y="102"/>
                  </a:cubicBezTo>
                  <a:cubicBezTo>
                    <a:pt x="189" y="98"/>
                    <a:pt x="0" y="7"/>
                    <a:pt x="2" y="3"/>
                  </a:cubicBezTo>
                  <a:cubicBezTo>
                    <a:pt x="4" y="0"/>
                    <a:pt x="187" y="95"/>
                    <a:pt x="189" y="92"/>
                  </a:cubicBezTo>
                  <a:cubicBezTo>
                    <a:pt x="191" y="88"/>
                    <a:pt x="21" y="6"/>
                    <a:pt x="23" y="3"/>
                  </a:cubicBezTo>
                  <a:cubicBezTo>
                    <a:pt x="25" y="0"/>
                    <a:pt x="190" y="81"/>
                    <a:pt x="191" y="78"/>
                  </a:cubicBezTo>
                  <a:cubicBezTo>
                    <a:pt x="193" y="75"/>
                    <a:pt x="48" y="6"/>
                    <a:pt x="50" y="3"/>
                  </a:cubicBezTo>
                  <a:cubicBezTo>
                    <a:pt x="51" y="0"/>
                    <a:pt x="191" y="73"/>
                    <a:pt x="193" y="71"/>
                  </a:cubicBezTo>
                  <a:cubicBezTo>
                    <a:pt x="194" y="68"/>
                    <a:pt x="64" y="5"/>
                    <a:pt x="65" y="3"/>
                  </a:cubicBezTo>
                  <a:cubicBezTo>
                    <a:pt x="67" y="0"/>
                    <a:pt x="193" y="65"/>
                    <a:pt x="194" y="62"/>
                  </a:cubicBezTo>
                  <a:cubicBezTo>
                    <a:pt x="195" y="60"/>
                    <a:pt x="81" y="5"/>
                    <a:pt x="82" y="3"/>
                  </a:cubicBezTo>
                  <a:cubicBezTo>
                    <a:pt x="83" y="0"/>
                    <a:pt x="201" y="59"/>
                    <a:pt x="202" y="56"/>
                  </a:cubicBezTo>
                  <a:cubicBezTo>
                    <a:pt x="203" y="54"/>
                    <a:pt x="100" y="5"/>
                    <a:pt x="101" y="3"/>
                  </a:cubicBezTo>
                  <a:cubicBezTo>
                    <a:pt x="102" y="0"/>
                    <a:pt x="225" y="59"/>
                    <a:pt x="226" y="56"/>
                  </a:cubicBezTo>
                  <a:cubicBezTo>
                    <a:pt x="227" y="54"/>
                    <a:pt x="123" y="4"/>
                    <a:pt x="125" y="2"/>
                  </a:cubicBezTo>
                </a:path>
              </a:pathLst>
            </a:custGeom>
            <a:noFill/>
            <a:ln w="14288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chenying0907 32"/>
            <p:cNvSpPr/>
            <p:nvPr/>
          </p:nvSpPr>
          <p:spPr bwMode="auto">
            <a:xfrm>
              <a:off x="7134225" y="2103439"/>
              <a:ext cx="82550" cy="42863"/>
            </a:xfrm>
            <a:custGeom>
              <a:avLst/>
              <a:gdLst>
                <a:gd name="T0" fmla="*/ 38 w 38"/>
                <a:gd name="T1" fmla="*/ 20 h 20"/>
                <a:gd name="T2" fmla="*/ 1 w 38"/>
                <a:gd name="T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8" h="20">
                  <a:moveTo>
                    <a:pt x="38" y="20"/>
                  </a:moveTo>
                  <a:cubicBezTo>
                    <a:pt x="38" y="19"/>
                    <a:pt x="0" y="1"/>
                    <a:pt x="1" y="0"/>
                  </a:cubicBezTo>
                </a:path>
              </a:pathLst>
            </a:custGeom>
            <a:noFill/>
            <a:ln w="14288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9" name="chenying0907 33"/>
            <p:cNvSpPr/>
            <p:nvPr/>
          </p:nvSpPr>
          <p:spPr bwMode="auto">
            <a:xfrm>
              <a:off x="7042150" y="1773239"/>
              <a:ext cx="703263" cy="515938"/>
            </a:xfrm>
            <a:custGeom>
              <a:avLst/>
              <a:gdLst>
                <a:gd name="T0" fmla="*/ 182 w 327"/>
                <a:gd name="T1" fmla="*/ 240 h 240"/>
                <a:gd name="T2" fmla="*/ 111 w 327"/>
                <a:gd name="T3" fmla="*/ 202 h 240"/>
                <a:gd name="T4" fmla="*/ 182 w 327"/>
                <a:gd name="T5" fmla="*/ 230 h 240"/>
                <a:gd name="T6" fmla="*/ 110 w 327"/>
                <a:gd name="T7" fmla="*/ 192 h 240"/>
                <a:gd name="T8" fmla="*/ 182 w 327"/>
                <a:gd name="T9" fmla="*/ 219 h 240"/>
                <a:gd name="T10" fmla="*/ 21 w 327"/>
                <a:gd name="T11" fmla="*/ 133 h 240"/>
                <a:gd name="T12" fmla="*/ 183 w 327"/>
                <a:gd name="T13" fmla="*/ 206 h 240"/>
                <a:gd name="T14" fmla="*/ 2 w 327"/>
                <a:gd name="T15" fmla="*/ 110 h 240"/>
                <a:gd name="T16" fmla="*/ 182 w 327"/>
                <a:gd name="T17" fmla="*/ 190 h 240"/>
                <a:gd name="T18" fmla="*/ 73 w 327"/>
                <a:gd name="T19" fmla="*/ 132 h 240"/>
                <a:gd name="T20" fmla="*/ 184 w 327"/>
                <a:gd name="T21" fmla="*/ 180 h 240"/>
                <a:gd name="T22" fmla="*/ 65 w 327"/>
                <a:gd name="T23" fmla="*/ 117 h 240"/>
                <a:gd name="T24" fmla="*/ 200 w 327"/>
                <a:gd name="T25" fmla="*/ 177 h 240"/>
                <a:gd name="T26" fmla="*/ 138 w 327"/>
                <a:gd name="T27" fmla="*/ 144 h 240"/>
                <a:gd name="T28" fmla="*/ 216 w 327"/>
                <a:gd name="T29" fmla="*/ 172 h 240"/>
                <a:gd name="T30" fmla="*/ 112 w 327"/>
                <a:gd name="T31" fmla="*/ 117 h 240"/>
                <a:gd name="T32" fmla="*/ 229 w 327"/>
                <a:gd name="T33" fmla="*/ 166 h 240"/>
                <a:gd name="T34" fmla="*/ 102 w 327"/>
                <a:gd name="T35" fmla="*/ 99 h 240"/>
                <a:gd name="T36" fmla="*/ 239 w 327"/>
                <a:gd name="T37" fmla="*/ 161 h 240"/>
                <a:gd name="T38" fmla="*/ 98 w 327"/>
                <a:gd name="T39" fmla="*/ 86 h 240"/>
                <a:gd name="T40" fmla="*/ 249 w 327"/>
                <a:gd name="T41" fmla="*/ 153 h 240"/>
                <a:gd name="T42" fmla="*/ 221 w 327"/>
                <a:gd name="T43" fmla="*/ 138 h 240"/>
                <a:gd name="T44" fmla="*/ 259 w 327"/>
                <a:gd name="T45" fmla="*/ 145 h 240"/>
                <a:gd name="T46" fmla="*/ 232 w 327"/>
                <a:gd name="T47" fmla="*/ 130 h 240"/>
                <a:gd name="T48" fmla="*/ 265 w 327"/>
                <a:gd name="T49" fmla="*/ 139 h 240"/>
                <a:gd name="T50" fmla="*/ 238 w 327"/>
                <a:gd name="T51" fmla="*/ 125 h 240"/>
                <a:gd name="T52" fmla="*/ 271 w 327"/>
                <a:gd name="T53" fmla="*/ 132 h 240"/>
                <a:gd name="T54" fmla="*/ 245 w 327"/>
                <a:gd name="T55" fmla="*/ 118 h 240"/>
                <a:gd name="T56" fmla="*/ 280 w 327"/>
                <a:gd name="T57" fmla="*/ 123 h 240"/>
                <a:gd name="T58" fmla="*/ 254 w 327"/>
                <a:gd name="T59" fmla="*/ 109 h 240"/>
                <a:gd name="T60" fmla="*/ 287 w 327"/>
                <a:gd name="T61" fmla="*/ 114 h 240"/>
                <a:gd name="T62" fmla="*/ 261 w 327"/>
                <a:gd name="T63" fmla="*/ 100 h 240"/>
                <a:gd name="T64" fmla="*/ 291 w 327"/>
                <a:gd name="T65" fmla="*/ 107 h 240"/>
                <a:gd name="T66" fmla="*/ 266 w 327"/>
                <a:gd name="T67" fmla="*/ 94 h 240"/>
                <a:gd name="T68" fmla="*/ 294 w 327"/>
                <a:gd name="T69" fmla="*/ 101 h 240"/>
                <a:gd name="T70" fmla="*/ 270 w 327"/>
                <a:gd name="T71" fmla="*/ 88 h 240"/>
                <a:gd name="T72" fmla="*/ 298 w 327"/>
                <a:gd name="T73" fmla="*/ 95 h 240"/>
                <a:gd name="T74" fmla="*/ 274 w 327"/>
                <a:gd name="T75" fmla="*/ 82 h 240"/>
                <a:gd name="T76" fmla="*/ 302 w 327"/>
                <a:gd name="T77" fmla="*/ 89 h 240"/>
                <a:gd name="T78" fmla="*/ 278 w 327"/>
                <a:gd name="T79" fmla="*/ 76 h 240"/>
                <a:gd name="T80" fmla="*/ 306 w 327"/>
                <a:gd name="T81" fmla="*/ 82 h 240"/>
                <a:gd name="T82" fmla="*/ 281 w 327"/>
                <a:gd name="T83" fmla="*/ 69 h 240"/>
                <a:gd name="T84" fmla="*/ 310 w 327"/>
                <a:gd name="T85" fmla="*/ 74 h 240"/>
                <a:gd name="T86" fmla="*/ 284 w 327"/>
                <a:gd name="T87" fmla="*/ 60 h 240"/>
                <a:gd name="T88" fmla="*/ 315 w 327"/>
                <a:gd name="T89" fmla="*/ 67 h 240"/>
                <a:gd name="T90" fmla="*/ 194 w 327"/>
                <a:gd name="T91" fmla="*/ 2 h 240"/>
                <a:gd name="T92" fmla="*/ 318 w 327"/>
                <a:gd name="T93" fmla="*/ 58 h 240"/>
                <a:gd name="T94" fmla="*/ 262 w 327"/>
                <a:gd name="T95" fmla="*/ 27 h 240"/>
                <a:gd name="T96" fmla="*/ 322 w 327"/>
                <a:gd name="T97" fmla="*/ 48 h 240"/>
                <a:gd name="T98" fmla="*/ 283 w 327"/>
                <a:gd name="T99" fmla="*/ 27 h 240"/>
                <a:gd name="T100" fmla="*/ 325 w 327"/>
                <a:gd name="T101" fmla="*/ 37 h 240"/>
                <a:gd name="T102" fmla="*/ 306 w 327"/>
                <a:gd name="T103" fmla="*/ 27 h 240"/>
                <a:gd name="T104" fmla="*/ 327 w 327"/>
                <a:gd name="T105" fmla="*/ 29 h 240"/>
                <a:gd name="T106" fmla="*/ 323 w 327"/>
                <a:gd name="T107" fmla="*/ 2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7" h="240">
                  <a:moveTo>
                    <a:pt x="182" y="240"/>
                  </a:moveTo>
                  <a:cubicBezTo>
                    <a:pt x="183" y="239"/>
                    <a:pt x="110" y="204"/>
                    <a:pt x="111" y="202"/>
                  </a:cubicBezTo>
                  <a:cubicBezTo>
                    <a:pt x="111" y="201"/>
                    <a:pt x="182" y="231"/>
                    <a:pt x="182" y="230"/>
                  </a:cubicBezTo>
                  <a:cubicBezTo>
                    <a:pt x="183" y="228"/>
                    <a:pt x="110" y="193"/>
                    <a:pt x="110" y="192"/>
                  </a:cubicBezTo>
                  <a:cubicBezTo>
                    <a:pt x="111" y="190"/>
                    <a:pt x="182" y="220"/>
                    <a:pt x="182" y="219"/>
                  </a:cubicBezTo>
                  <a:cubicBezTo>
                    <a:pt x="184" y="216"/>
                    <a:pt x="20" y="137"/>
                    <a:pt x="21" y="133"/>
                  </a:cubicBezTo>
                  <a:cubicBezTo>
                    <a:pt x="23" y="130"/>
                    <a:pt x="181" y="209"/>
                    <a:pt x="183" y="206"/>
                  </a:cubicBezTo>
                  <a:cubicBezTo>
                    <a:pt x="184" y="202"/>
                    <a:pt x="0" y="113"/>
                    <a:pt x="2" y="110"/>
                  </a:cubicBezTo>
                  <a:cubicBezTo>
                    <a:pt x="4" y="106"/>
                    <a:pt x="181" y="194"/>
                    <a:pt x="182" y="190"/>
                  </a:cubicBezTo>
                  <a:cubicBezTo>
                    <a:pt x="184" y="188"/>
                    <a:pt x="72" y="134"/>
                    <a:pt x="73" y="132"/>
                  </a:cubicBezTo>
                  <a:cubicBezTo>
                    <a:pt x="74" y="130"/>
                    <a:pt x="183" y="182"/>
                    <a:pt x="184" y="180"/>
                  </a:cubicBezTo>
                  <a:cubicBezTo>
                    <a:pt x="186" y="178"/>
                    <a:pt x="64" y="119"/>
                    <a:pt x="65" y="117"/>
                  </a:cubicBezTo>
                  <a:cubicBezTo>
                    <a:pt x="66" y="114"/>
                    <a:pt x="199" y="179"/>
                    <a:pt x="200" y="177"/>
                  </a:cubicBezTo>
                  <a:cubicBezTo>
                    <a:pt x="201" y="175"/>
                    <a:pt x="138" y="145"/>
                    <a:pt x="138" y="144"/>
                  </a:cubicBezTo>
                  <a:cubicBezTo>
                    <a:pt x="139" y="142"/>
                    <a:pt x="215" y="174"/>
                    <a:pt x="216" y="172"/>
                  </a:cubicBezTo>
                  <a:cubicBezTo>
                    <a:pt x="217" y="170"/>
                    <a:pt x="111" y="119"/>
                    <a:pt x="112" y="117"/>
                  </a:cubicBezTo>
                  <a:cubicBezTo>
                    <a:pt x="113" y="115"/>
                    <a:pt x="228" y="169"/>
                    <a:pt x="229" y="166"/>
                  </a:cubicBezTo>
                  <a:cubicBezTo>
                    <a:pt x="231" y="164"/>
                    <a:pt x="101" y="101"/>
                    <a:pt x="102" y="99"/>
                  </a:cubicBezTo>
                  <a:cubicBezTo>
                    <a:pt x="104" y="96"/>
                    <a:pt x="237" y="164"/>
                    <a:pt x="239" y="161"/>
                  </a:cubicBezTo>
                  <a:cubicBezTo>
                    <a:pt x="240" y="158"/>
                    <a:pt x="96" y="89"/>
                    <a:pt x="98" y="86"/>
                  </a:cubicBezTo>
                  <a:cubicBezTo>
                    <a:pt x="99" y="83"/>
                    <a:pt x="248" y="156"/>
                    <a:pt x="249" y="153"/>
                  </a:cubicBezTo>
                  <a:cubicBezTo>
                    <a:pt x="250" y="153"/>
                    <a:pt x="221" y="139"/>
                    <a:pt x="221" y="138"/>
                  </a:cubicBezTo>
                  <a:cubicBezTo>
                    <a:pt x="222" y="137"/>
                    <a:pt x="259" y="145"/>
                    <a:pt x="259" y="145"/>
                  </a:cubicBezTo>
                  <a:cubicBezTo>
                    <a:pt x="259" y="144"/>
                    <a:pt x="232" y="131"/>
                    <a:pt x="232" y="130"/>
                  </a:cubicBezTo>
                  <a:cubicBezTo>
                    <a:pt x="233" y="130"/>
                    <a:pt x="264" y="140"/>
                    <a:pt x="265" y="139"/>
                  </a:cubicBezTo>
                  <a:cubicBezTo>
                    <a:pt x="265" y="139"/>
                    <a:pt x="238" y="126"/>
                    <a:pt x="238" y="125"/>
                  </a:cubicBezTo>
                  <a:cubicBezTo>
                    <a:pt x="239" y="125"/>
                    <a:pt x="271" y="133"/>
                    <a:pt x="271" y="132"/>
                  </a:cubicBezTo>
                  <a:cubicBezTo>
                    <a:pt x="272" y="132"/>
                    <a:pt x="245" y="119"/>
                    <a:pt x="245" y="118"/>
                  </a:cubicBezTo>
                  <a:cubicBezTo>
                    <a:pt x="245" y="118"/>
                    <a:pt x="280" y="123"/>
                    <a:pt x="280" y="123"/>
                  </a:cubicBezTo>
                  <a:cubicBezTo>
                    <a:pt x="281" y="122"/>
                    <a:pt x="254" y="109"/>
                    <a:pt x="254" y="109"/>
                  </a:cubicBezTo>
                  <a:cubicBezTo>
                    <a:pt x="254" y="108"/>
                    <a:pt x="286" y="114"/>
                    <a:pt x="287" y="114"/>
                  </a:cubicBezTo>
                  <a:cubicBezTo>
                    <a:pt x="287" y="113"/>
                    <a:pt x="261" y="101"/>
                    <a:pt x="261" y="100"/>
                  </a:cubicBezTo>
                  <a:cubicBezTo>
                    <a:pt x="261" y="99"/>
                    <a:pt x="290" y="108"/>
                    <a:pt x="291" y="107"/>
                  </a:cubicBezTo>
                  <a:cubicBezTo>
                    <a:pt x="291" y="107"/>
                    <a:pt x="266" y="94"/>
                    <a:pt x="266" y="94"/>
                  </a:cubicBezTo>
                  <a:cubicBezTo>
                    <a:pt x="266" y="93"/>
                    <a:pt x="294" y="102"/>
                    <a:pt x="294" y="101"/>
                  </a:cubicBezTo>
                  <a:cubicBezTo>
                    <a:pt x="295" y="101"/>
                    <a:pt x="270" y="89"/>
                    <a:pt x="270" y="88"/>
                  </a:cubicBezTo>
                  <a:cubicBezTo>
                    <a:pt x="270" y="88"/>
                    <a:pt x="298" y="96"/>
                    <a:pt x="298" y="95"/>
                  </a:cubicBezTo>
                  <a:cubicBezTo>
                    <a:pt x="298" y="95"/>
                    <a:pt x="274" y="83"/>
                    <a:pt x="274" y="82"/>
                  </a:cubicBezTo>
                  <a:cubicBezTo>
                    <a:pt x="274" y="82"/>
                    <a:pt x="301" y="89"/>
                    <a:pt x="302" y="89"/>
                  </a:cubicBezTo>
                  <a:cubicBezTo>
                    <a:pt x="302" y="88"/>
                    <a:pt x="277" y="76"/>
                    <a:pt x="278" y="76"/>
                  </a:cubicBezTo>
                  <a:cubicBezTo>
                    <a:pt x="278" y="75"/>
                    <a:pt x="306" y="82"/>
                    <a:pt x="306" y="82"/>
                  </a:cubicBezTo>
                  <a:cubicBezTo>
                    <a:pt x="306" y="81"/>
                    <a:pt x="281" y="69"/>
                    <a:pt x="281" y="69"/>
                  </a:cubicBezTo>
                  <a:cubicBezTo>
                    <a:pt x="282" y="68"/>
                    <a:pt x="310" y="75"/>
                    <a:pt x="310" y="74"/>
                  </a:cubicBezTo>
                  <a:cubicBezTo>
                    <a:pt x="310" y="74"/>
                    <a:pt x="284" y="61"/>
                    <a:pt x="284" y="60"/>
                  </a:cubicBezTo>
                  <a:cubicBezTo>
                    <a:pt x="285" y="60"/>
                    <a:pt x="314" y="67"/>
                    <a:pt x="315" y="67"/>
                  </a:cubicBezTo>
                  <a:cubicBezTo>
                    <a:pt x="316" y="64"/>
                    <a:pt x="192" y="5"/>
                    <a:pt x="194" y="2"/>
                  </a:cubicBezTo>
                  <a:cubicBezTo>
                    <a:pt x="195" y="0"/>
                    <a:pt x="317" y="60"/>
                    <a:pt x="318" y="58"/>
                  </a:cubicBezTo>
                  <a:cubicBezTo>
                    <a:pt x="319" y="56"/>
                    <a:pt x="261" y="29"/>
                    <a:pt x="262" y="27"/>
                  </a:cubicBezTo>
                  <a:cubicBezTo>
                    <a:pt x="262" y="26"/>
                    <a:pt x="321" y="49"/>
                    <a:pt x="322" y="48"/>
                  </a:cubicBezTo>
                  <a:cubicBezTo>
                    <a:pt x="322" y="47"/>
                    <a:pt x="283" y="28"/>
                    <a:pt x="283" y="27"/>
                  </a:cubicBezTo>
                  <a:cubicBezTo>
                    <a:pt x="283" y="27"/>
                    <a:pt x="324" y="38"/>
                    <a:pt x="325" y="37"/>
                  </a:cubicBezTo>
                  <a:cubicBezTo>
                    <a:pt x="325" y="37"/>
                    <a:pt x="306" y="28"/>
                    <a:pt x="306" y="27"/>
                  </a:cubicBezTo>
                  <a:cubicBezTo>
                    <a:pt x="306" y="27"/>
                    <a:pt x="327" y="30"/>
                    <a:pt x="327" y="29"/>
                  </a:cubicBezTo>
                  <a:cubicBezTo>
                    <a:pt x="327" y="29"/>
                    <a:pt x="323" y="27"/>
                    <a:pt x="323" y="27"/>
                  </a:cubicBezTo>
                </a:path>
              </a:pathLst>
            </a:custGeom>
            <a:noFill/>
            <a:ln w="14288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chenying0907 34"/>
            <p:cNvSpPr/>
            <p:nvPr/>
          </p:nvSpPr>
          <p:spPr bwMode="auto">
            <a:xfrm>
              <a:off x="7251700" y="2212976"/>
              <a:ext cx="214313" cy="138113"/>
            </a:xfrm>
            <a:custGeom>
              <a:avLst/>
              <a:gdLst>
                <a:gd name="T0" fmla="*/ 7 w 100"/>
                <a:gd name="T1" fmla="*/ 63 h 64"/>
                <a:gd name="T2" fmla="*/ 1 w 100"/>
                <a:gd name="T3" fmla="*/ 60 h 64"/>
                <a:gd name="T4" fmla="*/ 23 w 100"/>
                <a:gd name="T5" fmla="*/ 63 h 64"/>
                <a:gd name="T6" fmla="*/ 0 w 100"/>
                <a:gd name="T7" fmla="*/ 51 h 64"/>
                <a:gd name="T8" fmla="*/ 42 w 100"/>
                <a:gd name="T9" fmla="*/ 63 h 64"/>
                <a:gd name="T10" fmla="*/ 1 w 100"/>
                <a:gd name="T11" fmla="*/ 41 h 64"/>
                <a:gd name="T12" fmla="*/ 64 w 100"/>
                <a:gd name="T13" fmla="*/ 62 h 64"/>
                <a:gd name="T14" fmla="*/ 14 w 100"/>
                <a:gd name="T15" fmla="*/ 36 h 64"/>
                <a:gd name="T16" fmla="*/ 83 w 100"/>
                <a:gd name="T17" fmla="*/ 62 h 64"/>
                <a:gd name="T18" fmla="*/ 14 w 100"/>
                <a:gd name="T19" fmla="*/ 26 h 64"/>
                <a:gd name="T20" fmla="*/ 99 w 100"/>
                <a:gd name="T21" fmla="*/ 56 h 64"/>
                <a:gd name="T22" fmla="*/ 14 w 100"/>
                <a:gd name="T23" fmla="*/ 11 h 64"/>
                <a:gd name="T24" fmla="*/ 99 w 100"/>
                <a:gd name="T25" fmla="*/ 45 h 64"/>
                <a:gd name="T26" fmla="*/ 14 w 100"/>
                <a:gd name="T2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64">
                  <a:moveTo>
                    <a:pt x="7" y="63"/>
                  </a:moveTo>
                  <a:cubicBezTo>
                    <a:pt x="7" y="63"/>
                    <a:pt x="0" y="60"/>
                    <a:pt x="1" y="60"/>
                  </a:cubicBezTo>
                  <a:cubicBezTo>
                    <a:pt x="1" y="59"/>
                    <a:pt x="23" y="63"/>
                    <a:pt x="23" y="63"/>
                  </a:cubicBezTo>
                  <a:cubicBezTo>
                    <a:pt x="23" y="62"/>
                    <a:pt x="0" y="51"/>
                    <a:pt x="0" y="51"/>
                  </a:cubicBezTo>
                  <a:cubicBezTo>
                    <a:pt x="1" y="50"/>
                    <a:pt x="42" y="63"/>
                    <a:pt x="42" y="63"/>
                  </a:cubicBezTo>
                  <a:cubicBezTo>
                    <a:pt x="43" y="62"/>
                    <a:pt x="0" y="41"/>
                    <a:pt x="1" y="41"/>
                  </a:cubicBezTo>
                  <a:cubicBezTo>
                    <a:pt x="1" y="39"/>
                    <a:pt x="63" y="64"/>
                    <a:pt x="64" y="62"/>
                  </a:cubicBezTo>
                  <a:cubicBezTo>
                    <a:pt x="65" y="61"/>
                    <a:pt x="13" y="37"/>
                    <a:pt x="14" y="36"/>
                  </a:cubicBezTo>
                  <a:cubicBezTo>
                    <a:pt x="15" y="34"/>
                    <a:pt x="82" y="64"/>
                    <a:pt x="83" y="62"/>
                  </a:cubicBezTo>
                  <a:cubicBezTo>
                    <a:pt x="84" y="61"/>
                    <a:pt x="13" y="27"/>
                    <a:pt x="14" y="26"/>
                  </a:cubicBezTo>
                  <a:cubicBezTo>
                    <a:pt x="15" y="24"/>
                    <a:pt x="98" y="57"/>
                    <a:pt x="99" y="56"/>
                  </a:cubicBezTo>
                  <a:cubicBezTo>
                    <a:pt x="100" y="54"/>
                    <a:pt x="13" y="12"/>
                    <a:pt x="14" y="11"/>
                  </a:cubicBezTo>
                  <a:cubicBezTo>
                    <a:pt x="14" y="9"/>
                    <a:pt x="98" y="47"/>
                    <a:pt x="99" y="45"/>
                  </a:cubicBezTo>
                  <a:cubicBezTo>
                    <a:pt x="99" y="43"/>
                    <a:pt x="13" y="1"/>
                    <a:pt x="14" y="0"/>
                  </a:cubicBezTo>
                </a:path>
              </a:pathLst>
            </a:custGeom>
            <a:noFill/>
            <a:ln w="14288" cap="rnd">
              <a:solidFill>
                <a:schemeClr val="accent4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5" name="Line 278"/>
            <p:cNvSpPr>
              <a:spLocks noChangeShapeType="1"/>
            </p:cNvSpPr>
            <p:nvPr/>
          </p:nvSpPr>
          <p:spPr bwMode="auto">
            <a:xfrm>
              <a:off x="7277100" y="2551113"/>
              <a:ext cx="0" cy="0"/>
            </a:xfrm>
            <a:prstGeom prst="line">
              <a:avLst/>
            </a:prstGeom>
            <a:noFill/>
            <a:ln w="9525">
              <a:solidFill>
                <a:schemeClr val="accent4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6" name="Line 279"/>
            <p:cNvSpPr>
              <a:spLocks noChangeShapeType="1"/>
            </p:cNvSpPr>
            <p:nvPr/>
          </p:nvSpPr>
          <p:spPr bwMode="auto">
            <a:xfrm>
              <a:off x="7277100" y="2551113"/>
              <a:ext cx="0" cy="0"/>
            </a:xfrm>
            <a:prstGeom prst="line">
              <a:avLst/>
            </a:prstGeom>
            <a:noFill/>
            <a:ln w="0" cap="flat">
              <a:solidFill>
                <a:schemeClr val="accent4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27" name="PA_组合 126"/>
          <p:cNvGrpSpPr/>
          <p:nvPr>
            <p:custDataLst>
              <p:tags r:id="rId5"/>
            </p:custDataLst>
          </p:nvPr>
        </p:nvGrpSpPr>
        <p:grpSpPr>
          <a:xfrm>
            <a:off x="3065557" y="2597090"/>
            <a:ext cx="1017431" cy="955894"/>
            <a:chOff x="8331199" y="1672519"/>
            <a:chExt cx="787400" cy="739775"/>
          </a:xfrm>
        </p:grpSpPr>
        <p:sp>
          <p:nvSpPr>
            <p:cNvPr id="128" name="chenying0907 36"/>
            <p:cNvSpPr>
              <a:spLocks noEditPoints="1"/>
            </p:cNvSpPr>
            <p:nvPr/>
          </p:nvSpPr>
          <p:spPr bwMode="auto">
            <a:xfrm>
              <a:off x="8331199" y="1672519"/>
              <a:ext cx="787400" cy="569913"/>
            </a:xfrm>
            <a:custGeom>
              <a:avLst/>
              <a:gdLst>
                <a:gd name="T0" fmla="*/ 283 w 366"/>
                <a:gd name="T1" fmla="*/ 25 h 266"/>
                <a:gd name="T2" fmla="*/ 356 w 366"/>
                <a:gd name="T3" fmla="*/ 59 h 266"/>
                <a:gd name="T4" fmla="*/ 322 w 366"/>
                <a:gd name="T5" fmla="*/ 116 h 266"/>
                <a:gd name="T6" fmla="*/ 282 w 366"/>
                <a:gd name="T7" fmla="*/ 155 h 266"/>
                <a:gd name="T8" fmla="*/ 223 w 366"/>
                <a:gd name="T9" fmla="*/ 178 h 266"/>
                <a:gd name="T10" fmla="*/ 221 w 366"/>
                <a:gd name="T11" fmla="*/ 205 h 266"/>
                <a:gd name="T12" fmla="*/ 220 w 366"/>
                <a:gd name="T13" fmla="*/ 231 h 266"/>
                <a:gd name="T14" fmla="*/ 234 w 366"/>
                <a:gd name="T15" fmla="*/ 244 h 266"/>
                <a:gd name="T16" fmla="*/ 211 w 366"/>
                <a:gd name="T17" fmla="*/ 265 h 266"/>
                <a:gd name="T18" fmla="*/ 135 w 366"/>
                <a:gd name="T19" fmla="*/ 261 h 266"/>
                <a:gd name="T20" fmla="*/ 139 w 366"/>
                <a:gd name="T21" fmla="*/ 242 h 266"/>
                <a:gd name="T22" fmla="*/ 148 w 366"/>
                <a:gd name="T23" fmla="*/ 185 h 266"/>
                <a:gd name="T24" fmla="*/ 66 w 366"/>
                <a:gd name="T25" fmla="*/ 139 h 266"/>
                <a:gd name="T26" fmla="*/ 0 w 366"/>
                <a:gd name="T27" fmla="*/ 28 h 266"/>
                <a:gd name="T28" fmla="*/ 78 w 366"/>
                <a:gd name="T29" fmla="*/ 27 h 266"/>
                <a:gd name="T30" fmla="*/ 84 w 366"/>
                <a:gd name="T31" fmla="*/ 6 h 266"/>
                <a:gd name="T32" fmla="*/ 136 w 366"/>
                <a:gd name="T33" fmla="*/ 1 h 266"/>
                <a:gd name="T34" fmla="*/ 281 w 366"/>
                <a:gd name="T35" fmla="*/ 0 h 266"/>
                <a:gd name="T36" fmla="*/ 45 w 366"/>
                <a:gd name="T37" fmla="*/ 63 h 266"/>
                <a:gd name="T38" fmla="*/ 102 w 366"/>
                <a:gd name="T39" fmla="*/ 133 h 266"/>
                <a:gd name="T40" fmla="*/ 117 w 366"/>
                <a:gd name="T41" fmla="*/ 141 h 266"/>
                <a:gd name="T42" fmla="*/ 99 w 366"/>
                <a:gd name="T43" fmla="*/ 108 h 266"/>
                <a:gd name="T44" fmla="*/ 81 w 366"/>
                <a:gd name="T45" fmla="*/ 55 h 266"/>
                <a:gd name="T46" fmla="*/ 42 w 366"/>
                <a:gd name="T47" fmla="*/ 55 h 266"/>
                <a:gd name="T48" fmla="*/ 323 w 366"/>
                <a:gd name="T49" fmla="*/ 55 h 266"/>
                <a:gd name="T50" fmla="*/ 291 w 366"/>
                <a:gd name="T51" fmla="*/ 55 h 266"/>
                <a:gd name="T52" fmla="*/ 276 w 366"/>
                <a:gd name="T53" fmla="*/ 91 h 266"/>
                <a:gd name="T54" fmla="*/ 267 w 366"/>
                <a:gd name="T55" fmla="*/ 119 h 266"/>
                <a:gd name="T56" fmla="*/ 117 w 366"/>
                <a:gd name="T57" fmla="*/ 55 h 266"/>
                <a:gd name="T58" fmla="*/ 125 w 366"/>
                <a:gd name="T59" fmla="*/ 95 h 266"/>
                <a:gd name="T60" fmla="*/ 170 w 366"/>
                <a:gd name="T61" fmla="*/ 144 h 266"/>
                <a:gd name="T62" fmla="*/ 172 w 366"/>
                <a:gd name="T63" fmla="*/ 131 h 266"/>
                <a:gd name="T64" fmla="*/ 143 w 366"/>
                <a:gd name="T65" fmla="*/ 105 h 266"/>
                <a:gd name="T66" fmla="*/ 128 w 366"/>
                <a:gd name="T67" fmla="*/ 32 h 266"/>
                <a:gd name="T68" fmla="*/ 117 w 366"/>
                <a:gd name="T69" fmla="*/ 39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266">
                  <a:moveTo>
                    <a:pt x="281" y="0"/>
                  </a:moveTo>
                  <a:cubicBezTo>
                    <a:pt x="282" y="8"/>
                    <a:pt x="282" y="16"/>
                    <a:pt x="283" y="25"/>
                  </a:cubicBezTo>
                  <a:cubicBezTo>
                    <a:pt x="310" y="25"/>
                    <a:pt x="338" y="25"/>
                    <a:pt x="366" y="25"/>
                  </a:cubicBezTo>
                  <a:cubicBezTo>
                    <a:pt x="363" y="37"/>
                    <a:pt x="359" y="48"/>
                    <a:pt x="356" y="59"/>
                  </a:cubicBezTo>
                  <a:cubicBezTo>
                    <a:pt x="354" y="63"/>
                    <a:pt x="351" y="68"/>
                    <a:pt x="348" y="72"/>
                  </a:cubicBezTo>
                  <a:cubicBezTo>
                    <a:pt x="340" y="87"/>
                    <a:pt x="331" y="102"/>
                    <a:pt x="322" y="116"/>
                  </a:cubicBezTo>
                  <a:cubicBezTo>
                    <a:pt x="319" y="121"/>
                    <a:pt x="314" y="126"/>
                    <a:pt x="309" y="131"/>
                  </a:cubicBezTo>
                  <a:cubicBezTo>
                    <a:pt x="301" y="139"/>
                    <a:pt x="292" y="148"/>
                    <a:pt x="282" y="155"/>
                  </a:cubicBezTo>
                  <a:cubicBezTo>
                    <a:pt x="271" y="164"/>
                    <a:pt x="258" y="170"/>
                    <a:pt x="244" y="174"/>
                  </a:cubicBezTo>
                  <a:cubicBezTo>
                    <a:pt x="237" y="175"/>
                    <a:pt x="230" y="177"/>
                    <a:pt x="223" y="178"/>
                  </a:cubicBezTo>
                  <a:cubicBezTo>
                    <a:pt x="222" y="178"/>
                    <a:pt x="221" y="180"/>
                    <a:pt x="221" y="181"/>
                  </a:cubicBezTo>
                  <a:cubicBezTo>
                    <a:pt x="220" y="189"/>
                    <a:pt x="221" y="197"/>
                    <a:pt x="221" y="205"/>
                  </a:cubicBezTo>
                  <a:cubicBezTo>
                    <a:pt x="221" y="213"/>
                    <a:pt x="221" y="220"/>
                    <a:pt x="221" y="227"/>
                  </a:cubicBezTo>
                  <a:cubicBezTo>
                    <a:pt x="221" y="229"/>
                    <a:pt x="220" y="230"/>
                    <a:pt x="220" y="231"/>
                  </a:cubicBezTo>
                  <a:cubicBezTo>
                    <a:pt x="221" y="242"/>
                    <a:pt x="218" y="241"/>
                    <a:pt x="230" y="241"/>
                  </a:cubicBezTo>
                  <a:cubicBezTo>
                    <a:pt x="231" y="241"/>
                    <a:pt x="234" y="243"/>
                    <a:pt x="234" y="244"/>
                  </a:cubicBezTo>
                  <a:cubicBezTo>
                    <a:pt x="234" y="251"/>
                    <a:pt x="234" y="258"/>
                    <a:pt x="234" y="265"/>
                  </a:cubicBezTo>
                  <a:cubicBezTo>
                    <a:pt x="226" y="265"/>
                    <a:pt x="218" y="265"/>
                    <a:pt x="211" y="265"/>
                  </a:cubicBezTo>
                  <a:cubicBezTo>
                    <a:pt x="187" y="266"/>
                    <a:pt x="164" y="266"/>
                    <a:pt x="140" y="266"/>
                  </a:cubicBezTo>
                  <a:cubicBezTo>
                    <a:pt x="137" y="266"/>
                    <a:pt x="135" y="265"/>
                    <a:pt x="135" y="261"/>
                  </a:cubicBezTo>
                  <a:cubicBezTo>
                    <a:pt x="135" y="256"/>
                    <a:pt x="135" y="251"/>
                    <a:pt x="135" y="246"/>
                  </a:cubicBezTo>
                  <a:cubicBezTo>
                    <a:pt x="135" y="243"/>
                    <a:pt x="136" y="242"/>
                    <a:pt x="139" y="242"/>
                  </a:cubicBezTo>
                  <a:cubicBezTo>
                    <a:pt x="150" y="242"/>
                    <a:pt x="149" y="242"/>
                    <a:pt x="149" y="232"/>
                  </a:cubicBezTo>
                  <a:cubicBezTo>
                    <a:pt x="148" y="216"/>
                    <a:pt x="148" y="201"/>
                    <a:pt x="148" y="185"/>
                  </a:cubicBezTo>
                  <a:cubicBezTo>
                    <a:pt x="148" y="179"/>
                    <a:pt x="148" y="179"/>
                    <a:pt x="141" y="178"/>
                  </a:cubicBezTo>
                  <a:cubicBezTo>
                    <a:pt x="112" y="174"/>
                    <a:pt x="87" y="160"/>
                    <a:pt x="66" y="139"/>
                  </a:cubicBezTo>
                  <a:cubicBezTo>
                    <a:pt x="37" y="110"/>
                    <a:pt x="17" y="75"/>
                    <a:pt x="3" y="36"/>
                  </a:cubicBezTo>
                  <a:cubicBezTo>
                    <a:pt x="2" y="33"/>
                    <a:pt x="1" y="31"/>
                    <a:pt x="0" y="28"/>
                  </a:cubicBezTo>
                  <a:cubicBezTo>
                    <a:pt x="2" y="28"/>
                    <a:pt x="5" y="27"/>
                    <a:pt x="7" y="27"/>
                  </a:cubicBezTo>
                  <a:cubicBezTo>
                    <a:pt x="31" y="27"/>
                    <a:pt x="54" y="27"/>
                    <a:pt x="78" y="27"/>
                  </a:cubicBezTo>
                  <a:cubicBezTo>
                    <a:pt x="82" y="27"/>
                    <a:pt x="84" y="26"/>
                    <a:pt x="84" y="21"/>
                  </a:cubicBezTo>
                  <a:cubicBezTo>
                    <a:pt x="83" y="16"/>
                    <a:pt x="84" y="11"/>
                    <a:pt x="84" y="6"/>
                  </a:cubicBezTo>
                  <a:cubicBezTo>
                    <a:pt x="83" y="2"/>
                    <a:pt x="85" y="1"/>
                    <a:pt x="89" y="1"/>
                  </a:cubicBezTo>
                  <a:cubicBezTo>
                    <a:pt x="104" y="1"/>
                    <a:pt x="120" y="1"/>
                    <a:pt x="136" y="1"/>
                  </a:cubicBezTo>
                  <a:cubicBezTo>
                    <a:pt x="183" y="0"/>
                    <a:pt x="229" y="0"/>
                    <a:pt x="276" y="0"/>
                  </a:cubicBezTo>
                  <a:cubicBezTo>
                    <a:pt x="277" y="0"/>
                    <a:pt x="279" y="0"/>
                    <a:pt x="281" y="0"/>
                  </a:cubicBezTo>
                  <a:close/>
                  <a:moveTo>
                    <a:pt x="42" y="55"/>
                  </a:moveTo>
                  <a:cubicBezTo>
                    <a:pt x="43" y="59"/>
                    <a:pt x="44" y="62"/>
                    <a:pt x="45" y="63"/>
                  </a:cubicBezTo>
                  <a:cubicBezTo>
                    <a:pt x="52" y="75"/>
                    <a:pt x="59" y="86"/>
                    <a:pt x="67" y="98"/>
                  </a:cubicBezTo>
                  <a:cubicBezTo>
                    <a:pt x="76" y="112"/>
                    <a:pt x="88" y="124"/>
                    <a:pt x="102" y="133"/>
                  </a:cubicBezTo>
                  <a:cubicBezTo>
                    <a:pt x="106" y="137"/>
                    <a:pt x="111" y="139"/>
                    <a:pt x="116" y="142"/>
                  </a:cubicBezTo>
                  <a:cubicBezTo>
                    <a:pt x="116" y="142"/>
                    <a:pt x="117" y="141"/>
                    <a:pt x="117" y="141"/>
                  </a:cubicBezTo>
                  <a:cubicBezTo>
                    <a:pt x="116" y="140"/>
                    <a:pt x="116" y="139"/>
                    <a:pt x="115" y="137"/>
                  </a:cubicBezTo>
                  <a:cubicBezTo>
                    <a:pt x="110" y="128"/>
                    <a:pt x="104" y="118"/>
                    <a:pt x="99" y="108"/>
                  </a:cubicBezTo>
                  <a:cubicBezTo>
                    <a:pt x="93" y="93"/>
                    <a:pt x="89" y="76"/>
                    <a:pt x="87" y="60"/>
                  </a:cubicBezTo>
                  <a:cubicBezTo>
                    <a:pt x="86" y="56"/>
                    <a:pt x="85" y="55"/>
                    <a:pt x="81" y="55"/>
                  </a:cubicBezTo>
                  <a:cubicBezTo>
                    <a:pt x="73" y="55"/>
                    <a:pt x="65" y="55"/>
                    <a:pt x="57" y="55"/>
                  </a:cubicBezTo>
                  <a:cubicBezTo>
                    <a:pt x="52" y="55"/>
                    <a:pt x="48" y="55"/>
                    <a:pt x="42" y="55"/>
                  </a:cubicBezTo>
                  <a:close/>
                  <a:moveTo>
                    <a:pt x="257" y="137"/>
                  </a:moveTo>
                  <a:cubicBezTo>
                    <a:pt x="279" y="127"/>
                    <a:pt x="319" y="77"/>
                    <a:pt x="323" y="55"/>
                  </a:cubicBezTo>
                  <a:cubicBezTo>
                    <a:pt x="321" y="55"/>
                    <a:pt x="320" y="55"/>
                    <a:pt x="318" y="55"/>
                  </a:cubicBezTo>
                  <a:cubicBezTo>
                    <a:pt x="309" y="55"/>
                    <a:pt x="300" y="55"/>
                    <a:pt x="291" y="55"/>
                  </a:cubicBezTo>
                  <a:cubicBezTo>
                    <a:pt x="280" y="54"/>
                    <a:pt x="282" y="55"/>
                    <a:pt x="281" y="63"/>
                  </a:cubicBezTo>
                  <a:cubicBezTo>
                    <a:pt x="279" y="72"/>
                    <a:pt x="278" y="82"/>
                    <a:pt x="276" y="91"/>
                  </a:cubicBezTo>
                  <a:cubicBezTo>
                    <a:pt x="276" y="95"/>
                    <a:pt x="274" y="100"/>
                    <a:pt x="273" y="104"/>
                  </a:cubicBezTo>
                  <a:cubicBezTo>
                    <a:pt x="271" y="109"/>
                    <a:pt x="269" y="114"/>
                    <a:pt x="267" y="119"/>
                  </a:cubicBezTo>
                  <a:cubicBezTo>
                    <a:pt x="264" y="125"/>
                    <a:pt x="261" y="131"/>
                    <a:pt x="257" y="137"/>
                  </a:cubicBezTo>
                  <a:close/>
                  <a:moveTo>
                    <a:pt x="117" y="55"/>
                  </a:moveTo>
                  <a:cubicBezTo>
                    <a:pt x="117" y="58"/>
                    <a:pt x="117" y="60"/>
                    <a:pt x="117" y="62"/>
                  </a:cubicBezTo>
                  <a:cubicBezTo>
                    <a:pt x="120" y="73"/>
                    <a:pt x="122" y="84"/>
                    <a:pt x="125" y="95"/>
                  </a:cubicBezTo>
                  <a:cubicBezTo>
                    <a:pt x="130" y="110"/>
                    <a:pt x="137" y="123"/>
                    <a:pt x="149" y="134"/>
                  </a:cubicBezTo>
                  <a:cubicBezTo>
                    <a:pt x="155" y="139"/>
                    <a:pt x="162" y="143"/>
                    <a:pt x="170" y="144"/>
                  </a:cubicBezTo>
                  <a:cubicBezTo>
                    <a:pt x="174" y="144"/>
                    <a:pt x="178" y="142"/>
                    <a:pt x="178" y="138"/>
                  </a:cubicBezTo>
                  <a:cubicBezTo>
                    <a:pt x="178" y="134"/>
                    <a:pt x="175" y="132"/>
                    <a:pt x="172" y="131"/>
                  </a:cubicBezTo>
                  <a:cubicBezTo>
                    <a:pt x="170" y="131"/>
                    <a:pt x="169" y="130"/>
                    <a:pt x="167" y="130"/>
                  </a:cubicBezTo>
                  <a:cubicBezTo>
                    <a:pt x="155" y="125"/>
                    <a:pt x="149" y="116"/>
                    <a:pt x="143" y="105"/>
                  </a:cubicBezTo>
                  <a:cubicBezTo>
                    <a:pt x="134" y="86"/>
                    <a:pt x="130" y="65"/>
                    <a:pt x="128" y="44"/>
                  </a:cubicBezTo>
                  <a:cubicBezTo>
                    <a:pt x="128" y="40"/>
                    <a:pt x="128" y="36"/>
                    <a:pt x="128" y="32"/>
                  </a:cubicBezTo>
                  <a:cubicBezTo>
                    <a:pt x="127" y="28"/>
                    <a:pt x="126" y="27"/>
                    <a:pt x="122" y="29"/>
                  </a:cubicBezTo>
                  <a:cubicBezTo>
                    <a:pt x="118" y="31"/>
                    <a:pt x="117" y="35"/>
                    <a:pt x="117" y="39"/>
                  </a:cubicBezTo>
                  <a:cubicBezTo>
                    <a:pt x="116" y="45"/>
                    <a:pt x="117" y="51"/>
                    <a:pt x="117" y="55"/>
                  </a:cubicBezTo>
                  <a:close/>
                </a:path>
              </a:pathLst>
            </a:custGeom>
            <a:noFill/>
            <a:ln w="9525">
              <a:solidFill>
                <a:schemeClr val="accent4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9" name="chenying0907 37"/>
            <p:cNvSpPr/>
            <p:nvPr/>
          </p:nvSpPr>
          <p:spPr bwMode="auto">
            <a:xfrm>
              <a:off x="8529638" y="2247194"/>
              <a:ext cx="393700" cy="165100"/>
            </a:xfrm>
            <a:custGeom>
              <a:avLst/>
              <a:gdLst>
                <a:gd name="T0" fmla="*/ 183 w 183"/>
                <a:gd name="T1" fmla="*/ 76 h 77"/>
                <a:gd name="T2" fmla="*/ 3 w 183"/>
                <a:gd name="T3" fmla="*/ 77 h 77"/>
                <a:gd name="T4" fmla="*/ 0 w 183"/>
                <a:gd name="T5" fmla="*/ 72 h 77"/>
                <a:gd name="T6" fmla="*/ 7 w 183"/>
                <a:gd name="T7" fmla="*/ 21 h 77"/>
                <a:gd name="T8" fmla="*/ 9 w 183"/>
                <a:gd name="T9" fmla="*/ 2 h 77"/>
                <a:gd name="T10" fmla="*/ 14 w 183"/>
                <a:gd name="T11" fmla="*/ 1 h 77"/>
                <a:gd name="T12" fmla="*/ 167 w 183"/>
                <a:gd name="T13" fmla="*/ 0 h 77"/>
                <a:gd name="T14" fmla="*/ 173 w 183"/>
                <a:gd name="T15" fmla="*/ 5 h 77"/>
                <a:gd name="T16" fmla="*/ 183 w 183"/>
                <a:gd name="T17" fmla="*/ 72 h 77"/>
                <a:gd name="T18" fmla="*/ 183 w 183"/>
                <a:gd name="T19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3" h="77">
                  <a:moveTo>
                    <a:pt x="183" y="76"/>
                  </a:moveTo>
                  <a:cubicBezTo>
                    <a:pt x="170" y="76"/>
                    <a:pt x="16" y="77"/>
                    <a:pt x="3" y="77"/>
                  </a:cubicBezTo>
                  <a:cubicBezTo>
                    <a:pt x="0" y="77"/>
                    <a:pt x="0" y="75"/>
                    <a:pt x="0" y="72"/>
                  </a:cubicBezTo>
                  <a:cubicBezTo>
                    <a:pt x="2" y="55"/>
                    <a:pt x="5" y="38"/>
                    <a:pt x="7" y="21"/>
                  </a:cubicBezTo>
                  <a:cubicBezTo>
                    <a:pt x="7" y="14"/>
                    <a:pt x="8" y="8"/>
                    <a:pt x="9" y="2"/>
                  </a:cubicBezTo>
                  <a:cubicBezTo>
                    <a:pt x="11" y="2"/>
                    <a:pt x="13" y="1"/>
                    <a:pt x="14" y="1"/>
                  </a:cubicBezTo>
                  <a:cubicBezTo>
                    <a:pt x="65" y="1"/>
                    <a:pt x="116" y="1"/>
                    <a:pt x="167" y="0"/>
                  </a:cubicBezTo>
                  <a:cubicBezTo>
                    <a:pt x="170" y="0"/>
                    <a:pt x="173" y="0"/>
                    <a:pt x="173" y="5"/>
                  </a:cubicBezTo>
                  <a:cubicBezTo>
                    <a:pt x="176" y="27"/>
                    <a:pt x="180" y="50"/>
                    <a:pt x="183" y="72"/>
                  </a:cubicBezTo>
                  <a:cubicBezTo>
                    <a:pt x="183" y="73"/>
                    <a:pt x="183" y="74"/>
                    <a:pt x="183" y="76"/>
                  </a:cubicBezTo>
                  <a:close/>
                </a:path>
              </a:pathLst>
            </a:custGeom>
            <a:noFill/>
            <a:ln w="9525">
              <a:solidFill>
                <a:schemeClr val="accent4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30" name="PA_组合 129"/>
          <p:cNvGrpSpPr/>
          <p:nvPr>
            <p:custDataLst>
              <p:tags r:id="rId6"/>
            </p:custDataLst>
          </p:nvPr>
        </p:nvGrpSpPr>
        <p:grpSpPr>
          <a:xfrm>
            <a:off x="3935864" y="3635356"/>
            <a:ext cx="1201481" cy="1789625"/>
            <a:chOff x="7628375" y="2617081"/>
            <a:chExt cx="929838" cy="1385008"/>
          </a:xfrm>
          <a:solidFill>
            <a:schemeClr val="accent5"/>
          </a:solidFill>
        </p:grpSpPr>
        <p:sp>
          <p:nvSpPr>
            <p:cNvPr id="131" name="chenying0907 8"/>
            <p:cNvSpPr/>
            <p:nvPr/>
          </p:nvSpPr>
          <p:spPr bwMode="auto">
            <a:xfrm>
              <a:off x="8097838" y="3405189"/>
              <a:ext cx="436563" cy="596900"/>
            </a:xfrm>
            <a:custGeom>
              <a:avLst/>
              <a:gdLst>
                <a:gd name="T0" fmla="*/ 2 w 203"/>
                <a:gd name="T1" fmla="*/ 278 h 278"/>
                <a:gd name="T2" fmla="*/ 8 w 203"/>
                <a:gd name="T3" fmla="*/ 274 h 278"/>
                <a:gd name="T4" fmla="*/ 35 w 203"/>
                <a:gd name="T5" fmla="*/ 261 h 278"/>
                <a:gd name="T6" fmla="*/ 73 w 203"/>
                <a:gd name="T7" fmla="*/ 262 h 278"/>
                <a:gd name="T8" fmla="*/ 89 w 203"/>
                <a:gd name="T9" fmla="*/ 252 h 278"/>
                <a:gd name="T10" fmla="*/ 91 w 203"/>
                <a:gd name="T11" fmla="*/ 217 h 278"/>
                <a:gd name="T12" fmla="*/ 76 w 203"/>
                <a:gd name="T13" fmla="*/ 169 h 278"/>
                <a:gd name="T14" fmla="*/ 59 w 203"/>
                <a:gd name="T15" fmla="*/ 126 h 278"/>
                <a:gd name="T16" fmla="*/ 56 w 203"/>
                <a:gd name="T17" fmla="*/ 110 h 278"/>
                <a:gd name="T18" fmla="*/ 79 w 203"/>
                <a:gd name="T19" fmla="*/ 62 h 278"/>
                <a:gd name="T20" fmla="*/ 158 w 203"/>
                <a:gd name="T21" fmla="*/ 17 h 278"/>
                <a:gd name="T22" fmla="*/ 195 w 203"/>
                <a:gd name="T23" fmla="*/ 10 h 278"/>
                <a:gd name="T24" fmla="*/ 202 w 203"/>
                <a:gd name="T25" fmla="*/ 4 h 278"/>
                <a:gd name="T26" fmla="*/ 194 w 203"/>
                <a:gd name="T27" fmla="*/ 1 h 278"/>
                <a:gd name="T28" fmla="*/ 121 w 203"/>
                <a:gd name="T29" fmla="*/ 20 h 278"/>
                <a:gd name="T30" fmla="*/ 49 w 203"/>
                <a:gd name="T31" fmla="*/ 90 h 278"/>
                <a:gd name="T32" fmla="*/ 46 w 203"/>
                <a:gd name="T33" fmla="*/ 135 h 278"/>
                <a:gd name="T34" fmla="*/ 50 w 203"/>
                <a:gd name="T35" fmla="*/ 146 h 278"/>
                <a:gd name="T36" fmla="*/ 73 w 203"/>
                <a:gd name="T37" fmla="*/ 210 h 278"/>
                <a:gd name="T38" fmla="*/ 77 w 203"/>
                <a:gd name="T39" fmla="*/ 243 h 278"/>
                <a:gd name="T40" fmla="*/ 69 w 203"/>
                <a:gd name="T41" fmla="*/ 249 h 278"/>
                <a:gd name="T42" fmla="*/ 12 w 203"/>
                <a:gd name="T43" fmla="*/ 258 h 278"/>
                <a:gd name="T44" fmla="*/ 1 w 203"/>
                <a:gd name="T45" fmla="*/ 268 h 278"/>
                <a:gd name="T46" fmla="*/ 2 w 203"/>
                <a:gd name="T47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3" h="278">
                  <a:moveTo>
                    <a:pt x="2" y="278"/>
                  </a:moveTo>
                  <a:cubicBezTo>
                    <a:pt x="5" y="276"/>
                    <a:pt x="6" y="275"/>
                    <a:pt x="8" y="274"/>
                  </a:cubicBezTo>
                  <a:cubicBezTo>
                    <a:pt x="16" y="267"/>
                    <a:pt x="24" y="261"/>
                    <a:pt x="35" y="261"/>
                  </a:cubicBezTo>
                  <a:cubicBezTo>
                    <a:pt x="47" y="261"/>
                    <a:pt x="60" y="261"/>
                    <a:pt x="73" y="262"/>
                  </a:cubicBezTo>
                  <a:cubicBezTo>
                    <a:pt x="79" y="262"/>
                    <a:pt x="87" y="258"/>
                    <a:pt x="89" y="252"/>
                  </a:cubicBezTo>
                  <a:cubicBezTo>
                    <a:pt x="93" y="240"/>
                    <a:pt x="94" y="228"/>
                    <a:pt x="91" y="217"/>
                  </a:cubicBezTo>
                  <a:cubicBezTo>
                    <a:pt x="87" y="201"/>
                    <a:pt x="81" y="185"/>
                    <a:pt x="76" y="169"/>
                  </a:cubicBezTo>
                  <a:cubicBezTo>
                    <a:pt x="71" y="155"/>
                    <a:pt x="64" y="141"/>
                    <a:pt x="59" y="126"/>
                  </a:cubicBezTo>
                  <a:cubicBezTo>
                    <a:pt x="57" y="121"/>
                    <a:pt x="55" y="115"/>
                    <a:pt x="56" y="110"/>
                  </a:cubicBezTo>
                  <a:cubicBezTo>
                    <a:pt x="61" y="92"/>
                    <a:pt x="68" y="76"/>
                    <a:pt x="79" y="62"/>
                  </a:cubicBezTo>
                  <a:cubicBezTo>
                    <a:pt x="100" y="37"/>
                    <a:pt x="128" y="24"/>
                    <a:pt x="158" y="17"/>
                  </a:cubicBezTo>
                  <a:cubicBezTo>
                    <a:pt x="171" y="14"/>
                    <a:pt x="183" y="13"/>
                    <a:pt x="195" y="10"/>
                  </a:cubicBezTo>
                  <a:cubicBezTo>
                    <a:pt x="198" y="9"/>
                    <a:pt x="203" y="8"/>
                    <a:pt x="202" y="4"/>
                  </a:cubicBezTo>
                  <a:cubicBezTo>
                    <a:pt x="201" y="0"/>
                    <a:pt x="197" y="0"/>
                    <a:pt x="194" y="1"/>
                  </a:cubicBezTo>
                  <a:cubicBezTo>
                    <a:pt x="169" y="5"/>
                    <a:pt x="144" y="10"/>
                    <a:pt x="121" y="20"/>
                  </a:cubicBezTo>
                  <a:cubicBezTo>
                    <a:pt x="87" y="33"/>
                    <a:pt x="63" y="56"/>
                    <a:pt x="49" y="90"/>
                  </a:cubicBezTo>
                  <a:cubicBezTo>
                    <a:pt x="42" y="105"/>
                    <a:pt x="38" y="120"/>
                    <a:pt x="46" y="135"/>
                  </a:cubicBezTo>
                  <a:cubicBezTo>
                    <a:pt x="47" y="139"/>
                    <a:pt x="49" y="143"/>
                    <a:pt x="50" y="146"/>
                  </a:cubicBezTo>
                  <a:cubicBezTo>
                    <a:pt x="58" y="167"/>
                    <a:pt x="66" y="188"/>
                    <a:pt x="73" y="210"/>
                  </a:cubicBezTo>
                  <a:cubicBezTo>
                    <a:pt x="77" y="220"/>
                    <a:pt x="78" y="232"/>
                    <a:pt x="77" y="243"/>
                  </a:cubicBezTo>
                  <a:cubicBezTo>
                    <a:pt x="76" y="250"/>
                    <a:pt x="76" y="250"/>
                    <a:pt x="69" y="249"/>
                  </a:cubicBezTo>
                  <a:cubicBezTo>
                    <a:pt x="49" y="247"/>
                    <a:pt x="30" y="250"/>
                    <a:pt x="12" y="258"/>
                  </a:cubicBezTo>
                  <a:cubicBezTo>
                    <a:pt x="7" y="260"/>
                    <a:pt x="4" y="264"/>
                    <a:pt x="1" y="268"/>
                  </a:cubicBezTo>
                  <a:cubicBezTo>
                    <a:pt x="0" y="270"/>
                    <a:pt x="2" y="274"/>
                    <a:pt x="2" y="27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2" name="chenying0907 9"/>
            <p:cNvSpPr/>
            <p:nvPr/>
          </p:nvSpPr>
          <p:spPr bwMode="auto">
            <a:xfrm>
              <a:off x="7750175" y="3159126"/>
              <a:ext cx="750888" cy="265113"/>
            </a:xfrm>
            <a:custGeom>
              <a:avLst/>
              <a:gdLst>
                <a:gd name="T0" fmla="*/ 0 w 349"/>
                <a:gd name="T1" fmla="*/ 62 h 124"/>
                <a:gd name="T2" fmla="*/ 0 w 349"/>
                <a:gd name="T3" fmla="*/ 63 h 124"/>
                <a:gd name="T4" fmla="*/ 3 w 349"/>
                <a:gd name="T5" fmla="*/ 64 h 124"/>
                <a:gd name="T6" fmla="*/ 40 w 349"/>
                <a:gd name="T7" fmla="*/ 84 h 124"/>
                <a:gd name="T8" fmla="*/ 43 w 349"/>
                <a:gd name="T9" fmla="*/ 88 h 124"/>
                <a:gd name="T10" fmla="*/ 57 w 349"/>
                <a:gd name="T11" fmla="*/ 114 h 124"/>
                <a:gd name="T12" fmla="*/ 72 w 349"/>
                <a:gd name="T13" fmla="*/ 122 h 124"/>
                <a:gd name="T14" fmla="*/ 93 w 349"/>
                <a:gd name="T15" fmla="*/ 113 h 124"/>
                <a:gd name="T16" fmla="*/ 133 w 349"/>
                <a:gd name="T17" fmla="*/ 72 h 124"/>
                <a:gd name="T18" fmla="*/ 168 w 349"/>
                <a:gd name="T19" fmla="*/ 22 h 124"/>
                <a:gd name="T20" fmla="*/ 184 w 349"/>
                <a:gd name="T21" fmla="*/ 12 h 124"/>
                <a:gd name="T22" fmla="*/ 277 w 349"/>
                <a:gd name="T23" fmla="*/ 28 h 124"/>
                <a:gd name="T24" fmla="*/ 331 w 349"/>
                <a:gd name="T25" fmla="*/ 76 h 124"/>
                <a:gd name="T26" fmla="*/ 344 w 349"/>
                <a:gd name="T27" fmla="*/ 79 h 124"/>
                <a:gd name="T28" fmla="*/ 346 w 349"/>
                <a:gd name="T29" fmla="*/ 72 h 124"/>
                <a:gd name="T30" fmla="*/ 294 w 349"/>
                <a:gd name="T31" fmla="*/ 25 h 124"/>
                <a:gd name="T32" fmla="*/ 241 w 349"/>
                <a:gd name="T33" fmla="*/ 3 h 124"/>
                <a:gd name="T34" fmla="*/ 185 w 349"/>
                <a:gd name="T35" fmla="*/ 6 h 124"/>
                <a:gd name="T36" fmla="*/ 149 w 349"/>
                <a:gd name="T37" fmla="*/ 30 h 124"/>
                <a:gd name="T38" fmla="*/ 144 w 349"/>
                <a:gd name="T39" fmla="*/ 37 h 124"/>
                <a:gd name="T40" fmla="*/ 103 w 349"/>
                <a:gd name="T41" fmla="*/ 92 h 124"/>
                <a:gd name="T42" fmla="*/ 78 w 349"/>
                <a:gd name="T43" fmla="*/ 113 h 124"/>
                <a:gd name="T44" fmla="*/ 72 w 349"/>
                <a:gd name="T45" fmla="*/ 111 h 124"/>
                <a:gd name="T46" fmla="*/ 63 w 349"/>
                <a:gd name="T47" fmla="*/ 95 h 124"/>
                <a:gd name="T48" fmla="*/ 19 w 349"/>
                <a:gd name="T49" fmla="*/ 55 h 124"/>
                <a:gd name="T50" fmla="*/ 14 w 349"/>
                <a:gd name="T51" fmla="*/ 55 h 124"/>
                <a:gd name="T52" fmla="*/ 6 w 349"/>
                <a:gd name="T53" fmla="*/ 58 h 124"/>
                <a:gd name="T54" fmla="*/ 0 w 349"/>
                <a:gd name="T55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9" h="124">
                  <a:moveTo>
                    <a:pt x="0" y="62"/>
                  </a:move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2" y="64"/>
                    <a:pt x="3" y="64"/>
                  </a:cubicBezTo>
                  <a:cubicBezTo>
                    <a:pt x="17" y="66"/>
                    <a:pt x="28" y="76"/>
                    <a:pt x="40" y="84"/>
                  </a:cubicBezTo>
                  <a:cubicBezTo>
                    <a:pt x="41" y="85"/>
                    <a:pt x="42" y="87"/>
                    <a:pt x="43" y="88"/>
                  </a:cubicBezTo>
                  <a:cubicBezTo>
                    <a:pt x="48" y="97"/>
                    <a:pt x="53" y="106"/>
                    <a:pt x="57" y="114"/>
                  </a:cubicBezTo>
                  <a:cubicBezTo>
                    <a:pt x="61" y="121"/>
                    <a:pt x="65" y="124"/>
                    <a:pt x="72" y="122"/>
                  </a:cubicBezTo>
                  <a:cubicBezTo>
                    <a:pt x="79" y="119"/>
                    <a:pt x="86" y="117"/>
                    <a:pt x="93" y="113"/>
                  </a:cubicBezTo>
                  <a:cubicBezTo>
                    <a:pt x="110" y="103"/>
                    <a:pt x="122" y="88"/>
                    <a:pt x="133" y="72"/>
                  </a:cubicBezTo>
                  <a:cubicBezTo>
                    <a:pt x="145" y="56"/>
                    <a:pt x="156" y="39"/>
                    <a:pt x="168" y="22"/>
                  </a:cubicBezTo>
                  <a:cubicBezTo>
                    <a:pt x="172" y="17"/>
                    <a:pt x="177" y="14"/>
                    <a:pt x="184" y="12"/>
                  </a:cubicBezTo>
                  <a:cubicBezTo>
                    <a:pt x="217" y="4"/>
                    <a:pt x="248" y="10"/>
                    <a:pt x="277" y="28"/>
                  </a:cubicBezTo>
                  <a:cubicBezTo>
                    <a:pt x="298" y="41"/>
                    <a:pt x="315" y="58"/>
                    <a:pt x="331" y="76"/>
                  </a:cubicBezTo>
                  <a:cubicBezTo>
                    <a:pt x="336" y="81"/>
                    <a:pt x="338" y="82"/>
                    <a:pt x="344" y="79"/>
                  </a:cubicBezTo>
                  <a:cubicBezTo>
                    <a:pt x="349" y="77"/>
                    <a:pt x="349" y="75"/>
                    <a:pt x="346" y="72"/>
                  </a:cubicBezTo>
                  <a:cubicBezTo>
                    <a:pt x="330" y="55"/>
                    <a:pt x="313" y="38"/>
                    <a:pt x="294" y="25"/>
                  </a:cubicBezTo>
                  <a:cubicBezTo>
                    <a:pt x="278" y="14"/>
                    <a:pt x="261" y="6"/>
                    <a:pt x="241" y="3"/>
                  </a:cubicBezTo>
                  <a:cubicBezTo>
                    <a:pt x="223" y="0"/>
                    <a:pt x="204" y="2"/>
                    <a:pt x="185" y="6"/>
                  </a:cubicBezTo>
                  <a:cubicBezTo>
                    <a:pt x="170" y="9"/>
                    <a:pt x="157" y="15"/>
                    <a:pt x="149" y="30"/>
                  </a:cubicBezTo>
                  <a:cubicBezTo>
                    <a:pt x="147" y="32"/>
                    <a:pt x="146" y="34"/>
                    <a:pt x="144" y="37"/>
                  </a:cubicBezTo>
                  <a:cubicBezTo>
                    <a:pt x="131" y="55"/>
                    <a:pt x="117" y="74"/>
                    <a:pt x="103" y="92"/>
                  </a:cubicBezTo>
                  <a:cubicBezTo>
                    <a:pt x="97" y="101"/>
                    <a:pt x="89" y="109"/>
                    <a:pt x="78" y="113"/>
                  </a:cubicBezTo>
                  <a:cubicBezTo>
                    <a:pt x="75" y="115"/>
                    <a:pt x="74" y="114"/>
                    <a:pt x="72" y="111"/>
                  </a:cubicBezTo>
                  <a:cubicBezTo>
                    <a:pt x="70" y="106"/>
                    <a:pt x="66" y="100"/>
                    <a:pt x="63" y="95"/>
                  </a:cubicBezTo>
                  <a:cubicBezTo>
                    <a:pt x="53" y="77"/>
                    <a:pt x="35" y="67"/>
                    <a:pt x="19" y="55"/>
                  </a:cubicBezTo>
                  <a:cubicBezTo>
                    <a:pt x="18" y="54"/>
                    <a:pt x="14" y="54"/>
                    <a:pt x="14" y="55"/>
                  </a:cubicBezTo>
                  <a:cubicBezTo>
                    <a:pt x="12" y="59"/>
                    <a:pt x="9" y="57"/>
                    <a:pt x="6" y="58"/>
                  </a:cubicBezTo>
                  <a:cubicBezTo>
                    <a:pt x="4" y="60"/>
                    <a:pt x="2" y="61"/>
                    <a:pt x="0" y="6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3" name="chenying0907 13"/>
            <p:cNvSpPr/>
            <p:nvPr/>
          </p:nvSpPr>
          <p:spPr bwMode="auto">
            <a:xfrm>
              <a:off x="7629525" y="2976564"/>
              <a:ext cx="676275" cy="87313"/>
            </a:xfrm>
            <a:custGeom>
              <a:avLst/>
              <a:gdLst>
                <a:gd name="T0" fmla="*/ 8 w 314"/>
                <a:gd name="T1" fmla="*/ 14 h 41"/>
                <a:gd name="T2" fmla="*/ 12 w 314"/>
                <a:gd name="T3" fmla="*/ 15 h 41"/>
                <a:gd name="T4" fmla="*/ 120 w 314"/>
                <a:gd name="T5" fmla="*/ 33 h 41"/>
                <a:gd name="T6" fmla="*/ 204 w 314"/>
                <a:gd name="T7" fmla="*/ 39 h 41"/>
                <a:gd name="T8" fmla="*/ 236 w 314"/>
                <a:gd name="T9" fmla="*/ 35 h 41"/>
                <a:gd name="T10" fmla="*/ 284 w 314"/>
                <a:gd name="T11" fmla="*/ 27 h 41"/>
                <a:gd name="T12" fmla="*/ 311 w 314"/>
                <a:gd name="T13" fmla="*/ 9 h 41"/>
                <a:gd name="T14" fmla="*/ 314 w 314"/>
                <a:gd name="T15" fmla="*/ 1 h 41"/>
                <a:gd name="T16" fmla="*/ 305 w 314"/>
                <a:gd name="T17" fmla="*/ 1 h 41"/>
                <a:gd name="T18" fmla="*/ 300 w 314"/>
                <a:gd name="T19" fmla="*/ 4 h 41"/>
                <a:gd name="T20" fmla="*/ 278 w 314"/>
                <a:gd name="T21" fmla="*/ 18 h 41"/>
                <a:gd name="T22" fmla="*/ 210 w 314"/>
                <a:gd name="T23" fmla="*/ 28 h 41"/>
                <a:gd name="T24" fmla="*/ 103 w 314"/>
                <a:gd name="T25" fmla="*/ 20 h 41"/>
                <a:gd name="T26" fmla="*/ 25 w 314"/>
                <a:gd name="T27" fmla="*/ 6 h 41"/>
                <a:gd name="T28" fmla="*/ 0 w 314"/>
                <a:gd name="T29" fmla="*/ 2 h 41"/>
                <a:gd name="T30" fmla="*/ 11 w 314"/>
                <a:gd name="T31" fmla="*/ 26 h 41"/>
                <a:gd name="T32" fmla="*/ 13 w 314"/>
                <a:gd name="T33" fmla="*/ 25 h 41"/>
                <a:gd name="T34" fmla="*/ 8 w 314"/>
                <a:gd name="T35" fmla="*/ 1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4" h="41">
                  <a:moveTo>
                    <a:pt x="8" y="14"/>
                  </a:moveTo>
                  <a:cubicBezTo>
                    <a:pt x="10" y="14"/>
                    <a:pt x="11" y="14"/>
                    <a:pt x="12" y="15"/>
                  </a:cubicBezTo>
                  <a:cubicBezTo>
                    <a:pt x="48" y="21"/>
                    <a:pt x="84" y="28"/>
                    <a:pt x="120" y="33"/>
                  </a:cubicBezTo>
                  <a:cubicBezTo>
                    <a:pt x="148" y="38"/>
                    <a:pt x="176" y="41"/>
                    <a:pt x="204" y="39"/>
                  </a:cubicBezTo>
                  <a:cubicBezTo>
                    <a:pt x="215" y="38"/>
                    <a:pt x="226" y="37"/>
                    <a:pt x="236" y="35"/>
                  </a:cubicBezTo>
                  <a:cubicBezTo>
                    <a:pt x="252" y="33"/>
                    <a:pt x="268" y="30"/>
                    <a:pt x="284" y="27"/>
                  </a:cubicBezTo>
                  <a:cubicBezTo>
                    <a:pt x="295" y="24"/>
                    <a:pt x="304" y="18"/>
                    <a:pt x="311" y="9"/>
                  </a:cubicBezTo>
                  <a:cubicBezTo>
                    <a:pt x="313" y="7"/>
                    <a:pt x="313" y="4"/>
                    <a:pt x="314" y="1"/>
                  </a:cubicBezTo>
                  <a:cubicBezTo>
                    <a:pt x="311" y="1"/>
                    <a:pt x="308" y="0"/>
                    <a:pt x="305" y="1"/>
                  </a:cubicBezTo>
                  <a:cubicBezTo>
                    <a:pt x="303" y="1"/>
                    <a:pt x="301" y="2"/>
                    <a:pt x="300" y="4"/>
                  </a:cubicBezTo>
                  <a:cubicBezTo>
                    <a:pt x="295" y="12"/>
                    <a:pt x="287" y="16"/>
                    <a:pt x="278" y="18"/>
                  </a:cubicBezTo>
                  <a:cubicBezTo>
                    <a:pt x="256" y="25"/>
                    <a:pt x="233" y="26"/>
                    <a:pt x="210" y="28"/>
                  </a:cubicBezTo>
                  <a:cubicBezTo>
                    <a:pt x="174" y="32"/>
                    <a:pt x="138" y="26"/>
                    <a:pt x="103" y="20"/>
                  </a:cubicBezTo>
                  <a:cubicBezTo>
                    <a:pt x="77" y="16"/>
                    <a:pt x="51" y="11"/>
                    <a:pt x="25" y="6"/>
                  </a:cubicBezTo>
                  <a:cubicBezTo>
                    <a:pt x="17" y="5"/>
                    <a:pt x="9" y="4"/>
                    <a:pt x="0" y="2"/>
                  </a:cubicBezTo>
                  <a:cubicBezTo>
                    <a:pt x="2" y="12"/>
                    <a:pt x="6" y="19"/>
                    <a:pt x="11" y="26"/>
                  </a:cubicBezTo>
                  <a:cubicBezTo>
                    <a:pt x="12" y="25"/>
                    <a:pt x="12" y="25"/>
                    <a:pt x="13" y="25"/>
                  </a:cubicBezTo>
                  <a:cubicBezTo>
                    <a:pt x="11" y="22"/>
                    <a:pt x="10" y="18"/>
                    <a:pt x="8" y="1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4" name="chenying0907 15"/>
            <p:cNvSpPr/>
            <p:nvPr/>
          </p:nvSpPr>
          <p:spPr bwMode="auto">
            <a:xfrm>
              <a:off x="8437563" y="3065464"/>
              <a:ext cx="120650" cy="331788"/>
            </a:xfrm>
            <a:custGeom>
              <a:avLst/>
              <a:gdLst>
                <a:gd name="T0" fmla="*/ 12 w 56"/>
                <a:gd name="T1" fmla="*/ 0 h 154"/>
                <a:gd name="T2" fmla="*/ 10 w 56"/>
                <a:gd name="T3" fmla="*/ 0 h 154"/>
                <a:gd name="T4" fmla="*/ 0 w 56"/>
                <a:gd name="T5" fmla="*/ 9 h 154"/>
                <a:gd name="T6" fmla="*/ 3 w 56"/>
                <a:gd name="T7" fmla="*/ 14 h 154"/>
                <a:gd name="T8" fmla="*/ 20 w 56"/>
                <a:gd name="T9" fmla="*/ 45 h 154"/>
                <a:gd name="T10" fmla="*/ 39 w 56"/>
                <a:gd name="T11" fmla="*/ 109 h 154"/>
                <a:gd name="T12" fmla="*/ 39 w 56"/>
                <a:gd name="T13" fmla="*/ 147 h 154"/>
                <a:gd name="T14" fmla="*/ 40 w 56"/>
                <a:gd name="T15" fmla="*/ 151 h 154"/>
                <a:gd name="T16" fmla="*/ 54 w 56"/>
                <a:gd name="T17" fmla="*/ 145 h 154"/>
                <a:gd name="T18" fmla="*/ 53 w 56"/>
                <a:gd name="T19" fmla="*/ 94 h 154"/>
                <a:gd name="T20" fmla="*/ 33 w 56"/>
                <a:gd name="T21" fmla="*/ 37 h 154"/>
                <a:gd name="T22" fmla="*/ 12 w 56"/>
                <a:gd name="T23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" h="154">
                  <a:moveTo>
                    <a:pt x="12" y="0"/>
                  </a:moveTo>
                  <a:cubicBezTo>
                    <a:pt x="12" y="0"/>
                    <a:pt x="11" y="0"/>
                    <a:pt x="10" y="0"/>
                  </a:cubicBezTo>
                  <a:cubicBezTo>
                    <a:pt x="10" y="6"/>
                    <a:pt x="7" y="9"/>
                    <a:pt x="0" y="9"/>
                  </a:cubicBezTo>
                  <a:cubicBezTo>
                    <a:pt x="1" y="11"/>
                    <a:pt x="2" y="13"/>
                    <a:pt x="3" y="14"/>
                  </a:cubicBezTo>
                  <a:cubicBezTo>
                    <a:pt x="8" y="24"/>
                    <a:pt x="15" y="34"/>
                    <a:pt x="20" y="45"/>
                  </a:cubicBezTo>
                  <a:cubicBezTo>
                    <a:pt x="30" y="65"/>
                    <a:pt x="38" y="86"/>
                    <a:pt x="39" y="109"/>
                  </a:cubicBezTo>
                  <a:cubicBezTo>
                    <a:pt x="40" y="122"/>
                    <a:pt x="39" y="134"/>
                    <a:pt x="39" y="147"/>
                  </a:cubicBezTo>
                  <a:cubicBezTo>
                    <a:pt x="39" y="148"/>
                    <a:pt x="39" y="151"/>
                    <a:pt x="40" y="151"/>
                  </a:cubicBezTo>
                  <a:cubicBezTo>
                    <a:pt x="44" y="154"/>
                    <a:pt x="53" y="150"/>
                    <a:pt x="54" y="145"/>
                  </a:cubicBezTo>
                  <a:cubicBezTo>
                    <a:pt x="56" y="128"/>
                    <a:pt x="56" y="111"/>
                    <a:pt x="53" y="94"/>
                  </a:cubicBezTo>
                  <a:cubicBezTo>
                    <a:pt x="49" y="74"/>
                    <a:pt x="42" y="55"/>
                    <a:pt x="33" y="37"/>
                  </a:cubicBezTo>
                  <a:cubicBezTo>
                    <a:pt x="26" y="24"/>
                    <a:pt x="19" y="12"/>
                    <a:pt x="12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5" name="chenying0907 24"/>
            <p:cNvSpPr/>
            <p:nvPr/>
          </p:nvSpPr>
          <p:spPr bwMode="auto">
            <a:xfrm>
              <a:off x="8421688" y="3040064"/>
              <a:ext cx="33338" cy="34925"/>
            </a:xfrm>
            <a:custGeom>
              <a:avLst/>
              <a:gdLst>
                <a:gd name="T0" fmla="*/ 0 w 15"/>
                <a:gd name="T1" fmla="*/ 10 h 16"/>
                <a:gd name="T2" fmla="*/ 4 w 15"/>
                <a:gd name="T3" fmla="*/ 14 h 16"/>
                <a:gd name="T4" fmla="*/ 10 w 15"/>
                <a:gd name="T5" fmla="*/ 15 h 16"/>
                <a:gd name="T6" fmla="*/ 12 w 15"/>
                <a:gd name="T7" fmla="*/ 11 h 16"/>
                <a:gd name="T8" fmla="*/ 15 w 15"/>
                <a:gd name="T9" fmla="*/ 6 h 16"/>
                <a:gd name="T10" fmla="*/ 10 w 15"/>
                <a:gd name="T11" fmla="*/ 1 h 16"/>
                <a:gd name="T12" fmla="*/ 0 w 15"/>
                <a:gd name="T13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6">
                  <a:moveTo>
                    <a:pt x="0" y="10"/>
                  </a:moveTo>
                  <a:cubicBezTo>
                    <a:pt x="1" y="12"/>
                    <a:pt x="3" y="13"/>
                    <a:pt x="4" y="14"/>
                  </a:cubicBezTo>
                  <a:cubicBezTo>
                    <a:pt x="6" y="15"/>
                    <a:pt x="8" y="16"/>
                    <a:pt x="10" y="15"/>
                  </a:cubicBezTo>
                  <a:cubicBezTo>
                    <a:pt x="11" y="15"/>
                    <a:pt x="11" y="13"/>
                    <a:pt x="12" y="11"/>
                  </a:cubicBezTo>
                  <a:cubicBezTo>
                    <a:pt x="13" y="10"/>
                    <a:pt x="13" y="8"/>
                    <a:pt x="15" y="6"/>
                  </a:cubicBezTo>
                  <a:cubicBezTo>
                    <a:pt x="13" y="4"/>
                    <a:pt x="12" y="2"/>
                    <a:pt x="10" y="1"/>
                  </a:cubicBezTo>
                  <a:cubicBezTo>
                    <a:pt x="2" y="0"/>
                    <a:pt x="0" y="4"/>
                    <a:pt x="0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6" name="自由: 形状 135"/>
            <p:cNvSpPr/>
            <p:nvPr/>
          </p:nvSpPr>
          <p:spPr bwMode="auto">
            <a:xfrm>
              <a:off x="7769225" y="2617081"/>
              <a:ext cx="665163" cy="530651"/>
            </a:xfrm>
            <a:custGeom>
              <a:avLst/>
              <a:gdLst>
                <a:gd name="connsiteX0" fmla="*/ 340509 w 665163"/>
                <a:gd name="connsiteY0" fmla="*/ 21345 h 530651"/>
                <a:gd name="connsiteX1" fmla="*/ 312557 w 665163"/>
                <a:gd name="connsiteY1" fmla="*/ 25652 h 530651"/>
                <a:gd name="connsiteX2" fmla="*/ 291055 w 665163"/>
                <a:gd name="connsiteY2" fmla="*/ 34267 h 530651"/>
                <a:gd name="connsiteX3" fmla="*/ 224400 w 665163"/>
                <a:gd name="connsiteY3" fmla="*/ 126875 h 530651"/>
                <a:gd name="connsiteX4" fmla="*/ 250202 w 665163"/>
                <a:gd name="connsiteY4" fmla="*/ 219483 h 530651"/>
                <a:gd name="connsiteX5" fmla="*/ 448017 w 665163"/>
                <a:gd name="connsiteY5" fmla="*/ 327166 h 530651"/>
                <a:gd name="connsiteX6" fmla="*/ 480269 w 665163"/>
                <a:gd name="connsiteY6" fmla="*/ 325013 h 530651"/>
                <a:gd name="connsiteX7" fmla="*/ 553375 w 665163"/>
                <a:gd name="connsiteY7" fmla="*/ 241020 h 530651"/>
                <a:gd name="connsiteX8" fmla="*/ 536173 w 665163"/>
                <a:gd name="connsiteY8" fmla="*/ 131182 h 530651"/>
                <a:gd name="connsiteX9" fmla="*/ 443717 w 665163"/>
                <a:gd name="connsiteY9" fmla="*/ 36421 h 530651"/>
                <a:gd name="connsiteX10" fmla="*/ 377062 w 665163"/>
                <a:gd name="connsiteY10" fmla="*/ 23499 h 530651"/>
                <a:gd name="connsiteX11" fmla="*/ 340509 w 665163"/>
                <a:gd name="connsiteY11" fmla="*/ 21345 h 530651"/>
                <a:gd name="connsiteX12" fmla="*/ 413305 w 665163"/>
                <a:gd name="connsiteY12" fmla="*/ 2934 h 530651"/>
                <a:gd name="connsiteX13" fmla="*/ 464969 w 665163"/>
                <a:gd name="connsiteY13" fmla="*/ 22231 h 530651"/>
                <a:gd name="connsiteX14" fmla="*/ 581211 w 665163"/>
                <a:gd name="connsiteY14" fmla="*/ 206622 h 530651"/>
                <a:gd name="connsiteX15" fmla="*/ 544616 w 665163"/>
                <a:gd name="connsiteY15" fmla="*/ 300961 h 530651"/>
                <a:gd name="connsiteX16" fmla="*/ 540311 w 665163"/>
                <a:gd name="connsiteY16" fmla="*/ 307393 h 530651"/>
                <a:gd name="connsiteX17" fmla="*/ 589821 w 665163"/>
                <a:gd name="connsiteY17" fmla="*/ 339554 h 530651"/>
                <a:gd name="connsiteX18" fmla="*/ 630721 w 665163"/>
                <a:gd name="connsiteY18" fmla="*/ 376004 h 530651"/>
                <a:gd name="connsiteX19" fmla="*/ 645789 w 665163"/>
                <a:gd name="connsiteY19" fmla="*/ 386724 h 530651"/>
                <a:gd name="connsiteX20" fmla="*/ 665163 w 665163"/>
                <a:gd name="connsiteY20" fmla="*/ 414597 h 530651"/>
                <a:gd name="connsiteX21" fmla="*/ 643637 w 665163"/>
                <a:gd name="connsiteY21" fmla="*/ 433894 h 530651"/>
                <a:gd name="connsiteX22" fmla="*/ 630721 w 665163"/>
                <a:gd name="connsiteY22" fmla="*/ 423173 h 530651"/>
                <a:gd name="connsiteX23" fmla="*/ 583363 w 665163"/>
                <a:gd name="connsiteY23" fmla="*/ 466055 h 530651"/>
                <a:gd name="connsiteX24" fmla="*/ 454205 w 665163"/>
                <a:gd name="connsiteY24" fmla="*/ 508936 h 530651"/>
                <a:gd name="connsiteX25" fmla="*/ 254011 w 665163"/>
                <a:gd name="connsiteY25" fmla="*/ 530377 h 530651"/>
                <a:gd name="connsiteX26" fmla="*/ 111937 w 665163"/>
                <a:gd name="connsiteY26" fmla="*/ 504648 h 530651"/>
                <a:gd name="connsiteX27" fmla="*/ 105479 w 665163"/>
                <a:gd name="connsiteY27" fmla="*/ 502504 h 530651"/>
                <a:gd name="connsiteX28" fmla="*/ 71037 w 665163"/>
                <a:gd name="connsiteY28" fmla="*/ 496072 h 530651"/>
                <a:gd name="connsiteX29" fmla="*/ 25832 w 665163"/>
                <a:gd name="connsiteY29" fmla="*/ 502504 h 530651"/>
                <a:gd name="connsiteX30" fmla="*/ 15069 w 665163"/>
                <a:gd name="connsiteY30" fmla="*/ 506792 h 530651"/>
                <a:gd name="connsiteX31" fmla="*/ 0 w 665163"/>
                <a:gd name="connsiteY31" fmla="*/ 500360 h 530651"/>
                <a:gd name="connsiteX32" fmla="*/ 4306 w 665163"/>
                <a:gd name="connsiteY32" fmla="*/ 487496 h 530651"/>
                <a:gd name="connsiteX33" fmla="*/ 90411 w 665163"/>
                <a:gd name="connsiteY33" fmla="*/ 474631 h 530651"/>
                <a:gd name="connsiteX34" fmla="*/ 116242 w 665163"/>
                <a:gd name="connsiteY34" fmla="*/ 487496 h 530651"/>
                <a:gd name="connsiteX35" fmla="*/ 148532 w 665163"/>
                <a:gd name="connsiteY35" fmla="*/ 493928 h 530651"/>
                <a:gd name="connsiteX36" fmla="*/ 320742 w 665163"/>
                <a:gd name="connsiteY36" fmla="*/ 513224 h 530651"/>
                <a:gd name="connsiteX37" fmla="*/ 508021 w 665163"/>
                <a:gd name="connsiteY37" fmla="*/ 478919 h 530651"/>
                <a:gd name="connsiteX38" fmla="*/ 572600 w 665163"/>
                <a:gd name="connsiteY38" fmla="*/ 453190 h 530651"/>
                <a:gd name="connsiteX39" fmla="*/ 607042 w 665163"/>
                <a:gd name="connsiteY39" fmla="*/ 414597 h 530651"/>
                <a:gd name="connsiteX40" fmla="*/ 602737 w 665163"/>
                <a:gd name="connsiteY40" fmla="*/ 388868 h 530651"/>
                <a:gd name="connsiteX41" fmla="*/ 520937 w 665163"/>
                <a:gd name="connsiteY41" fmla="*/ 328834 h 530651"/>
                <a:gd name="connsiteX42" fmla="*/ 508021 w 665163"/>
                <a:gd name="connsiteY42" fmla="*/ 328834 h 530651"/>
                <a:gd name="connsiteX43" fmla="*/ 471426 w 665163"/>
                <a:gd name="connsiteY43" fmla="*/ 341698 h 530651"/>
                <a:gd name="connsiteX44" fmla="*/ 424069 w 665163"/>
                <a:gd name="connsiteY44" fmla="*/ 339554 h 530651"/>
                <a:gd name="connsiteX45" fmla="*/ 245400 w 665163"/>
                <a:gd name="connsiteY45" fmla="*/ 253791 h 530651"/>
                <a:gd name="connsiteX46" fmla="*/ 202348 w 665163"/>
                <a:gd name="connsiteY46" fmla="*/ 172316 h 530651"/>
                <a:gd name="connsiteX47" fmla="*/ 271232 w 665163"/>
                <a:gd name="connsiteY47" fmla="*/ 28663 h 530651"/>
                <a:gd name="connsiteX48" fmla="*/ 413305 w 665163"/>
                <a:gd name="connsiteY48" fmla="*/ 2934 h 53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65163" h="530651">
                  <a:moveTo>
                    <a:pt x="340509" y="21345"/>
                  </a:moveTo>
                  <a:cubicBezTo>
                    <a:pt x="331908" y="23499"/>
                    <a:pt x="321158" y="23499"/>
                    <a:pt x="312557" y="25652"/>
                  </a:cubicBezTo>
                  <a:cubicBezTo>
                    <a:pt x="306106" y="25652"/>
                    <a:pt x="299656" y="29960"/>
                    <a:pt x="291055" y="34267"/>
                  </a:cubicBezTo>
                  <a:cubicBezTo>
                    <a:pt x="252352" y="51497"/>
                    <a:pt x="226551" y="81648"/>
                    <a:pt x="224400" y="126875"/>
                  </a:cubicBezTo>
                  <a:cubicBezTo>
                    <a:pt x="222250" y="159180"/>
                    <a:pt x="230851" y="191485"/>
                    <a:pt x="250202" y="219483"/>
                  </a:cubicBezTo>
                  <a:cubicBezTo>
                    <a:pt x="297506" y="290554"/>
                    <a:pt x="364161" y="325013"/>
                    <a:pt x="448017" y="327166"/>
                  </a:cubicBezTo>
                  <a:cubicBezTo>
                    <a:pt x="458768" y="327166"/>
                    <a:pt x="469518" y="329320"/>
                    <a:pt x="480269" y="325013"/>
                  </a:cubicBezTo>
                  <a:cubicBezTo>
                    <a:pt x="518972" y="309937"/>
                    <a:pt x="544774" y="284093"/>
                    <a:pt x="553375" y="241020"/>
                  </a:cubicBezTo>
                  <a:cubicBezTo>
                    <a:pt x="561975" y="202254"/>
                    <a:pt x="553375" y="165641"/>
                    <a:pt x="536173" y="131182"/>
                  </a:cubicBezTo>
                  <a:cubicBezTo>
                    <a:pt x="516822" y="90263"/>
                    <a:pt x="493170" y="53650"/>
                    <a:pt x="443717" y="36421"/>
                  </a:cubicBezTo>
                  <a:cubicBezTo>
                    <a:pt x="422215" y="27806"/>
                    <a:pt x="400713" y="23499"/>
                    <a:pt x="377062" y="23499"/>
                  </a:cubicBezTo>
                  <a:cubicBezTo>
                    <a:pt x="364161" y="23499"/>
                    <a:pt x="351260" y="21345"/>
                    <a:pt x="340509" y="21345"/>
                  </a:cubicBezTo>
                  <a:close/>
                  <a:moveTo>
                    <a:pt x="413305" y="2934"/>
                  </a:moveTo>
                  <a:cubicBezTo>
                    <a:pt x="430526" y="7223"/>
                    <a:pt x="449900" y="13655"/>
                    <a:pt x="464969" y="22231"/>
                  </a:cubicBezTo>
                  <a:cubicBezTo>
                    <a:pt x="538158" y="60824"/>
                    <a:pt x="576905" y="125147"/>
                    <a:pt x="581211" y="206622"/>
                  </a:cubicBezTo>
                  <a:cubicBezTo>
                    <a:pt x="583363" y="243071"/>
                    <a:pt x="570447" y="275232"/>
                    <a:pt x="544616" y="300961"/>
                  </a:cubicBezTo>
                  <a:cubicBezTo>
                    <a:pt x="542463" y="303105"/>
                    <a:pt x="542463" y="305249"/>
                    <a:pt x="540311" y="307393"/>
                  </a:cubicBezTo>
                  <a:cubicBezTo>
                    <a:pt x="557532" y="318114"/>
                    <a:pt x="574753" y="328834"/>
                    <a:pt x="589821" y="339554"/>
                  </a:cubicBezTo>
                  <a:cubicBezTo>
                    <a:pt x="604890" y="352419"/>
                    <a:pt x="617805" y="365283"/>
                    <a:pt x="630721" y="376004"/>
                  </a:cubicBezTo>
                  <a:cubicBezTo>
                    <a:pt x="637179" y="380292"/>
                    <a:pt x="641484" y="384580"/>
                    <a:pt x="645789" y="386724"/>
                  </a:cubicBezTo>
                  <a:cubicBezTo>
                    <a:pt x="652247" y="395300"/>
                    <a:pt x="658705" y="403877"/>
                    <a:pt x="665163" y="414597"/>
                  </a:cubicBezTo>
                  <a:cubicBezTo>
                    <a:pt x="652247" y="414597"/>
                    <a:pt x="643637" y="418885"/>
                    <a:pt x="643637" y="433894"/>
                  </a:cubicBezTo>
                  <a:cubicBezTo>
                    <a:pt x="637179" y="429606"/>
                    <a:pt x="635026" y="427461"/>
                    <a:pt x="630721" y="423173"/>
                  </a:cubicBezTo>
                  <a:cubicBezTo>
                    <a:pt x="617805" y="440326"/>
                    <a:pt x="602737" y="457478"/>
                    <a:pt x="583363" y="466055"/>
                  </a:cubicBezTo>
                  <a:cubicBezTo>
                    <a:pt x="542463" y="485351"/>
                    <a:pt x="499411" y="498216"/>
                    <a:pt x="454205" y="508936"/>
                  </a:cubicBezTo>
                  <a:cubicBezTo>
                    <a:pt x="389626" y="521801"/>
                    <a:pt x="322895" y="532521"/>
                    <a:pt x="254011" y="530377"/>
                  </a:cubicBezTo>
                  <a:cubicBezTo>
                    <a:pt x="204500" y="528233"/>
                    <a:pt x="157142" y="519657"/>
                    <a:pt x="111937" y="504648"/>
                  </a:cubicBezTo>
                  <a:cubicBezTo>
                    <a:pt x="109784" y="502504"/>
                    <a:pt x="107632" y="500360"/>
                    <a:pt x="105479" y="502504"/>
                  </a:cubicBezTo>
                  <a:cubicBezTo>
                    <a:pt x="92563" y="506792"/>
                    <a:pt x="81800" y="500360"/>
                    <a:pt x="71037" y="496072"/>
                  </a:cubicBezTo>
                  <a:cubicBezTo>
                    <a:pt x="55969" y="489640"/>
                    <a:pt x="38748" y="487496"/>
                    <a:pt x="25832" y="502504"/>
                  </a:cubicBezTo>
                  <a:cubicBezTo>
                    <a:pt x="21527" y="504648"/>
                    <a:pt x="17221" y="506792"/>
                    <a:pt x="15069" y="506792"/>
                  </a:cubicBezTo>
                  <a:cubicBezTo>
                    <a:pt x="8611" y="504648"/>
                    <a:pt x="4306" y="502504"/>
                    <a:pt x="0" y="500360"/>
                  </a:cubicBezTo>
                  <a:cubicBezTo>
                    <a:pt x="0" y="496072"/>
                    <a:pt x="2153" y="489640"/>
                    <a:pt x="4306" y="487496"/>
                  </a:cubicBezTo>
                  <a:cubicBezTo>
                    <a:pt x="30137" y="466055"/>
                    <a:pt x="60274" y="466055"/>
                    <a:pt x="90411" y="474631"/>
                  </a:cubicBezTo>
                  <a:cubicBezTo>
                    <a:pt x="99021" y="478919"/>
                    <a:pt x="107632" y="483207"/>
                    <a:pt x="116242" y="487496"/>
                  </a:cubicBezTo>
                  <a:cubicBezTo>
                    <a:pt x="127005" y="489640"/>
                    <a:pt x="137769" y="489640"/>
                    <a:pt x="148532" y="493928"/>
                  </a:cubicBezTo>
                  <a:cubicBezTo>
                    <a:pt x="204500" y="513224"/>
                    <a:pt x="262621" y="517513"/>
                    <a:pt x="320742" y="513224"/>
                  </a:cubicBezTo>
                  <a:cubicBezTo>
                    <a:pt x="385321" y="508936"/>
                    <a:pt x="447747" y="498216"/>
                    <a:pt x="508021" y="478919"/>
                  </a:cubicBezTo>
                  <a:cubicBezTo>
                    <a:pt x="529547" y="470343"/>
                    <a:pt x="553226" y="461767"/>
                    <a:pt x="572600" y="453190"/>
                  </a:cubicBezTo>
                  <a:cubicBezTo>
                    <a:pt x="589821" y="444614"/>
                    <a:pt x="598432" y="429606"/>
                    <a:pt x="607042" y="414597"/>
                  </a:cubicBezTo>
                  <a:cubicBezTo>
                    <a:pt x="613500" y="401733"/>
                    <a:pt x="613500" y="401733"/>
                    <a:pt x="602737" y="388868"/>
                  </a:cubicBezTo>
                  <a:cubicBezTo>
                    <a:pt x="579058" y="365283"/>
                    <a:pt x="551074" y="343842"/>
                    <a:pt x="520937" y="328834"/>
                  </a:cubicBezTo>
                  <a:cubicBezTo>
                    <a:pt x="516632" y="326690"/>
                    <a:pt x="512326" y="326690"/>
                    <a:pt x="508021" y="328834"/>
                  </a:cubicBezTo>
                  <a:cubicBezTo>
                    <a:pt x="495105" y="330978"/>
                    <a:pt x="484342" y="339554"/>
                    <a:pt x="471426" y="341698"/>
                  </a:cubicBezTo>
                  <a:cubicBezTo>
                    <a:pt x="456358" y="343842"/>
                    <a:pt x="439137" y="341698"/>
                    <a:pt x="424069" y="339554"/>
                  </a:cubicBezTo>
                  <a:cubicBezTo>
                    <a:pt x="353032" y="335266"/>
                    <a:pt x="290605" y="309537"/>
                    <a:pt x="245400" y="253791"/>
                  </a:cubicBezTo>
                  <a:cubicBezTo>
                    <a:pt x="226027" y="230206"/>
                    <a:pt x="210958" y="202333"/>
                    <a:pt x="202348" y="172316"/>
                  </a:cubicBezTo>
                  <a:cubicBezTo>
                    <a:pt x="187279" y="112282"/>
                    <a:pt x="215263" y="56536"/>
                    <a:pt x="271232" y="28663"/>
                  </a:cubicBezTo>
                  <a:cubicBezTo>
                    <a:pt x="316437" y="5079"/>
                    <a:pt x="363795" y="-5642"/>
                    <a:pt x="413305" y="293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7" name="chenying0907 40"/>
            <p:cNvSpPr/>
            <p:nvPr/>
          </p:nvSpPr>
          <p:spPr bwMode="auto">
            <a:xfrm>
              <a:off x="8097838" y="3405189"/>
              <a:ext cx="436563" cy="596900"/>
            </a:xfrm>
            <a:custGeom>
              <a:avLst/>
              <a:gdLst>
                <a:gd name="T0" fmla="*/ 2 w 203"/>
                <a:gd name="T1" fmla="*/ 278 h 278"/>
                <a:gd name="T2" fmla="*/ 1 w 203"/>
                <a:gd name="T3" fmla="*/ 268 h 278"/>
                <a:gd name="T4" fmla="*/ 12 w 203"/>
                <a:gd name="T5" fmla="*/ 258 h 278"/>
                <a:gd name="T6" fmla="*/ 69 w 203"/>
                <a:gd name="T7" fmla="*/ 249 h 278"/>
                <a:gd name="T8" fmla="*/ 77 w 203"/>
                <a:gd name="T9" fmla="*/ 243 h 278"/>
                <a:gd name="T10" fmla="*/ 73 w 203"/>
                <a:gd name="T11" fmla="*/ 210 h 278"/>
                <a:gd name="T12" fmla="*/ 50 w 203"/>
                <a:gd name="T13" fmla="*/ 146 h 278"/>
                <a:gd name="T14" fmla="*/ 46 w 203"/>
                <a:gd name="T15" fmla="*/ 135 h 278"/>
                <a:gd name="T16" fmla="*/ 49 w 203"/>
                <a:gd name="T17" fmla="*/ 90 h 278"/>
                <a:gd name="T18" fmla="*/ 121 w 203"/>
                <a:gd name="T19" fmla="*/ 20 h 278"/>
                <a:gd name="T20" fmla="*/ 194 w 203"/>
                <a:gd name="T21" fmla="*/ 1 h 278"/>
                <a:gd name="T22" fmla="*/ 202 w 203"/>
                <a:gd name="T23" fmla="*/ 4 h 278"/>
                <a:gd name="T24" fmla="*/ 195 w 203"/>
                <a:gd name="T25" fmla="*/ 10 h 278"/>
                <a:gd name="T26" fmla="*/ 158 w 203"/>
                <a:gd name="T27" fmla="*/ 17 h 278"/>
                <a:gd name="T28" fmla="*/ 79 w 203"/>
                <a:gd name="T29" fmla="*/ 62 h 278"/>
                <a:gd name="T30" fmla="*/ 56 w 203"/>
                <a:gd name="T31" fmla="*/ 110 h 278"/>
                <a:gd name="T32" fmla="*/ 59 w 203"/>
                <a:gd name="T33" fmla="*/ 126 h 278"/>
                <a:gd name="T34" fmla="*/ 76 w 203"/>
                <a:gd name="T35" fmla="*/ 169 h 278"/>
                <a:gd name="T36" fmla="*/ 91 w 203"/>
                <a:gd name="T37" fmla="*/ 217 h 278"/>
                <a:gd name="T38" fmla="*/ 89 w 203"/>
                <a:gd name="T39" fmla="*/ 252 h 278"/>
                <a:gd name="T40" fmla="*/ 73 w 203"/>
                <a:gd name="T41" fmla="*/ 262 h 278"/>
                <a:gd name="T42" fmla="*/ 35 w 203"/>
                <a:gd name="T43" fmla="*/ 261 h 278"/>
                <a:gd name="T44" fmla="*/ 8 w 203"/>
                <a:gd name="T45" fmla="*/ 274 h 278"/>
                <a:gd name="T46" fmla="*/ 2 w 203"/>
                <a:gd name="T47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3" h="278">
                  <a:moveTo>
                    <a:pt x="2" y="278"/>
                  </a:moveTo>
                  <a:cubicBezTo>
                    <a:pt x="2" y="274"/>
                    <a:pt x="0" y="270"/>
                    <a:pt x="1" y="268"/>
                  </a:cubicBezTo>
                  <a:cubicBezTo>
                    <a:pt x="4" y="264"/>
                    <a:pt x="7" y="260"/>
                    <a:pt x="12" y="258"/>
                  </a:cubicBezTo>
                  <a:cubicBezTo>
                    <a:pt x="30" y="250"/>
                    <a:pt x="49" y="247"/>
                    <a:pt x="69" y="249"/>
                  </a:cubicBezTo>
                  <a:cubicBezTo>
                    <a:pt x="76" y="250"/>
                    <a:pt x="76" y="250"/>
                    <a:pt x="77" y="243"/>
                  </a:cubicBezTo>
                  <a:cubicBezTo>
                    <a:pt x="78" y="232"/>
                    <a:pt x="77" y="220"/>
                    <a:pt x="73" y="210"/>
                  </a:cubicBezTo>
                  <a:cubicBezTo>
                    <a:pt x="66" y="188"/>
                    <a:pt x="58" y="167"/>
                    <a:pt x="50" y="146"/>
                  </a:cubicBezTo>
                  <a:cubicBezTo>
                    <a:pt x="49" y="143"/>
                    <a:pt x="47" y="139"/>
                    <a:pt x="46" y="135"/>
                  </a:cubicBezTo>
                  <a:cubicBezTo>
                    <a:pt x="38" y="120"/>
                    <a:pt x="42" y="105"/>
                    <a:pt x="49" y="90"/>
                  </a:cubicBezTo>
                  <a:cubicBezTo>
                    <a:pt x="63" y="56"/>
                    <a:pt x="87" y="33"/>
                    <a:pt x="121" y="20"/>
                  </a:cubicBezTo>
                  <a:cubicBezTo>
                    <a:pt x="144" y="10"/>
                    <a:pt x="169" y="5"/>
                    <a:pt x="194" y="1"/>
                  </a:cubicBezTo>
                  <a:cubicBezTo>
                    <a:pt x="197" y="0"/>
                    <a:pt x="201" y="0"/>
                    <a:pt x="202" y="4"/>
                  </a:cubicBezTo>
                  <a:cubicBezTo>
                    <a:pt x="203" y="8"/>
                    <a:pt x="198" y="9"/>
                    <a:pt x="195" y="10"/>
                  </a:cubicBezTo>
                  <a:cubicBezTo>
                    <a:pt x="183" y="13"/>
                    <a:pt x="171" y="14"/>
                    <a:pt x="158" y="17"/>
                  </a:cubicBezTo>
                  <a:cubicBezTo>
                    <a:pt x="128" y="24"/>
                    <a:pt x="100" y="37"/>
                    <a:pt x="79" y="62"/>
                  </a:cubicBezTo>
                  <a:cubicBezTo>
                    <a:pt x="68" y="76"/>
                    <a:pt x="61" y="92"/>
                    <a:pt x="56" y="110"/>
                  </a:cubicBezTo>
                  <a:cubicBezTo>
                    <a:pt x="55" y="115"/>
                    <a:pt x="57" y="121"/>
                    <a:pt x="59" y="126"/>
                  </a:cubicBezTo>
                  <a:cubicBezTo>
                    <a:pt x="64" y="141"/>
                    <a:pt x="71" y="155"/>
                    <a:pt x="76" y="169"/>
                  </a:cubicBezTo>
                  <a:cubicBezTo>
                    <a:pt x="81" y="185"/>
                    <a:pt x="87" y="201"/>
                    <a:pt x="91" y="217"/>
                  </a:cubicBezTo>
                  <a:cubicBezTo>
                    <a:pt x="94" y="228"/>
                    <a:pt x="93" y="240"/>
                    <a:pt x="89" y="252"/>
                  </a:cubicBezTo>
                  <a:cubicBezTo>
                    <a:pt x="87" y="258"/>
                    <a:pt x="79" y="262"/>
                    <a:pt x="73" y="262"/>
                  </a:cubicBezTo>
                  <a:cubicBezTo>
                    <a:pt x="60" y="261"/>
                    <a:pt x="47" y="261"/>
                    <a:pt x="35" y="261"/>
                  </a:cubicBezTo>
                  <a:cubicBezTo>
                    <a:pt x="24" y="261"/>
                    <a:pt x="16" y="267"/>
                    <a:pt x="8" y="274"/>
                  </a:cubicBezTo>
                  <a:cubicBezTo>
                    <a:pt x="6" y="275"/>
                    <a:pt x="5" y="276"/>
                    <a:pt x="2" y="27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8" name="chenying0907 41"/>
            <p:cNvSpPr/>
            <p:nvPr/>
          </p:nvSpPr>
          <p:spPr bwMode="auto">
            <a:xfrm>
              <a:off x="7750175" y="3159126"/>
              <a:ext cx="750888" cy="265113"/>
            </a:xfrm>
            <a:custGeom>
              <a:avLst/>
              <a:gdLst>
                <a:gd name="T0" fmla="*/ 0 w 349"/>
                <a:gd name="T1" fmla="*/ 62 h 124"/>
                <a:gd name="T2" fmla="*/ 6 w 349"/>
                <a:gd name="T3" fmla="*/ 58 h 124"/>
                <a:gd name="T4" fmla="*/ 14 w 349"/>
                <a:gd name="T5" fmla="*/ 55 h 124"/>
                <a:gd name="T6" fmla="*/ 19 w 349"/>
                <a:gd name="T7" fmla="*/ 55 h 124"/>
                <a:gd name="T8" fmla="*/ 63 w 349"/>
                <a:gd name="T9" fmla="*/ 95 h 124"/>
                <a:gd name="T10" fmla="*/ 72 w 349"/>
                <a:gd name="T11" fmla="*/ 111 h 124"/>
                <a:gd name="T12" fmla="*/ 78 w 349"/>
                <a:gd name="T13" fmla="*/ 113 h 124"/>
                <a:gd name="T14" fmla="*/ 103 w 349"/>
                <a:gd name="T15" fmla="*/ 92 h 124"/>
                <a:gd name="T16" fmla="*/ 144 w 349"/>
                <a:gd name="T17" fmla="*/ 37 h 124"/>
                <a:gd name="T18" fmla="*/ 149 w 349"/>
                <a:gd name="T19" fmla="*/ 30 h 124"/>
                <a:gd name="T20" fmla="*/ 185 w 349"/>
                <a:gd name="T21" fmla="*/ 6 h 124"/>
                <a:gd name="T22" fmla="*/ 241 w 349"/>
                <a:gd name="T23" fmla="*/ 3 h 124"/>
                <a:gd name="T24" fmla="*/ 294 w 349"/>
                <a:gd name="T25" fmla="*/ 25 h 124"/>
                <a:gd name="T26" fmla="*/ 346 w 349"/>
                <a:gd name="T27" fmla="*/ 72 h 124"/>
                <a:gd name="T28" fmla="*/ 344 w 349"/>
                <a:gd name="T29" fmla="*/ 79 h 124"/>
                <a:gd name="T30" fmla="*/ 331 w 349"/>
                <a:gd name="T31" fmla="*/ 76 h 124"/>
                <a:gd name="T32" fmla="*/ 277 w 349"/>
                <a:gd name="T33" fmla="*/ 28 h 124"/>
                <a:gd name="T34" fmla="*/ 184 w 349"/>
                <a:gd name="T35" fmla="*/ 12 h 124"/>
                <a:gd name="T36" fmla="*/ 168 w 349"/>
                <a:gd name="T37" fmla="*/ 22 h 124"/>
                <a:gd name="T38" fmla="*/ 133 w 349"/>
                <a:gd name="T39" fmla="*/ 72 h 124"/>
                <a:gd name="T40" fmla="*/ 93 w 349"/>
                <a:gd name="T41" fmla="*/ 113 h 124"/>
                <a:gd name="T42" fmla="*/ 72 w 349"/>
                <a:gd name="T43" fmla="*/ 122 h 124"/>
                <a:gd name="T44" fmla="*/ 57 w 349"/>
                <a:gd name="T45" fmla="*/ 114 h 124"/>
                <a:gd name="T46" fmla="*/ 43 w 349"/>
                <a:gd name="T47" fmla="*/ 88 h 124"/>
                <a:gd name="T48" fmla="*/ 40 w 349"/>
                <a:gd name="T49" fmla="*/ 84 h 124"/>
                <a:gd name="T50" fmla="*/ 3 w 349"/>
                <a:gd name="T51" fmla="*/ 64 h 124"/>
                <a:gd name="T52" fmla="*/ 0 w 349"/>
                <a:gd name="T53" fmla="*/ 63 h 124"/>
                <a:gd name="T54" fmla="*/ 0 w 349"/>
                <a:gd name="T55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9" h="124">
                  <a:moveTo>
                    <a:pt x="0" y="62"/>
                  </a:moveTo>
                  <a:cubicBezTo>
                    <a:pt x="2" y="61"/>
                    <a:pt x="4" y="60"/>
                    <a:pt x="6" y="58"/>
                  </a:cubicBezTo>
                  <a:cubicBezTo>
                    <a:pt x="9" y="57"/>
                    <a:pt x="12" y="59"/>
                    <a:pt x="14" y="55"/>
                  </a:cubicBezTo>
                  <a:cubicBezTo>
                    <a:pt x="14" y="54"/>
                    <a:pt x="18" y="54"/>
                    <a:pt x="19" y="55"/>
                  </a:cubicBezTo>
                  <a:cubicBezTo>
                    <a:pt x="35" y="67"/>
                    <a:pt x="53" y="77"/>
                    <a:pt x="63" y="95"/>
                  </a:cubicBezTo>
                  <a:cubicBezTo>
                    <a:pt x="66" y="100"/>
                    <a:pt x="70" y="106"/>
                    <a:pt x="72" y="111"/>
                  </a:cubicBezTo>
                  <a:cubicBezTo>
                    <a:pt x="74" y="114"/>
                    <a:pt x="75" y="115"/>
                    <a:pt x="78" y="113"/>
                  </a:cubicBezTo>
                  <a:cubicBezTo>
                    <a:pt x="89" y="109"/>
                    <a:pt x="97" y="101"/>
                    <a:pt x="103" y="92"/>
                  </a:cubicBezTo>
                  <a:cubicBezTo>
                    <a:pt x="117" y="74"/>
                    <a:pt x="131" y="55"/>
                    <a:pt x="144" y="37"/>
                  </a:cubicBezTo>
                  <a:cubicBezTo>
                    <a:pt x="146" y="34"/>
                    <a:pt x="147" y="32"/>
                    <a:pt x="149" y="30"/>
                  </a:cubicBezTo>
                  <a:cubicBezTo>
                    <a:pt x="157" y="15"/>
                    <a:pt x="170" y="9"/>
                    <a:pt x="185" y="6"/>
                  </a:cubicBezTo>
                  <a:cubicBezTo>
                    <a:pt x="204" y="2"/>
                    <a:pt x="223" y="0"/>
                    <a:pt x="241" y="3"/>
                  </a:cubicBezTo>
                  <a:cubicBezTo>
                    <a:pt x="261" y="6"/>
                    <a:pt x="278" y="14"/>
                    <a:pt x="294" y="25"/>
                  </a:cubicBezTo>
                  <a:cubicBezTo>
                    <a:pt x="313" y="38"/>
                    <a:pt x="330" y="55"/>
                    <a:pt x="346" y="72"/>
                  </a:cubicBezTo>
                  <a:cubicBezTo>
                    <a:pt x="349" y="75"/>
                    <a:pt x="349" y="77"/>
                    <a:pt x="344" y="79"/>
                  </a:cubicBezTo>
                  <a:cubicBezTo>
                    <a:pt x="338" y="82"/>
                    <a:pt x="336" y="81"/>
                    <a:pt x="331" y="76"/>
                  </a:cubicBezTo>
                  <a:cubicBezTo>
                    <a:pt x="315" y="58"/>
                    <a:pt x="298" y="41"/>
                    <a:pt x="277" y="28"/>
                  </a:cubicBezTo>
                  <a:cubicBezTo>
                    <a:pt x="248" y="10"/>
                    <a:pt x="217" y="4"/>
                    <a:pt x="184" y="12"/>
                  </a:cubicBezTo>
                  <a:cubicBezTo>
                    <a:pt x="177" y="14"/>
                    <a:pt x="172" y="17"/>
                    <a:pt x="168" y="22"/>
                  </a:cubicBezTo>
                  <a:cubicBezTo>
                    <a:pt x="156" y="39"/>
                    <a:pt x="145" y="56"/>
                    <a:pt x="133" y="72"/>
                  </a:cubicBezTo>
                  <a:cubicBezTo>
                    <a:pt x="122" y="88"/>
                    <a:pt x="110" y="103"/>
                    <a:pt x="93" y="113"/>
                  </a:cubicBezTo>
                  <a:cubicBezTo>
                    <a:pt x="86" y="117"/>
                    <a:pt x="79" y="119"/>
                    <a:pt x="72" y="122"/>
                  </a:cubicBezTo>
                  <a:cubicBezTo>
                    <a:pt x="65" y="124"/>
                    <a:pt x="61" y="121"/>
                    <a:pt x="57" y="114"/>
                  </a:cubicBezTo>
                  <a:cubicBezTo>
                    <a:pt x="53" y="106"/>
                    <a:pt x="48" y="97"/>
                    <a:pt x="43" y="88"/>
                  </a:cubicBezTo>
                  <a:cubicBezTo>
                    <a:pt x="42" y="87"/>
                    <a:pt x="41" y="85"/>
                    <a:pt x="40" y="84"/>
                  </a:cubicBezTo>
                  <a:cubicBezTo>
                    <a:pt x="28" y="76"/>
                    <a:pt x="17" y="66"/>
                    <a:pt x="3" y="64"/>
                  </a:cubicBezTo>
                  <a:cubicBezTo>
                    <a:pt x="2" y="64"/>
                    <a:pt x="1" y="63"/>
                    <a:pt x="0" y="63"/>
                  </a:cubicBezTo>
                  <a:cubicBezTo>
                    <a:pt x="0" y="63"/>
                    <a:pt x="0" y="62"/>
                    <a:pt x="0" y="6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9" name="chenying0907 46"/>
            <p:cNvSpPr/>
            <p:nvPr/>
          </p:nvSpPr>
          <p:spPr bwMode="auto">
            <a:xfrm>
              <a:off x="7628375" y="2977744"/>
              <a:ext cx="677425" cy="83200"/>
            </a:xfrm>
            <a:custGeom>
              <a:avLst/>
              <a:gdLst>
                <a:gd name="T0" fmla="*/ 8 w 314"/>
                <a:gd name="T1" fmla="*/ 14 h 41"/>
                <a:gd name="T2" fmla="*/ 13 w 314"/>
                <a:gd name="T3" fmla="*/ 25 h 41"/>
                <a:gd name="T4" fmla="*/ 11 w 314"/>
                <a:gd name="T5" fmla="*/ 26 h 41"/>
                <a:gd name="T6" fmla="*/ 0 w 314"/>
                <a:gd name="T7" fmla="*/ 2 h 41"/>
                <a:gd name="T8" fmla="*/ 25 w 314"/>
                <a:gd name="T9" fmla="*/ 6 h 41"/>
                <a:gd name="T10" fmla="*/ 103 w 314"/>
                <a:gd name="T11" fmla="*/ 20 h 41"/>
                <a:gd name="T12" fmla="*/ 210 w 314"/>
                <a:gd name="T13" fmla="*/ 28 h 41"/>
                <a:gd name="T14" fmla="*/ 278 w 314"/>
                <a:gd name="T15" fmla="*/ 18 h 41"/>
                <a:gd name="T16" fmla="*/ 300 w 314"/>
                <a:gd name="T17" fmla="*/ 4 h 41"/>
                <a:gd name="T18" fmla="*/ 305 w 314"/>
                <a:gd name="T19" fmla="*/ 1 h 41"/>
                <a:gd name="T20" fmla="*/ 314 w 314"/>
                <a:gd name="T21" fmla="*/ 1 h 41"/>
                <a:gd name="T22" fmla="*/ 311 w 314"/>
                <a:gd name="T23" fmla="*/ 9 h 41"/>
                <a:gd name="T24" fmla="*/ 284 w 314"/>
                <a:gd name="T25" fmla="*/ 27 h 41"/>
                <a:gd name="T26" fmla="*/ 236 w 314"/>
                <a:gd name="T27" fmla="*/ 35 h 41"/>
                <a:gd name="T28" fmla="*/ 204 w 314"/>
                <a:gd name="T29" fmla="*/ 39 h 41"/>
                <a:gd name="T30" fmla="*/ 120 w 314"/>
                <a:gd name="T31" fmla="*/ 33 h 41"/>
                <a:gd name="T32" fmla="*/ 12 w 314"/>
                <a:gd name="T33" fmla="*/ 15 h 41"/>
                <a:gd name="T34" fmla="*/ 8 w 314"/>
                <a:gd name="T35" fmla="*/ 14 h 41"/>
                <a:gd name="connsiteX0" fmla="*/ 261 w 10006"/>
                <a:gd name="connsiteY0" fmla="*/ 3280 h 9529"/>
                <a:gd name="connsiteX1" fmla="*/ 420 w 10006"/>
                <a:gd name="connsiteY1" fmla="*/ 5963 h 9529"/>
                <a:gd name="connsiteX2" fmla="*/ 6 w 10006"/>
                <a:gd name="connsiteY2" fmla="*/ 353 h 9529"/>
                <a:gd name="connsiteX3" fmla="*/ 802 w 10006"/>
                <a:gd name="connsiteY3" fmla="*/ 1328 h 9529"/>
                <a:gd name="connsiteX4" fmla="*/ 3286 w 10006"/>
                <a:gd name="connsiteY4" fmla="*/ 4743 h 9529"/>
                <a:gd name="connsiteX5" fmla="*/ 6694 w 10006"/>
                <a:gd name="connsiteY5" fmla="*/ 6694 h 9529"/>
                <a:gd name="connsiteX6" fmla="*/ 8860 w 10006"/>
                <a:gd name="connsiteY6" fmla="*/ 4255 h 9529"/>
                <a:gd name="connsiteX7" fmla="*/ 9560 w 10006"/>
                <a:gd name="connsiteY7" fmla="*/ 841 h 9529"/>
                <a:gd name="connsiteX8" fmla="*/ 9719 w 10006"/>
                <a:gd name="connsiteY8" fmla="*/ 109 h 9529"/>
                <a:gd name="connsiteX9" fmla="*/ 10006 w 10006"/>
                <a:gd name="connsiteY9" fmla="*/ 109 h 9529"/>
                <a:gd name="connsiteX10" fmla="*/ 9910 w 10006"/>
                <a:gd name="connsiteY10" fmla="*/ 2060 h 9529"/>
                <a:gd name="connsiteX11" fmla="*/ 9051 w 10006"/>
                <a:gd name="connsiteY11" fmla="*/ 6450 h 9529"/>
                <a:gd name="connsiteX12" fmla="*/ 7522 w 10006"/>
                <a:gd name="connsiteY12" fmla="*/ 8402 h 9529"/>
                <a:gd name="connsiteX13" fmla="*/ 6503 w 10006"/>
                <a:gd name="connsiteY13" fmla="*/ 9377 h 9529"/>
                <a:gd name="connsiteX14" fmla="*/ 3828 w 10006"/>
                <a:gd name="connsiteY14" fmla="*/ 7914 h 9529"/>
                <a:gd name="connsiteX15" fmla="*/ 388 w 10006"/>
                <a:gd name="connsiteY15" fmla="*/ 3524 h 9529"/>
                <a:gd name="connsiteX16" fmla="*/ 261 w 10006"/>
                <a:gd name="connsiteY16" fmla="*/ 3280 h 9529"/>
                <a:gd name="connsiteX0-1" fmla="*/ 272 w 10011"/>
                <a:gd name="connsiteY0-2" fmla="*/ 3442 h 10000"/>
                <a:gd name="connsiteX1-3" fmla="*/ 17 w 10011"/>
                <a:gd name="connsiteY1-4" fmla="*/ 370 h 10000"/>
                <a:gd name="connsiteX2-5" fmla="*/ 813 w 10011"/>
                <a:gd name="connsiteY2-6" fmla="*/ 1394 h 10000"/>
                <a:gd name="connsiteX3-7" fmla="*/ 3295 w 10011"/>
                <a:gd name="connsiteY3-8" fmla="*/ 4977 h 10000"/>
                <a:gd name="connsiteX4-9" fmla="*/ 6701 w 10011"/>
                <a:gd name="connsiteY4-10" fmla="*/ 7025 h 10000"/>
                <a:gd name="connsiteX5-11" fmla="*/ 8866 w 10011"/>
                <a:gd name="connsiteY5-12" fmla="*/ 4465 h 10000"/>
                <a:gd name="connsiteX6-13" fmla="*/ 9565 w 10011"/>
                <a:gd name="connsiteY6-14" fmla="*/ 883 h 10000"/>
                <a:gd name="connsiteX7-15" fmla="*/ 9724 w 10011"/>
                <a:gd name="connsiteY7-16" fmla="*/ 114 h 10000"/>
                <a:gd name="connsiteX8-17" fmla="*/ 10011 w 10011"/>
                <a:gd name="connsiteY8-18" fmla="*/ 114 h 10000"/>
                <a:gd name="connsiteX9-19" fmla="*/ 9915 w 10011"/>
                <a:gd name="connsiteY9-20" fmla="*/ 2162 h 10000"/>
                <a:gd name="connsiteX10-21" fmla="*/ 9057 w 10011"/>
                <a:gd name="connsiteY10-22" fmla="*/ 6769 h 10000"/>
                <a:gd name="connsiteX11-23" fmla="*/ 7528 w 10011"/>
                <a:gd name="connsiteY11-24" fmla="*/ 8817 h 10000"/>
                <a:gd name="connsiteX12-25" fmla="*/ 6510 w 10011"/>
                <a:gd name="connsiteY12-26" fmla="*/ 9840 h 10000"/>
                <a:gd name="connsiteX13-27" fmla="*/ 3837 w 10011"/>
                <a:gd name="connsiteY13-28" fmla="*/ 8305 h 10000"/>
                <a:gd name="connsiteX14-29" fmla="*/ 399 w 10011"/>
                <a:gd name="connsiteY14-30" fmla="*/ 3698 h 10000"/>
                <a:gd name="connsiteX15-31" fmla="*/ 272 w 10011"/>
                <a:gd name="connsiteY15-32" fmla="*/ 3442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</a:cxnLst>
              <a:rect l="l" t="t" r="r" b="b"/>
              <a:pathLst>
                <a:path w="10011" h="10000">
                  <a:moveTo>
                    <a:pt x="272" y="3442"/>
                  </a:moveTo>
                  <a:cubicBezTo>
                    <a:pt x="208" y="2887"/>
                    <a:pt x="-73" y="711"/>
                    <a:pt x="17" y="370"/>
                  </a:cubicBezTo>
                  <a:cubicBezTo>
                    <a:pt x="304" y="883"/>
                    <a:pt x="558" y="1139"/>
                    <a:pt x="813" y="1394"/>
                  </a:cubicBezTo>
                  <a:cubicBezTo>
                    <a:pt x="1640" y="2674"/>
                    <a:pt x="2468" y="3953"/>
                    <a:pt x="3295" y="4977"/>
                  </a:cubicBezTo>
                  <a:cubicBezTo>
                    <a:pt x="4409" y="6513"/>
                    <a:pt x="5555" y="8049"/>
                    <a:pt x="6701" y="7025"/>
                  </a:cubicBezTo>
                  <a:cubicBezTo>
                    <a:pt x="7433" y="6513"/>
                    <a:pt x="8165" y="6258"/>
                    <a:pt x="8866" y="4465"/>
                  </a:cubicBezTo>
                  <a:cubicBezTo>
                    <a:pt x="9152" y="3953"/>
                    <a:pt x="9406" y="2930"/>
                    <a:pt x="9565" y="883"/>
                  </a:cubicBezTo>
                  <a:cubicBezTo>
                    <a:pt x="9597" y="370"/>
                    <a:pt x="9661" y="114"/>
                    <a:pt x="9724" y="114"/>
                  </a:cubicBezTo>
                  <a:cubicBezTo>
                    <a:pt x="9820" y="-142"/>
                    <a:pt x="9915" y="114"/>
                    <a:pt x="10011" y="114"/>
                  </a:cubicBezTo>
                  <a:cubicBezTo>
                    <a:pt x="9979" y="883"/>
                    <a:pt x="9979" y="1650"/>
                    <a:pt x="9915" y="2162"/>
                  </a:cubicBezTo>
                  <a:cubicBezTo>
                    <a:pt x="9693" y="4465"/>
                    <a:pt x="9406" y="6002"/>
                    <a:pt x="9057" y="6769"/>
                  </a:cubicBezTo>
                  <a:cubicBezTo>
                    <a:pt x="8547" y="7537"/>
                    <a:pt x="8037" y="8305"/>
                    <a:pt x="7528" y="8817"/>
                  </a:cubicBezTo>
                  <a:cubicBezTo>
                    <a:pt x="7210" y="9328"/>
                    <a:pt x="6860" y="9584"/>
                    <a:pt x="6510" y="9840"/>
                  </a:cubicBezTo>
                  <a:cubicBezTo>
                    <a:pt x="5619" y="10353"/>
                    <a:pt x="4727" y="9584"/>
                    <a:pt x="3837" y="8305"/>
                  </a:cubicBezTo>
                  <a:cubicBezTo>
                    <a:pt x="2690" y="7025"/>
                    <a:pt x="1545" y="5233"/>
                    <a:pt x="399" y="3698"/>
                  </a:cubicBezTo>
                  <a:cubicBezTo>
                    <a:pt x="367" y="3442"/>
                    <a:pt x="335" y="3442"/>
                    <a:pt x="272" y="344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0" name="chenying0907 48"/>
            <p:cNvSpPr/>
            <p:nvPr/>
          </p:nvSpPr>
          <p:spPr bwMode="auto">
            <a:xfrm>
              <a:off x="8406880" y="3024254"/>
              <a:ext cx="150016" cy="368749"/>
            </a:xfrm>
            <a:custGeom>
              <a:avLst/>
              <a:gdLst>
                <a:gd name="T0" fmla="*/ 12 w 56"/>
                <a:gd name="T1" fmla="*/ 0 h 154"/>
                <a:gd name="T2" fmla="*/ 33 w 56"/>
                <a:gd name="T3" fmla="*/ 37 h 154"/>
                <a:gd name="T4" fmla="*/ 53 w 56"/>
                <a:gd name="T5" fmla="*/ 94 h 154"/>
                <a:gd name="T6" fmla="*/ 54 w 56"/>
                <a:gd name="T7" fmla="*/ 145 h 154"/>
                <a:gd name="T8" fmla="*/ 40 w 56"/>
                <a:gd name="T9" fmla="*/ 151 h 154"/>
                <a:gd name="T10" fmla="*/ 39 w 56"/>
                <a:gd name="T11" fmla="*/ 147 h 154"/>
                <a:gd name="T12" fmla="*/ 39 w 56"/>
                <a:gd name="T13" fmla="*/ 109 h 154"/>
                <a:gd name="T14" fmla="*/ 20 w 56"/>
                <a:gd name="T15" fmla="*/ 45 h 154"/>
                <a:gd name="T16" fmla="*/ 3 w 56"/>
                <a:gd name="T17" fmla="*/ 14 h 154"/>
                <a:gd name="T18" fmla="*/ 0 w 56"/>
                <a:gd name="T19" fmla="*/ 9 h 154"/>
                <a:gd name="T20" fmla="*/ 10 w 56"/>
                <a:gd name="T21" fmla="*/ 0 h 154"/>
                <a:gd name="T22" fmla="*/ 12 w 56"/>
                <a:gd name="T23" fmla="*/ 0 h 154"/>
                <a:gd name="connsiteX0" fmla="*/ 0 w 10274"/>
                <a:gd name="connsiteY0" fmla="*/ 0 h 10791"/>
                <a:gd name="connsiteX1" fmla="*/ 6276 w 10274"/>
                <a:gd name="connsiteY1" fmla="*/ 3322 h 10791"/>
                <a:gd name="connsiteX2" fmla="*/ 9847 w 10274"/>
                <a:gd name="connsiteY2" fmla="*/ 7023 h 10791"/>
                <a:gd name="connsiteX3" fmla="*/ 10026 w 10274"/>
                <a:gd name="connsiteY3" fmla="*/ 10335 h 10791"/>
                <a:gd name="connsiteX4" fmla="*/ 7526 w 10274"/>
                <a:gd name="connsiteY4" fmla="*/ 10724 h 10791"/>
                <a:gd name="connsiteX5" fmla="*/ 7347 w 10274"/>
                <a:gd name="connsiteY5" fmla="*/ 10464 h 10791"/>
                <a:gd name="connsiteX6" fmla="*/ 7347 w 10274"/>
                <a:gd name="connsiteY6" fmla="*/ 7997 h 10791"/>
                <a:gd name="connsiteX7" fmla="*/ 3954 w 10274"/>
                <a:gd name="connsiteY7" fmla="*/ 3841 h 10791"/>
                <a:gd name="connsiteX8" fmla="*/ 919 w 10274"/>
                <a:gd name="connsiteY8" fmla="*/ 1828 h 10791"/>
                <a:gd name="connsiteX9" fmla="*/ 383 w 10274"/>
                <a:gd name="connsiteY9" fmla="*/ 1503 h 10791"/>
                <a:gd name="connsiteX10" fmla="*/ 2169 w 10274"/>
                <a:gd name="connsiteY10" fmla="*/ 919 h 10791"/>
                <a:gd name="connsiteX11" fmla="*/ 0 w 10274"/>
                <a:gd name="connsiteY11" fmla="*/ 0 h 10791"/>
                <a:gd name="connsiteX0-1" fmla="*/ 2143 w 12417"/>
                <a:gd name="connsiteY0-2" fmla="*/ 0 h 10791"/>
                <a:gd name="connsiteX1-3" fmla="*/ 8419 w 12417"/>
                <a:gd name="connsiteY1-4" fmla="*/ 3322 h 10791"/>
                <a:gd name="connsiteX2-5" fmla="*/ 11990 w 12417"/>
                <a:gd name="connsiteY2-6" fmla="*/ 7023 h 10791"/>
                <a:gd name="connsiteX3-7" fmla="*/ 12169 w 12417"/>
                <a:gd name="connsiteY3-8" fmla="*/ 10335 h 10791"/>
                <a:gd name="connsiteX4-9" fmla="*/ 9669 w 12417"/>
                <a:gd name="connsiteY4-10" fmla="*/ 10724 h 10791"/>
                <a:gd name="connsiteX5-11" fmla="*/ 9490 w 12417"/>
                <a:gd name="connsiteY5-12" fmla="*/ 10464 h 10791"/>
                <a:gd name="connsiteX6-13" fmla="*/ 9490 w 12417"/>
                <a:gd name="connsiteY6-14" fmla="*/ 7997 h 10791"/>
                <a:gd name="connsiteX7-15" fmla="*/ 6097 w 12417"/>
                <a:gd name="connsiteY7-16" fmla="*/ 3841 h 10791"/>
                <a:gd name="connsiteX8-17" fmla="*/ 3062 w 12417"/>
                <a:gd name="connsiteY8-18" fmla="*/ 1828 h 10791"/>
                <a:gd name="connsiteX9-19" fmla="*/ 0 w 12417"/>
                <a:gd name="connsiteY9-20" fmla="*/ 10 h 10791"/>
                <a:gd name="connsiteX10-21" fmla="*/ 4312 w 12417"/>
                <a:gd name="connsiteY10-22" fmla="*/ 919 h 10791"/>
                <a:gd name="connsiteX11-23" fmla="*/ 2143 w 12417"/>
                <a:gd name="connsiteY11-24" fmla="*/ 0 h 10791"/>
                <a:gd name="connsiteX0-25" fmla="*/ 2160 w 12434"/>
                <a:gd name="connsiteY0-26" fmla="*/ 323 h 11114"/>
                <a:gd name="connsiteX1-27" fmla="*/ 8436 w 12434"/>
                <a:gd name="connsiteY1-28" fmla="*/ 3645 h 11114"/>
                <a:gd name="connsiteX2-29" fmla="*/ 12007 w 12434"/>
                <a:gd name="connsiteY2-30" fmla="*/ 7346 h 11114"/>
                <a:gd name="connsiteX3-31" fmla="*/ 12186 w 12434"/>
                <a:gd name="connsiteY3-32" fmla="*/ 10658 h 11114"/>
                <a:gd name="connsiteX4-33" fmla="*/ 9686 w 12434"/>
                <a:gd name="connsiteY4-34" fmla="*/ 11047 h 11114"/>
                <a:gd name="connsiteX5-35" fmla="*/ 9507 w 12434"/>
                <a:gd name="connsiteY5-36" fmla="*/ 10787 h 11114"/>
                <a:gd name="connsiteX6-37" fmla="*/ 9507 w 12434"/>
                <a:gd name="connsiteY6-38" fmla="*/ 8320 h 11114"/>
                <a:gd name="connsiteX7-39" fmla="*/ 6114 w 12434"/>
                <a:gd name="connsiteY7-40" fmla="*/ 4164 h 11114"/>
                <a:gd name="connsiteX8-41" fmla="*/ 3079 w 12434"/>
                <a:gd name="connsiteY8-42" fmla="*/ 2151 h 11114"/>
                <a:gd name="connsiteX9-43" fmla="*/ 17 w 12434"/>
                <a:gd name="connsiteY9-44" fmla="*/ 333 h 11114"/>
                <a:gd name="connsiteX10-45" fmla="*/ 2160 w 12434"/>
                <a:gd name="connsiteY10-46" fmla="*/ 323 h 1111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12434" h="11114">
                  <a:moveTo>
                    <a:pt x="2160" y="323"/>
                  </a:moveTo>
                  <a:cubicBezTo>
                    <a:pt x="3410" y="1102"/>
                    <a:pt x="7186" y="2800"/>
                    <a:pt x="8436" y="3645"/>
                  </a:cubicBezTo>
                  <a:cubicBezTo>
                    <a:pt x="10043" y="4813"/>
                    <a:pt x="11293" y="6047"/>
                    <a:pt x="12007" y="7346"/>
                  </a:cubicBezTo>
                  <a:cubicBezTo>
                    <a:pt x="12543" y="8450"/>
                    <a:pt x="12543" y="9554"/>
                    <a:pt x="12186" y="10658"/>
                  </a:cubicBezTo>
                  <a:cubicBezTo>
                    <a:pt x="12007" y="10982"/>
                    <a:pt x="10400" y="11242"/>
                    <a:pt x="9686" y="11047"/>
                  </a:cubicBezTo>
                  <a:cubicBezTo>
                    <a:pt x="9507" y="11047"/>
                    <a:pt x="9507" y="10852"/>
                    <a:pt x="9507" y="10787"/>
                  </a:cubicBezTo>
                  <a:cubicBezTo>
                    <a:pt x="9507" y="9943"/>
                    <a:pt x="9686" y="9164"/>
                    <a:pt x="9507" y="8320"/>
                  </a:cubicBezTo>
                  <a:cubicBezTo>
                    <a:pt x="9329" y="6826"/>
                    <a:pt x="7900" y="5463"/>
                    <a:pt x="6114" y="4164"/>
                  </a:cubicBezTo>
                  <a:cubicBezTo>
                    <a:pt x="5222" y="3450"/>
                    <a:pt x="3972" y="2800"/>
                    <a:pt x="3079" y="2151"/>
                  </a:cubicBezTo>
                  <a:cubicBezTo>
                    <a:pt x="2900" y="2086"/>
                    <a:pt x="196" y="463"/>
                    <a:pt x="17" y="333"/>
                  </a:cubicBezTo>
                  <a:cubicBezTo>
                    <a:pt x="-136" y="28"/>
                    <a:pt x="757" y="-229"/>
                    <a:pt x="2160" y="32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1" name="chenying0907 64"/>
            <p:cNvSpPr/>
            <p:nvPr/>
          </p:nvSpPr>
          <p:spPr bwMode="auto">
            <a:xfrm>
              <a:off x="8059738" y="2803526"/>
              <a:ext cx="130175" cy="36513"/>
            </a:xfrm>
            <a:custGeom>
              <a:avLst/>
              <a:gdLst>
                <a:gd name="T0" fmla="*/ 0 w 60"/>
                <a:gd name="T1" fmla="*/ 5 h 17"/>
                <a:gd name="T2" fmla="*/ 9 w 60"/>
                <a:gd name="T3" fmla="*/ 10 h 17"/>
                <a:gd name="T4" fmla="*/ 53 w 60"/>
                <a:gd name="T5" fmla="*/ 12 h 17"/>
                <a:gd name="T6" fmla="*/ 59 w 60"/>
                <a:gd name="T7" fmla="*/ 8 h 17"/>
                <a:gd name="T8" fmla="*/ 52 w 60"/>
                <a:gd name="T9" fmla="*/ 7 h 17"/>
                <a:gd name="T10" fmla="*/ 13 w 60"/>
                <a:gd name="T11" fmla="*/ 2 h 17"/>
                <a:gd name="T12" fmla="*/ 0 w 60"/>
                <a:gd name="T13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7">
                  <a:moveTo>
                    <a:pt x="0" y="5"/>
                  </a:moveTo>
                  <a:cubicBezTo>
                    <a:pt x="3" y="7"/>
                    <a:pt x="6" y="9"/>
                    <a:pt x="9" y="10"/>
                  </a:cubicBezTo>
                  <a:cubicBezTo>
                    <a:pt x="23" y="17"/>
                    <a:pt x="38" y="16"/>
                    <a:pt x="53" y="12"/>
                  </a:cubicBezTo>
                  <a:cubicBezTo>
                    <a:pt x="56" y="12"/>
                    <a:pt x="60" y="12"/>
                    <a:pt x="59" y="8"/>
                  </a:cubicBezTo>
                  <a:cubicBezTo>
                    <a:pt x="59" y="7"/>
                    <a:pt x="54" y="7"/>
                    <a:pt x="52" y="7"/>
                  </a:cubicBezTo>
                  <a:cubicBezTo>
                    <a:pt x="38" y="10"/>
                    <a:pt x="25" y="11"/>
                    <a:pt x="13" y="2"/>
                  </a:cubicBezTo>
                  <a:cubicBezTo>
                    <a:pt x="10" y="0"/>
                    <a:pt x="4" y="1"/>
                    <a:pt x="0" y="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2" name="chenying0907 65"/>
            <p:cNvSpPr/>
            <p:nvPr/>
          </p:nvSpPr>
          <p:spPr bwMode="auto">
            <a:xfrm>
              <a:off x="8137525" y="2697164"/>
              <a:ext cx="69850" cy="38100"/>
            </a:xfrm>
            <a:custGeom>
              <a:avLst/>
              <a:gdLst>
                <a:gd name="T0" fmla="*/ 0 w 32"/>
                <a:gd name="T1" fmla="*/ 18 h 18"/>
                <a:gd name="T2" fmla="*/ 13 w 32"/>
                <a:gd name="T3" fmla="*/ 13 h 18"/>
                <a:gd name="T4" fmla="*/ 26 w 32"/>
                <a:gd name="T5" fmla="*/ 5 h 18"/>
                <a:gd name="T6" fmla="*/ 32 w 32"/>
                <a:gd name="T7" fmla="*/ 3 h 18"/>
                <a:gd name="T8" fmla="*/ 0 w 32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8">
                  <a:moveTo>
                    <a:pt x="0" y="18"/>
                  </a:moveTo>
                  <a:cubicBezTo>
                    <a:pt x="6" y="18"/>
                    <a:pt x="10" y="17"/>
                    <a:pt x="13" y="13"/>
                  </a:cubicBezTo>
                  <a:cubicBezTo>
                    <a:pt x="16" y="9"/>
                    <a:pt x="21" y="6"/>
                    <a:pt x="26" y="5"/>
                  </a:cubicBezTo>
                  <a:cubicBezTo>
                    <a:pt x="28" y="5"/>
                    <a:pt x="29" y="4"/>
                    <a:pt x="32" y="3"/>
                  </a:cubicBezTo>
                  <a:cubicBezTo>
                    <a:pt x="22" y="0"/>
                    <a:pt x="8" y="7"/>
                    <a:pt x="0" y="1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3" name="chenying0907 66"/>
            <p:cNvSpPr/>
            <p:nvPr/>
          </p:nvSpPr>
          <p:spPr bwMode="auto">
            <a:xfrm>
              <a:off x="8080375" y="2660651"/>
              <a:ext cx="49213" cy="31750"/>
            </a:xfrm>
            <a:custGeom>
              <a:avLst/>
              <a:gdLst>
                <a:gd name="T0" fmla="*/ 23 w 23"/>
                <a:gd name="T1" fmla="*/ 0 h 15"/>
                <a:gd name="T2" fmla="*/ 0 w 23"/>
                <a:gd name="T3" fmla="*/ 14 h 15"/>
                <a:gd name="T4" fmla="*/ 23 w 2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5">
                  <a:moveTo>
                    <a:pt x="23" y="0"/>
                  </a:moveTo>
                  <a:cubicBezTo>
                    <a:pt x="15" y="0"/>
                    <a:pt x="2" y="8"/>
                    <a:pt x="0" y="14"/>
                  </a:cubicBezTo>
                  <a:cubicBezTo>
                    <a:pt x="5" y="15"/>
                    <a:pt x="21" y="5"/>
                    <a:pt x="23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4" name="chenying0907 71"/>
            <p:cNvSpPr/>
            <p:nvPr/>
          </p:nvSpPr>
          <p:spPr bwMode="auto">
            <a:xfrm>
              <a:off x="8059738" y="2803526"/>
              <a:ext cx="130175" cy="36513"/>
            </a:xfrm>
            <a:custGeom>
              <a:avLst/>
              <a:gdLst>
                <a:gd name="T0" fmla="*/ 0 w 60"/>
                <a:gd name="T1" fmla="*/ 5 h 17"/>
                <a:gd name="T2" fmla="*/ 13 w 60"/>
                <a:gd name="T3" fmla="*/ 2 h 17"/>
                <a:gd name="T4" fmla="*/ 52 w 60"/>
                <a:gd name="T5" fmla="*/ 7 h 17"/>
                <a:gd name="T6" fmla="*/ 59 w 60"/>
                <a:gd name="T7" fmla="*/ 8 h 17"/>
                <a:gd name="T8" fmla="*/ 53 w 60"/>
                <a:gd name="T9" fmla="*/ 12 h 17"/>
                <a:gd name="T10" fmla="*/ 9 w 60"/>
                <a:gd name="T11" fmla="*/ 10 h 17"/>
                <a:gd name="T12" fmla="*/ 0 w 60"/>
                <a:gd name="T13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7">
                  <a:moveTo>
                    <a:pt x="0" y="5"/>
                  </a:moveTo>
                  <a:cubicBezTo>
                    <a:pt x="4" y="1"/>
                    <a:pt x="10" y="0"/>
                    <a:pt x="13" y="2"/>
                  </a:cubicBezTo>
                  <a:cubicBezTo>
                    <a:pt x="25" y="11"/>
                    <a:pt x="38" y="10"/>
                    <a:pt x="52" y="7"/>
                  </a:cubicBezTo>
                  <a:cubicBezTo>
                    <a:pt x="54" y="7"/>
                    <a:pt x="59" y="7"/>
                    <a:pt x="59" y="8"/>
                  </a:cubicBezTo>
                  <a:cubicBezTo>
                    <a:pt x="60" y="12"/>
                    <a:pt x="56" y="12"/>
                    <a:pt x="53" y="12"/>
                  </a:cubicBezTo>
                  <a:cubicBezTo>
                    <a:pt x="38" y="16"/>
                    <a:pt x="23" y="17"/>
                    <a:pt x="9" y="10"/>
                  </a:cubicBezTo>
                  <a:cubicBezTo>
                    <a:pt x="6" y="9"/>
                    <a:pt x="3" y="7"/>
                    <a:pt x="0" y="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5" name="chenying0907 72"/>
            <p:cNvSpPr/>
            <p:nvPr/>
          </p:nvSpPr>
          <p:spPr bwMode="auto">
            <a:xfrm>
              <a:off x="8137525" y="2697164"/>
              <a:ext cx="69850" cy="38100"/>
            </a:xfrm>
            <a:custGeom>
              <a:avLst/>
              <a:gdLst>
                <a:gd name="T0" fmla="*/ 0 w 32"/>
                <a:gd name="T1" fmla="*/ 18 h 18"/>
                <a:gd name="T2" fmla="*/ 32 w 32"/>
                <a:gd name="T3" fmla="*/ 3 h 18"/>
                <a:gd name="T4" fmla="*/ 26 w 32"/>
                <a:gd name="T5" fmla="*/ 5 h 18"/>
                <a:gd name="T6" fmla="*/ 13 w 32"/>
                <a:gd name="T7" fmla="*/ 13 h 18"/>
                <a:gd name="T8" fmla="*/ 0 w 32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8">
                  <a:moveTo>
                    <a:pt x="0" y="18"/>
                  </a:moveTo>
                  <a:cubicBezTo>
                    <a:pt x="8" y="7"/>
                    <a:pt x="22" y="0"/>
                    <a:pt x="32" y="3"/>
                  </a:cubicBezTo>
                  <a:cubicBezTo>
                    <a:pt x="29" y="4"/>
                    <a:pt x="28" y="5"/>
                    <a:pt x="26" y="5"/>
                  </a:cubicBezTo>
                  <a:cubicBezTo>
                    <a:pt x="21" y="6"/>
                    <a:pt x="16" y="9"/>
                    <a:pt x="13" y="13"/>
                  </a:cubicBezTo>
                  <a:cubicBezTo>
                    <a:pt x="10" y="17"/>
                    <a:pt x="6" y="18"/>
                    <a:pt x="0" y="1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6" name="chenying0907 73"/>
            <p:cNvSpPr/>
            <p:nvPr/>
          </p:nvSpPr>
          <p:spPr bwMode="auto">
            <a:xfrm>
              <a:off x="8080375" y="2660651"/>
              <a:ext cx="49213" cy="31750"/>
            </a:xfrm>
            <a:custGeom>
              <a:avLst/>
              <a:gdLst>
                <a:gd name="T0" fmla="*/ 23 w 23"/>
                <a:gd name="T1" fmla="*/ 0 h 15"/>
                <a:gd name="T2" fmla="*/ 0 w 23"/>
                <a:gd name="T3" fmla="*/ 14 h 15"/>
                <a:gd name="T4" fmla="*/ 23 w 2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5">
                  <a:moveTo>
                    <a:pt x="23" y="0"/>
                  </a:moveTo>
                  <a:cubicBezTo>
                    <a:pt x="21" y="5"/>
                    <a:pt x="5" y="15"/>
                    <a:pt x="0" y="14"/>
                  </a:cubicBezTo>
                  <a:cubicBezTo>
                    <a:pt x="2" y="8"/>
                    <a:pt x="15" y="0"/>
                    <a:pt x="23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47" name="PA_组合 146"/>
          <p:cNvGrpSpPr/>
          <p:nvPr>
            <p:custDataLst>
              <p:tags r:id="rId7"/>
            </p:custDataLst>
          </p:nvPr>
        </p:nvGrpSpPr>
        <p:grpSpPr>
          <a:xfrm>
            <a:off x="1779410" y="4089520"/>
            <a:ext cx="1275893" cy="1575461"/>
            <a:chOff x="5959475" y="2968563"/>
            <a:chExt cx="987426" cy="1219264"/>
          </a:xfrm>
          <a:solidFill>
            <a:schemeClr val="accent5"/>
          </a:solidFill>
        </p:grpSpPr>
        <p:sp>
          <p:nvSpPr>
            <p:cNvPr id="148" name="chenying0907 11"/>
            <p:cNvSpPr/>
            <p:nvPr/>
          </p:nvSpPr>
          <p:spPr bwMode="auto">
            <a:xfrm>
              <a:off x="6024563" y="3538539"/>
              <a:ext cx="709613" cy="354013"/>
            </a:xfrm>
            <a:custGeom>
              <a:avLst/>
              <a:gdLst>
                <a:gd name="T0" fmla="*/ 0 w 330"/>
                <a:gd name="T1" fmla="*/ 50 h 165"/>
                <a:gd name="T2" fmla="*/ 13 w 330"/>
                <a:gd name="T3" fmla="*/ 50 h 165"/>
                <a:gd name="T4" fmla="*/ 68 w 330"/>
                <a:gd name="T5" fmla="*/ 21 h 165"/>
                <a:gd name="T6" fmla="*/ 161 w 330"/>
                <a:gd name="T7" fmla="*/ 26 h 165"/>
                <a:gd name="T8" fmla="*/ 188 w 330"/>
                <a:gd name="T9" fmla="*/ 52 h 165"/>
                <a:gd name="T10" fmla="*/ 192 w 330"/>
                <a:gd name="T11" fmla="*/ 63 h 165"/>
                <a:gd name="T12" fmla="*/ 219 w 330"/>
                <a:gd name="T13" fmla="*/ 133 h 165"/>
                <a:gd name="T14" fmla="*/ 245 w 330"/>
                <a:gd name="T15" fmla="*/ 164 h 165"/>
                <a:gd name="T16" fmla="*/ 255 w 330"/>
                <a:gd name="T17" fmla="*/ 164 h 165"/>
                <a:gd name="T18" fmla="*/ 263 w 330"/>
                <a:gd name="T19" fmla="*/ 159 h 165"/>
                <a:gd name="T20" fmla="*/ 291 w 330"/>
                <a:gd name="T21" fmla="*/ 137 h 165"/>
                <a:gd name="T22" fmla="*/ 311 w 330"/>
                <a:gd name="T23" fmla="*/ 131 h 165"/>
                <a:gd name="T24" fmla="*/ 324 w 330"/>
                <a:gd name="T25" fmla="*/ 130 h 165"/>
                <a:gd name="T26" fmla="*/ 329 w 330"/>
                <a:gd name="T27" fmla="*/ 125 h 165"/>
                <a:gd name="T28" fmla="*/ 322 w 330"/>
                <a:gd name="T29" fmla="*/ 122 h 165"/>
                <a:gd name="T30" fmla="*/ 312 w 330"/>
                <a:gd name="T31" fmla="*/ 124 h 165"/>
                <a:gd name="T32" fmla="*/ 279 w 330"/>
                <a:gd name="T33" fmla="*/ 137 h 165"/>
                <a:gd name="T34" fmla="*/ 255 w 330"/>
                <a:gd name="T35" fmla="*/ 157 h 165"/>
                <a:gd name="T36" fmla="*/ 244 w 330"/>
                <a:gd name="T37" fmla="*/ 147 h 165"/>
                <a:gd name="T38" fmla="*/ 216 w 330"/>
                <a:gd name="T39" fmla="*/ 84 h 165"/>
                <a:gd name="T40" fmla="*/ 201 w 330"/>
                <a:gd name="T41" fmla="*/ 43 h 165"/>
                <a:gd name="T42" fmla="*/ 193 w 330"/>
                <a:gd name="T43" fmla="*/ 31 h 165"/>
                <a:gd name="T44" fmla="*/ 76 w 330"/>
                <a:gd name="T45" fmla="*/ 12 h 165"/>
                <a:gd name="T46" fmla="*/ 4 w 330"/>
                <a:gd name="T47" fmla="*/ 47 h 165"/>
                <a:gd name="T48" fmla="*/ 0 w 330"/>
                <a:gd name="T49" fmla="*/ 5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30" h="165">
                  <a:moveTo>
                    <a:pt x="0" y="50"/>
                  </a:moveTo>
                  <a:cubicBezTo>
                    <a:pt x="5" y="52"/>
                    <a:pt x="9" y="52"/>
                    <a:pt x="13" y="50"/>
                  </a:cubicBezTo>
                  <a:cubicBezTo>
                    <a:pt x="31" y="39"/>
                    <a:pt x="49" y="29"/>
                    <a:pt x="68" y="21"/>
                  </a:cubicBezTo>
                  <a:cubicBezTo>
                    <a:pt x="100" y="10"/>
                    <a:pt x="131" y="9"/>
                    <a:pt x="161" y="26"/>
                  </a:cubicBezTo>
                  <a:cubicBezTo>
                    <a:pt x="173" y="32"/>
                    <a:pt x="184" y="38"/>
                    <a:pt x="188" y="52"/>
                  </a:cubicBezTo>
                  <a:cubicBezTo>
                    <a:pt x="190" y="56"/>
                    <a:pt x="191" y="60"/>
                    <a:pt x="192" y="63"/>
                  </a:cubicBezTo>
                  <a:cubicBezTo>
                    <a:pt x="201" y="87"/>
                    <a:pt x="207" y="111"/>
                    <a:pt x="219" y="133"/>
                  </a:cubicBezTo>
                  <a:cubicBezTo>
                    <a:pt x="225" y="145"/>
                    <a:pt x="232" y="157"/>
                    <a:pt x="245" y="164"/>
                  </a:cubicBezTo>
                  <a:cubicBezTo>
                    <a:pt x="248" y="165"/>
                    <a:pt x="252" y="165"/>
                    <a:pt x="255" y="164"/>
                  </a:cubicBezTo>
                  <a:cubicBezTo>
                    <a:pt x="258" y="164"/>
                    <a:pt x="261" y="161"/>
                    <a:pt x="263" y="159"/>
                  </a:cubicBezTo>
                  <a:cubicBezTo>
                    <a:pt x="271" y="149"/>
                    <a:pt x="280" y="143"/>
                    <a:pt x="291" y="137"/>
                  </a:cubicBezTo>
                  <a:cubicBezTo>
                    <a:pt x="297" y="134"/>
                    <a:pt x="303" y="131"/>
                    <a:pt x="311" y="131"/>
                  </a:cubicBezTo>
                  <a:cubicBezTo>
                    <a:pt x="315" y="131"/>
                    <a:pt x="319" y="131"/>
                    <a:pt x="324" y="130"/>
                  </a:cubicBezTo>
                  <a:cubicBezTo>
                    <a:pt x="326" y="129"/>
                    <a:pt x="330" y="129"/>
                    <a:pt x="329" y="125"/>
                  </a:cubicBezTo>
                  <a:cubicBezTo>
                    <a:pt x="328" y="121"/>
                    <a:pt x="325" y="121"/>
                    <a:pt x="322" y="122"/>
                  </a:cubicBezTo>
                  <a:cubicBezTo>
                    <a:pt x="319" y="123"/>
                    <a:pt x="315" y="124"/>
                    <a:pt x="312" y="124"/>
                  </a:cubicBezTo>
                  <a:cubicBezTo>
                    <a:pt x="299" y="123"/>
                    <a:pt x="288" y="130"/>
                    <a:pt x="279" y="137"/>
                  </a:cubicBezTo>
                  <a:cubicBezTo>
                    <a:pt x="271" y="143"/>
                    <a:pt x="263" y="150"/>
                    <a:pt x="255" y="157"/>
                  </a:cubicBezTo>
                  <a:cubicBezTo>
                    <a:pt x="251" y="153"/>
                    <a:pt x="248" y="150"/>
                    <a:pt x="244" y="147"/>
                  </a:cubicBezTo>
                  <a:cubicBezTo>
                    <a:pt x="230" y="128"/>
                    <a:pt x="223" y="106"/>
                    <a:pt x="216" y="84"/>
                  </a:cubicBezTo>
                  <a:cubicBezTo>
                    <a:pt x="211" y="70"/>
                    <a:pt x="206" y="57"/>
                    <a:pt x="201" y="43"/>
                  </a:cubicBezTo>
                  <a:cubicBezTo>
                    <a:pt x="199" y="39"/>
                    <a:pt x="196" y="34"/>
                    <a:pt x="193" y="31"/>
                  </a:cubicBezTo>
                  <a:cubicBezTo>
                    <a:pt x="157" y="5"/>
                    <a:pt x="118" y="0"/>
                    <a:pt x="76" y="12"/>
                  </a:cubicBezTo>
                  <a:cubicBezTo>
                    <a:pt x="50" y="20"/>
                    <a:pt x="27" y="33"/>
                    <a:pt x="4" y="47"/>
                  </a:cubicBezTo>
                  <a:cubicBezTo>
                    <a:pt x="3" y="47"/>
                    <a:pt x="2" y="49"/>
                    <a:pt x="0" y="5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9" name="chenying0907 12"/>
            <p:cNvSpPr/>
            <p:nvPr/>
          </p:nvSpPr>
          <p:spPr bwMode="auto">
            <a:xfrm>
              <a:off x="6013450" y="3697289"/>
              <a:ext cx="388938" cy="490538"/>
            </a:xfrm>
            <a:custGeom>
              <a:avLst/>
              <a:gdLst>
                <a:gd name="T0" fmla="*/ 39 w 181"/>
                <a:gd name="T1" fmla="*/ 1 h 228"/>
                <a:gd name="T2" fmla="*/ 11 w 181"/>
                <a:gd name="T3" fmla="*/ 1 h 228"/>
                <a:gd name="T4" fmla="*/ 2 w 181"/>
                <a:gd name="T5" fmla="*/ 4 h 228"/>
                <a:gd name="T6" fmla="*/ 0 w 181"/>
                <a:gd name="T7" fmla="*/ 7 h 228"/>
                <a:gd name="T8" fmla="*/ 3 w 181"/>
                <a:gd name="T9" fmla="*/ 9 h 228"/>
                <a:gd name="T10" fmla="*/ 6 w 181"/>
                <a:gd name="T11" fmla="*/ 9 h 228"/>
                <a:gd name="T12" fmla="*/ 67 w 181"/>
                <a:gd name="T13" fmla="*/ 10 h 228"/>
                <a:gd name="T14" fmla="*/ 116 w 181"/>
                <a:gd name="T15" fmla="*/ 26 h 228"/>
                <a:gd name="T16" fmla="*/ 159 w 181"/>
                <a:gd name="T17" fmla="*/ 70 h 228"/>
                <a:gd name="T18" fmla="*/ 165 w 181"/>
                <a:gd name="T19" fmla="*/ 96 h 228"/>
                <a:gd name="T20" fmla="*/ 161 w 181"/>
                <a:gd name="T21" fmla="*/ 118 h 228"/>
                <a:gd name="T22" fmla="*/ 153 w 181"/>
                <a:gd name="T23" fmla="*/ 181 h 228"/>
                <a:gd name="T24" fmla="*/ 160 w 181"/>
                <a:gd name="T25" fmla="*/ 221 h 228"/>
                <a:gd name="T26" fmla="*/ 174 w 181"/>
                <a:gd name="T27" fmla="*/ 224 h 228"/>
                <a:gd name="T28" fmla="*/ 176 w 181"/>
                <a:gd name="T29" fmla="*/ 218 h 228"/>
                <a:gd name="T30" fmla="*/ 168 w 181"/>
                <a:gd name="T31" fmla="*/ 176 h 228"/>
                <a:gd name="T32" fmla="*/ 179 w 181"/>
                <a:gd name="T33" fmla="*/ 99 h 228"/>
                <a:gd name="T34" fmla="*/ 174 w 181"/>
                <a:gd name="T35" fmla="*/ 66 h 228"/>
                <a:gd name="T36" fmla="*/ 106 w 181"/>
                <a:gd name="T37" fmla="*/ 10 h 228"/>
                <a:gd name="T38" fmla="*/ 39 w 181"/>
                <a:gd name="T39" fmla="*/ 1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1" h="228">
                  <a:moveTo>
                    <a:pt x="39" y="1"/>
                  </a:moveTo>
                  <a:cubicBezTo>
                    <a:pt x="29" y="1"/>
                    <a:pt x="20" y="1"/>
                    <a:pt x="11" y="1"/>
                  </a:cubicBezTo>
                  <a:cubicBezTo>
                    <a:pt x="8" y="2"/>
                    <a:pt x="5" y="3"/>
                    <a:pt x="2" y="4"/>
                  </a:cubicBezTo>
                  <a:cubicBezTo>
                    <a:pt x="1" y="4"/>
                    <a:pt x="0" y="6"/>
                    <a:pt x="0" y="7"/>
                  </a:cubicBezTo>
                  <a:cubicBezTo>
                    <a:pt x="1" y="7"/>
                    <a:pt x="2" y="8"/>
                    <a:pt x="3" y="9"/>
                  </a:cubicBezTo>
                  <a:cubicBezTo>
                    <a:pt x="4" y="9"/>
                    <a:pt x="5" y="9"/>
                    <a:pt x="6" y="9"/>
                  </a:cubicBezTo>
                  <a:cubicBezTo>
                    <a:pt x="26" y="9"/>
                    <a:pt x="46" y="9"/>
                    <a:pt x="67" y="10"/>
                  </a:cubicBezTo>
                  <a:cubicBezTo>
                    <a:pt x="84" y="11"/>
                    <a:pt x="101" y="17"/>
                    <a:pt x="116" y="26"/>
                  </a:cubicBezTo>
                  <a:cubicBezTo>
                    <a:pt x="135" y="37"/>
                    <a:pt x="148" y="52"/>
                    <a:pt x="159" y="70"/>
                  </a:cubicBezTo>
                  <a:cubicBezTo>
                    <a:pt x="165" y="78"/>
                    <a:pt x="167" y="86"/>
                    <a:pt x="165" y="96"/>
                  </a:cubicBezTo>
                  <a:cubicBezTo>
                    <a:pt x="164" y="103"/>
                    <a:pt x="162" y="110"/>
                    <a:pt x="161" y="118"/>
                  </a:cubicBezTo>
                  <a:cubicBezTo>
                    <a:pt x="158" y="139"/>
                    <a:pt x="155" y="160"/>
                    <a:pt x="153" y="181"/>
                  </a:cubicBezTo>
                  <a:cubicBezTo>
                    <a:pt x="152" y="195"/>
                    <a:pt x="154" y="208"/>
                    <a:pt x="160" y="221"/>
                  </a:cubicBezTo>
                  <a:cubicBezTo>
                    <a:pt x="164" y="228"/>
                    <a:pt x="169" y="227"/>
                    <a:pt x="174" y="224"/>
                  </a:cubicBezTo>
                  <a:cubicBezTo>
                    <a:pt x="177" y="223"/>
                    <a:pt x="178" y="221"/>
                    <a:pt x="176" y="218"/>
                  </a:cubicBezTo>
                  <a:cubicBezTo>
                    <a:pt x="168" y="205"/>
                    <a:pt x="166" y="191"/>
                    <a:pt x="168" y="176"/>
                  </a:cubicBezTo>
                  <a:cubicBezTo>
                    <a:pt x="170" y="150"/>
                    <a:pt x="175" y="125"/>
                    <a:pt x="179" y="99"/>
                  </a:cubicBezTo>
                  <a:cubicBezTo>
                    <a:pt x="181" y="87"/>
                    <a:pt x="180" y="77"/>
                    <a:pt x="174" y="66"/>
                  </a:cubicBezTo>
                  <a:cubicBezTo>
                    <a:pt x="158" y="39"/>
                    <a:pt x="136" y="20"/>
                    <a:pt x="106" y="10"/>
                  </a:cubicBezTo>
                  <a:cubicBezTo>
                    <a:pt x="84" y="2"/>
                    <a:pt x="62" y="0"/>
                    <a:pt x="39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0" name="chenying0907 14"/>
            <p:cNvSpPr/>
            <p:nvPr/>
          </p:nvSpPr>
          <p:spPr bwMode="auto">
            <a:xfrm>
              <a:off x="5959475" y="3311526"/>
              <a:ext cx="385763" cy="390525"/>
            </a:xfrm>
            <a:custGeom>
              <a:avLst/>
              <a:gdLst>
                <a:gd name="T0" fmla="*/ 0 w 179"/>
                <a:gd name="T1" fmla="*/ 174 h 182"/>
                <a:gd name="T2" fmla="*/ 2 w 179"/>
                <a:gd name="T3" fmla="*/ 179 h 182"/>
                <a:gd name="T4" fmla="*/ 15 w 179"/>
                <a:gd name="T5" fmla="*/ 173 h 182"/>
                <a:gd name="T6" fmla="*/ 31 w 179"/>
                <a:gd name="T7" fmla="*/ 121 h 182"/>
                <a:gd name="T8" fmla="*/ 107 w 179"/>
                <a:gd name="T9" fmla="*/ 38 h 182"/>
                <a:gd name="T10" fmla="*/ 165 w 179"/>
                <a:gd name="T11" fmla="*/ 10 h 182"/>
                <a:gd name="T12" fmla="*/ 175 w 179"/>
                <a:gd name="T13" fmla="*/ 8 h 182"/>
                <a:gd name="T14" fmla="*/ 179 w 179"/>
                <a:gd name="T15" fmla="*/ 3 h 182"/>
                <a:gd name="T16" fmla="*/ 173 w 179"/>
                <a:gd name="T17" fmla="*/ 0 h 182"/>
                <a:gd name="T18" fmla="*/ 171 w 179"/>
                <a:gd name="T19" fmla="*/ 0 h 182"/>
                <a:gd name="T20" fmla="*/ 134 w 179"/>
                <a:gd name="T21" fmla="*/ 12 h 182"/>
                <a:gd name="T22" fmla="*/ 19 w 179"/>
                <a:gd name="T23" fmla="*/ 117 h 182"/>
                <a:gd name="T24" fmla="*/ 0 w 179"/>
                <a:gd name="T25" fmla="*/ 17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" h="182">
                  <a:moveTo>
                    <a:pt x="0" y="174"/>
                  </a:moveTo>
                  <a:cubicBezTo>
                    <a:pt x="0" y="175"/>
                    <a:pt x="0" y="178"/>
                    <a:pt x="2" y="179"/>
                  </a:cubicBezTo>
                  <a:cubicBezTo>
                    <a:pt x="6" y="182"/>
                    <a:pt x="14" y="178"/>
                    <a:pt x="15" y="173"/>
                  </a:cubicBezTo>
                  <a:cubicBezTo>
                    <a:pt x="16" y="154"/>
                    <a:pt x="22" y="137"/>
                    <a:pt x="31" y="121"/>
                  </a:cubicBezTo>
                  <a:cubicBezTo>
                    <a:pt x="50" y="88"/>
                    <a:pt x="76" y="60"/>
                    <a:pt x="107" y="38"/>
                  </a:cubicBezTo>
                  <a:cubicBezTo>
                    <a:pt x="125" y="25"/>
                    <a:pt x="144" y="15"/>
                    <a:pt x="165" y="10"/>
                  </a:cubicBezTo>
                  <a:cubicBezTo>
                    <a:pt x="168" y="10"/>
                    <a:pt x="172" y="9"/>
                    <a:pt x="175" y="8"/>
                  </a:cubicBezTo>
                  <a:cubicBezTo>
                    <a:pt x="177" y="7"/>
                    <a:pt x="178" y="5"/>
                    <a:pt x="179" y="3"/>
                  </a:cubicBezTo>
                  <a:cubicBezTo>
                    <a:pt x="177" y="2"/>
                    <a:pt x="175" y="1"/>
                    <a:pt x="173" y="0"/>
                  </a:cubicBezTo>
                  <a:cubicBezTo>
                    <a:pt x="173" y="0"/>
                    <a:pt x="172" y="0"/>
                    <a:pt x="171" y="0"/>
                  </a:cubicBezTo>
                  <a:cubicBezTo>
                    <a:pt x="159" y="4"/>
                    <a:pt x="146" y="7"/>
                    <a:pt x="134" y="12"/>
                  </a:cubicBezTo>
                  <a:cubicBezTo>
                    <a:pt x="85" y="35"/>
                    <a:pt x="47" y="71"/>
                    <a:pt x="19" y="117"/>
                  </a:cubicBezTo>
                  <a:cubicBezTo>
                    <a:pt x="9" y="134"/>
                    <a:pt x="2" y="153"/>
                    <a:pt x="0" y="17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1" name="chenying0907 16"/>
            <p:cNvSpPr/>
            <p:nvPr/>
          </p:nvSpPr>
          <p:spPr bwMode="auto">
            <a:xfrm>
              <a:off x="6370638" y="3297239"/>
              <a:ext cx="533400" cy="120650"/>
            </a:xfrm>
            <a:custGeom>
              <a:avLst/>
              <a:gdLst>
                <a:gd name="T0" fmla="*/ 0 w 248"/>
                <a:gd name="T1" fmla="*/ 27 h 56"/>
                <a:gd name="T2" fmla="*/ 14 w 248"/>
                <a:gd name="T3" fmla="*/ 33 h 56"/>
                <a:gd name="T4" fmla="*/ 113 w 248"/>
                <a:gd name="T5" fmla="*/ 56 h 56"/>
                <a:gd name="T6" fmla="*/ 195 w 248"/>
                <a:gd name="T7" fmla="*/ 35 h 56"/>
                <a:gd name="T8" fmla="*/ 211 w 248"/>
                <a:gd name="T9" fmla="*/ 25 h 56"/>
                <a:gd name="T10" fmla="*/ 221 w 248"/>
                <a:gd name="T11" fmla="*/ 18 h 56"/>
                <a:gd name="T12" fmla="*/ 231 w 248"/>
                <a:gd name="T13" fmla="*/ 11 h 56"/>
                <a:gd name="T14" fmla="*/ 232 w 248"/>
                <a:gd name="T15" fmla="*/ 12 h 56"/>
                <a:gd name="T16" fmla="*/ 230 w 248"/>
                <a:gd name="T17" fmla="*/ 16 h 56"/>
                <a:gd name="T18" fmla="*/ 231 w 248"/>
                <a:gd name="T19" fmla="*/ 17 h 56"/>
                <a:gd name="T20" fmla="*/ 248 w 248"/>
                <a:gd name="T21" fmla="*/ 3 h 56"/>
                <a:gd name="T22" fmla="*/ 238 w 248"/>
                <a:gd name="T23" fmla="*/ 1 h 56"/>
                <a:gd name="T24" fmla="*/ 224 w 248"/>
                <a:gd name="T25" fmla="*/ 7 h 56"/>
                <a:gd name="T26" fmla="*/ 199 w 248"/>
                <a:gd name="T27" fmla="*/ 25 h 56"/>
                <a:gd name="T28" fmla="*/ 143 w 248"/>
                <a:gd name="T29" fmla="*/ 48 h 56"/>
                <a:gd name="T30" fmla="*/ 53 w 248"/>
                <a:gd name="T31" fmla="*/ 39 h 56"/>
                <a:gd name="T32" fmla="*/ 15 w 248"/>
                <a:gd name="T33" fmla="*/ 24 h 56"/>
                <a:gd name="T34" fmla="*/ 0 w 248"/>
                <a:gd name="T35" fmla="*/ 2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8" h="56">
                  <a:moveTo>
                    <a:pt x="0" y="27"/>
                  </a:moveTo>
                  <a:cubicBezTo>
                    <a:pt x="5" y="29"/>
                    <a:pt x="10" y="31"/>
                    <a:pt x="14" y="33"/>
                  </a:cubicBezTo>
                  <a:cubicBezTo>
                    <a:pt x="46" y="47"/>
                    <a:pt x="79" y="56"/>
                    <a:pt x="113" y="56"/>
                  </a:cubicBezTo>
                  <a:cubicBezTo>
                    <a:pt x="142" y="56"/>
                    <a:pt x="170" y="50"/>
                    <a:pt x="195" y="35"/>
                  </a:cubicBezTo>
                  <a:cubicBezTo>
                    <a:pt x="200" y="32"/>
                    <a:pt x="205" y="28"/>
                    <a:pt x="211" y="25"/>
                  </a:cubicBezTo>
                  <a:cubicBezTo>
                    <a:pt x="215" y="23"/>
                    <a:pt x="218" y="22"/>
                    <a:pt x="221" y="18"/>
                  </a:cubicBezTo>
                  <a:cubicBezTo>
                    <a:pt x="224" y="16"/>
                    <a:pt x="228" y="14"/>
                    <a:pt x="231" y="11"/>
                  </a:cubicBezTo>
                  <a:cubicBezTo>
                    <a:pt x="231" y="11"/>
                    <a:pt x="231" y="12"/>
                    <a:pt x="232" y="12"/>
                  </a:cubicBezTo>
                  <a:cubicBezTo>
                    <a:pt x="231" y="13"/>
                    <a:pt x="231" y="15"/>
                    <a:pt x="230" y="16"/>
                  </a:cubicBezTo>
                  <a:cubicBezTo>
                    <a:pt x="231" y="16"/>
                    <a:pt x="231" y="17"/>
                    <a:pt x="231" y="17"/>
                  </a:cubicBezTo>
                  <a:cubicBezTo>
                    <a:pt x="236" y="12"/>
                    <a:pt x="242" y="8"/>
                    <a:pt x="248" y="3"/>
                  </a:cubicBezTo>
                  <a:cubicBezTo>
                    <a:pt x="244" y="2"/>
                    <a:pt x="241" y="0"/>
                    <a:pt x="238" y="1"/>
                  </a:cubicBezTo>
                  <a:cubicBezTo>
                    <a:pt x="233" y="2"/>
                    <a:pt x="228" y="4"/>
                    <a:pt x="224" y="7"/>
                  </a:cubicBezTo>
                  <a:cubicBezTo>
                    <a:pt x="215" y="13"/>
                    <a:pt x="207" y="19"/>
                    <a:pt x="199" y="25"/>
                  </a:cubicBezTo>
                  <a:cubicBezTo>
                    <a:pt x="182" y="37"/>
                    <a:pt x="164" y="45"/>
                    <a:pt x="143" y="48"/>
                  </a:cubicBezTo>
                  <a:cubicBezTo>
                    <a:pt x="112" y="53"/>
                    <a:pt x="83" y="48"/>
                    <a:pt x="53" y="39"/>
                  </a:cubicBezTo>
                  <a:cubicBezTo>
                    <a:pt x="40" y="34"/>
                    <a:pt x="27" y="29"/>
                    <a:pt x="15" y="24"/>
                  </a:cubicBezTo>
                  <a:cubicBezTo>
                    <a:pt x="8" y="21"/>
                    <a:pt x="5" y="21"/>
                    <a:pt x="0" y="2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2" name="chenying0907 17"/>
            <p:cNvSpPr/>
            <p:nvPr/>
          </p:nvSpPr>
          <p:spPr bwMode="auto">
            <a:xfrm>
              <a:off x="6450013" y="3081339"/>
              <a:ext cx="496888" cy="257175"/>
            </a:xfrm>
            <a:custGeom>
              <a:avLst/>
              <a:gdLst>
                <a:gd name="T0" fmla="*/ 0 w 231"/>
                <a:gd name="T1" fmla="*/ 112 h 120"/>
                <a:gd name="T2" fmla="*/ 5 w 231"/>
                <a:gd name="T3" fmla="*/ 114 h 120"/>
                <a:gd name="T4" fmla="*/ 87 w 231"/>
                <a:gd name="T5" fmla="*/ 109 h 120"/>
                <a:gd name="T6" fmla="*/ 170 w 231"/>
                <a:gd name="T7" fmla="*/ 67 h 120"/>
                <a:gd name="T8" fmla="*/ 214 w 231"/>
                <a:gd name="T9" fmla="*/ 38 h 120"/>
                <a:gd name="T10" fmla="*/ 216 w 231"/>
                <a:gd name="T11" fmla="*/ 35 h 120"/>
                <a:gd name="T12" fmla="*/ 229 w 231"/>
                <a:gd name="T13" fmla="*/ 7 h 120"/>
                <a:gd name="T14" fmla="*/ 226 w 231"/>
                <a:gd name="T15" fmla="*/ 1 h 120"/>
                <a:gd name="T16" fmla="*/ 215 w 231"/>
                <a:gd name="T17" fmla="*/ 4 h 120"/>
                <a:gd name="T18" fmla="*/ 205 w 231"/>
                <a:gd name="T19" fmla="*/ 34 h 120"/>
                <a:gd name="T20" fmla="*/ 204 w 231"/>
                <a:gd name="T21" fmla="*/ 37 h 120"/>
                <a:gd name="T22" fmla="*/ 196 w 231"/>
                <a:gd name="T23" fmla="*/ 43 h 120"/>
                <a:gd name="T24" fmla="*/ 177 w 231"/>
                <a:gd name="T25" fmla="*/ 56 h 120"/>
                <a:gd name="T26" fmla="*/ 125 w 231"/>
                <a:gd name="T27" fmla="*/ 87 h 120"/>
                <a:gd name="T28" fmla="*/ 54 w 231"/>
                <a:gd name="T29" fmla="*/ 111 h 120"/>
                <a:gd name="T30" fmla="*/ 13 w 231"/>
                <a:gd name="T31" fmla="*/ 109 h 120"/>
                <a:gd name="T32" fmla="*/ 0 w 231"/>
                <a:gd name="T33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1" h="120">
                  <a:moveTo>
                    <a:pt x="0" y="112"/>
                  </a:moveTo>
                  <a:cubicBezTo>
                    <a:pt x="2" y="113"/>
                    <a:pt x="4" y="114"/>
                    <a:pt x="5" y="114"/>
                  </a:cubicBezTo>
                  <a:cubicBezTo>
                    <a:pt x="33" y="120"/>
                    <a:pt x="60" y="117"/>
                    <a:pt x="87" y="109"/>
                  </a:cubicBezTo>
                  <a:cubicBezTo>
                    <a:pt x="117" y="99"/>
                    <a:pt x="144" y="83"/>
                    <a:pt x="170" y="67"/>
                  </a:cubicBezTo>
                  <a:cubicBezTo>
                    <a:pt x="185" y="58"/>
                    <a:pt x="199" y="48"/>
                    <a:pt x="214" y="38"/>
                  </a:cubicBezTo>
                  <a:cubicBezTo>
                    <a:pt x="215" y="38"/>
                    <a:pt x="216" y="37"/>
                    <a:pt x="216" y="35"/>
                  </a:cubicBezTo>
                  <a:cubicBezTo>
                    <a:pt x="220" y="26"/>
                    <a:pt x="221" y="15"/>
                    <a:pt x="229" y="7"/>
                  </a:cubicBezTo>
                  <a:cubicBezTo>
                    <a:pt x="231" y="5"/>
                    <a:pt x="229" y="1"/>
                    <a:pt x="226" y="1"/>
                  </a:cubicBezTo>
                  <a:cubicBezTo>
                    <a:pt x="222" y="0"/>
                    <a:pt x="218" y="1"/>
                    <a:pt x="215" y="4"/>
                  </a:cubicBezTo>
                  <a:cubicBezTo>
                    <a:pt x="207" y="12"/>
                    <a:pt x="205" y="23"/>
                    <a:pt x="205" y="34"/>
                  </a:cubicBezTo>
                  <a:cubicBezTo>
                    <a:pt x="205" y="35"/>
                    <a:pt x="205" y="36"/>
                    <a:pt x="204" y="37"/>
                  </a:cubicBezTo>
                  <a:cubicBezTo>
                    <a:pt x="202" y="39"/>
                    <a:pt x="199" y="42"/>
                    <a:pt x="196" y="43"/>
                  </a:cubicBezTo>
                  <a:cubicBezTo>
                    <a:pt x="190" y="48"/>
                    <a:pt x="183" y="52"/>
                    <a:pt x="177" y="56"/>
                  </a:cubicBezTo>
                  <a:cubicBezTo>
                    <a:pt x="159" y="66"/>
                    <a:pt x="143" y="77"/>
                    <a:pt x="125" y="87"/>
                  </a:cubicBezTo>
                  <a:cubicBezTo>
                    <a:pt x="103" y="100"/>
                    <a:pt x="80" y="108"/>
                    <a:pt x="54" y="111"/>
                  </a:cubicBezTo>
                  <a:cubicBezTo>
                    <a:pt x="40" y="113"/>
                    <a:pt x="26" y="112"/>
                    <a:pt x="13" y="109"/>
                  </a:cubicBezTo>
                  <a:cubicBezTo>
                    <a:pt x="8" y="108"/>
                    <a:pt x="4" y="108"/>
                    <a:pt x="0" y="1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3" name="自由: 形状 152"/>
            <p:cNvSpPr/>
            <p:nvPr/>
          </p:nvSpPr>
          <p:spPr bwMode="auto">
            <a:xfrm>
              <a:off x="6247467" y="2968563"/>
              <a:ext cx="408451" cy="325501"/>
            </a:xfrm>
            <a:custGeom>
              <a:avLst/>
              <a:gdLst>
                <a:gd name="connsiteX0" fmla="*/ 226388 w 408451"/>
                <a:gd name="connsiteY0" fmla="*/ 13987 h 325501"/>
                <a:gd name="connsiteX1" fmla="*/ 138082 w 408451"/>
                <a:gd name="connsiteY1" fmla="*/ 31185 h 325501"/>
                <a:gd name="connsiteX2" fmla="*/ 39309 w 408451"/>
                <a:gd name="connsiteY2" fmla="*/ 127923 h 325501"/>
                <a:gd name="connsiteX3" fmla="*/ 30720 w 408451"/>
                <a:gd name="connsiteY3" fmla="*/ 220362 h 325501"/>
                <a:gd name="connsiteX4" fmla="*/ 88695 w 408451"/>
                <a:gd name="connsiteY4" fmla="*/ 284854 h 325501"/>
                <a:gd name="connsiteX5" fmla="*/ 193911 w 408451"/>
                <a:gd name="connsiteY5" fmla="*/ 312801 h 325501"/>
                <a:gd name="connsiteX6" fmla="*/ 350660 w 408451"/>
                <a:gd name="connsiteY6" fmla="*/ 241860 h 325501"/>
                <a:gd name="connsiteX7" fmla="*/ 365691 w 408451"/>
                <a:gd name="connsiteY7" fmla="*/ 110725 h 325501"/>
                <a:gd name="connsiteX8" fmla="*/ 309863 w 408451"/>
                <a:gd name="connsiteY8" fmla="*/ 48383 h 325501"/>
                <a:gd name="connsiteX9" fmla="*/ 226388 w 408451"/>
                <a:gd name="connsiteY9" fmla="*/ 13987 h 325501"/>
                <a:gd name="connsiteX10" fmla="*/ 221969 w 408451"/>
                <a:gd name="connsiteY10" fmla="*/ 19 h 325501"/>
                <a:gd name="connsiteX11" fmla="*/ 369054 w 408451"/>
                <a:gd name="connsiteY11" fmla="*/ 70053 h 325501"/>
                <a:gd name="connsiteX12" fmla="*/ 407792 w 408451"/>
                <a:gd name="connsiteY12" fmla="*/ 170944 h 325501"/>
                <a:gd name="connsiteX13" fmla="*/ 351837 w 408451"/>
                <a:gd name="connsiteY13" fmla="*/ 267542 h 325501"/>
                <a:gd name="connsiteX14" fmla="*/ 194731 w 408451"/>
                <a:gd name="connsiteY14" fmla="*/ 325501 h 325501"/>
                <a:gd name="connsiteX15" fmla="*/ 76364 w 408451"/>
                <a:gd name="connsiteY15" fmla="*/ 301888 h 325501"/>
                <a:gd name="connsiteX16" fmla="*/ 5344 w 408451"/>
                <a:gd name="connsiteY16" fmla="*/ 216023 h 325501"/>
                <a:gd name="connsiteX17" fmla="*/ 16105 w 408451"/>
                <a:gd name="connsiteY17" fmla="*/ 128012 h 325501"/>
                <a:gd name="connsiteX18" fmla="*/ 35474 w 408451"/>
                <a:gd name="connsiteY18" fmla="*/ 91519 h 325501"/>
                <a:gd name="connsiteX19" fmla="*/ 164601 w 408451"/>
                <a:gd name="connsiteY19" fmla="*/ 9948 h 325501"/>
                <a:gd name="connsiteX20" fmla="*/ 221969 w 408451"/>
                <a:gd name="connsiteY20" fmla="*/ 19 h 325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8451" h="325501">
                  <a:moveTo>
                    <a:pt x="226388" y="13987"/>
                  </a:moveTo>
                  <a:cubicBezTo>
                    <a:pt x="197669" y="11300"/>
                    <a:pt x="168144" y="17212"/>
                    <a:pt x="138082" y="31185"/>
                  </a:cubicBezTo>
                  <a:cubicBezTo>
                    <a:pt x="92990" y="52682"/>
                    <a:pt x="60781" y="84928"/>
                    <a:pt x="39309" y="127923"/>
                  </a:cubicBezTo>
                  <a:cubicBezTo>
                    <a:pt x="24278" y="158020"/>
                    <a:pt x="19983" y="188116"/>
                    <a:pt x="30720" y="220362"/>
                  </a:cubicBezTo>
                  <a:cubicBezTo>
                    <a:pt x="41456" y="248309"/>
                    <a:pt x="58634" y="271956"/>
                    <a:pt x="88695" y="284854"/>
                  </a:cubicBezTo>
                  <a:cubicBezTo>
                    <a:pt x="123051" y="299903"/>
                    <a:pt x="157408" y="312801"/>
                    <a:pt x="193911" y="312801"/>
                  </a:cubicBezTo>
                  <a:cubicBezTo>
                    <a:pt x="256181" y="310651"/>
                    <a:pt x="309863" y="289154"/>
                    <a:pt x="350660" y="241860"/>
                  </a:cubicBezTo>
                  <a:cubicBezTo>
                    <a:pt x="385016" y="203164"/>
                    <a:pt x="391458" y="155870"/>
                    <a:pt x="365691" y="110725"/>
                  </a:cubicBezTo>
                  <a:cubicBezTo>
                    <a:pt x="352808" y="84928"/>
                    <a:pt x="333482" y="65581"/>
                    <a:pt x="309863" y="48383"/>
                  </a:cubicBezTo>
                  <a:cubicBezTo>
                    <a:pt x="283022" y="27960"/>
                    <a:pt x="255108" y="16674"/>
                    <a:pt x="226388" y="13987"/>
                  </a:cubicBezTo>
                  <a:close/>
                  <a:moveTo>
                    <a:pt x="221969" y="19"/>
                  </a:moveTo>
                  <a:cubicBezTo>
                    <a:pt x="277050" y="-785"/>
                    <a:pt x="325473" y="24974"/>
                    <a:pt x="369054" y="70053"/>
                  </a:cubicBezTo>
                  <a:cubicBezTo>
                    <a:pt x="394879" y="97959"/>
                    <a:pt x="412096" y="130158"/>
                    <a:pt x="407792" y="170944"/>
                  </a:cubicBezTo>
                  <a:cubicBezTo>
                    <a:pt x="403488" y="209584"/>
                    <a:pt x="381966" y="241783"/>
                    <a:pt x="351837" y="267542"/>
                  </a:cubicBezTo>
                  <a:cubicBezTo>
                    <a:pt x="304490" y="308328"/>
                    <a:pt x="248534" y="323355"/>
                    <a:pt x="194731" y="325501"/>
                  </a:cubicBezTo>
                  <a:cubicBezTo>
                    <a:pt x="147384" y="325501"/>
                    <a:pt x="112950" y="314768"/>
                    <a:pt x="76364" y="301888"/>
                  </a:cubicBezTo>
                  <a:cubicBezTo>
                    <a:pt x="35474" y="286862"/>
                    <a:pt x="16105" y="254663"/>
                    <a:pt x="5344" y="216023"/>
                  </a:cubicBezTo>
                  <a:cubicBezTo>
                    <a:pt x="-5417" y="185971"/>
                    <a:pt x="1040" y="155918"/>
                    <a:pt x="16105" y="128012"/>
                  </a:cubicBezTo>
                  <a:cubicBezTo>
                    <a:pt x="22561" y="115132"/>
                    <a:pt x="29017" y="102252"/>
                    <a:pt x="35474" y="91519"/>
                  </a:cubicBezTo>
                  <a:cubicBezTo>
                    <a:pt x="67756" y="48587"/>
                    <a:pt x="112950" y="24974"/>
                    <a:pt x="164601" y="9948"/>
                  </a:cubicBezTo>
                  <a:cubicBezTo>
                    <a:pt x="184509" y="3508"/>
                    <a:pt x="203609" y="288"/>
                    <a:pt x="221969" y="1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4" name="chenying0907 44"/>
            <p:cNvSpPr/>
            <p:nvPr/>
          </p:nvSpPr>
          <p:spPr bwMode="auto">
            <a:xfrm>
              <a:off x="6024563" y="3538539"/>
              <a:ext cx="709613" cy="354013"/>
            </a:xfrm>
            <a:custGeom>
              <a:avLst/>
              <a:gdLst>
                <a:gd name="T0" fmla="*/ 0 w 330"/>
                <a:gd name="T1" fmla="*/ 50 h 165"/>
                <a:gd name="T2" fmla="*/ 4 w 330"/>
                <a:gd name="T3" fmla="*/ 47 h 165"/>
                <a:gd name="T4" fmla="*/ 76 w 330"/>
                <a:gd name="T5" fmla="*/ 12 h 165"/>
                <a:gd name="T6" fmla="*/ 193 w 330"/>
                <a:gd name="T7" fmla="*/ 31 h 165"/>
                <a:gd name="T8" fmla="*/ 201 w 330"/>
                <a:gd name="T9" fmla="*/ 43 h 165"/>
                <a:gd name="T10" fmla="*/ 216 w 330"/>
                <a:gd name="T11" fmla="*/ 84 h 165"/>
                <a:gd name="T12" fmla="*/ 244 w 330"/>
                <a:gd name="T13" fmla="*/ 147 h 165"/>
                <a:gd name="T14" fmla="*/ 255 w 330"/>
                <a:gd name="T15" fmla="*/ 157 h 165"/>
                <a:gd name="T16" fmla="*/ 279 w 330"/>
                <a:gd name="T17" fmla="*/ 137 h 165"/>
                <a:gd name="T18" fmla="*/ 312 w 330"/>
                <a:gd name="T19" fmla="*/ 124 h 165"/>
                <a:gd name="T20" fmla="*/ 322 w 330"/>
                <a:gd name="T21" fmla="*/ 122 h 165"/>
                <a:gd name="T22" fmla="*/ 329 w 330"/>
                <a:gd name="T23" fmla="*/ 125 h 165"/>
                <a:gd name="T24" fmla="*/ 324 w 330"/>
                <a:gd name="T25" fmla="*/ 130 h 165"/>
                <a:gd name="T26" fmla="*/ 311 w 330"/>
                <a:gd name="T27" fmla="*/ 131 h 165"/>
                <a:gd name="T28" fmla="*/ 291 w 330"/>
                <a:gd name="T29" fmla="*/ 137 h 165"/>
                <a:gd name="T30" fmla="*/ 263 w 330"/>
                <a:gd name="T31" fmla="*/ 159 h 165"/>
                <a:gd name="T32" fmla="*/ 255 w 330"/>
                <a:gd name="T33" fmla="*/ 164 h 165"/>
                <a:gd name="T34" fmla="*/ 245 w 330"/>
                <a:gd name="T35" fmla="*/ 164 h 165"/>
                <a:gd name="T36" fmla="*/ 219 w 330"/>
                <a:gd name="T37" fmla="*/ 133 h 165"/>
                <a:gd name="T38" fmla="*/ 192 w 330"/>
                <a:gd name="T39" fmla="*/ 63 h 165"/>
                <a:gd name="T40" fmla="*/ 188 w 330"/>
                <a:gd name="T41" fmla="*/ 52 h 165"/>
                <a:gd name="T42" fmla="*/ 161 w 330"/>
                <a:gd name="T43" fmla="*/ 26 h 165"/>
                <a:gd name="T44" fmla="*/ 68 w 330"/>
                <a:gd name="T45" fmla="*/ 21 h 165"/>
                <a:gd name="T46" fmla="*/ 13 w 330"/>
                <a:gd name="T47" fmla="*/ 50 h 165"/>
                <a:gd name="T48" fmla="*/ 0 w 330"/>
                <a:gd name="T49" fmla="*/ 5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30" h="165">
                  <a:moveTo>
                    <a:pt x="0" y="50"/>
                  </a:moveTo>
                  <a:cubicBezTo>
                    <a:pt x="2" y="49"/>
                    <a:pt x="3" y="47"/>
                    <a:pt x="4" y="47"/>
                  </a:cubicBezTo>
                  <a:cubicBezTo>
                    <a:pt x="27" y="33"/>
                    <a:pt x="50" y="20"/>
                    <a:pt x="76" y="12"/>
                  </a:cubicBezTo>
                  <a:cubicBezTo>
                    <a:pt x="118" y="0"/>
                    <a:pt x="157" y="5"/>
                    <a:pt x="193" y="31"/>
                  </a:cubicBezTo>
                  <a:cubicBezTo>
                    <a:pt x="196" y="34"/>
                    <a:pt x="199" y="39"/>
                    <a:pt x="201" y="43"/>
                  </a:cubicBezTo>
                  <a:cubicBezTo>
                    <a:pt x="206" y="57"/>
                    <a:pt x="211" y="70"/>
                    <a:pt x="216" y="84"/>
                  </a:cubicBezTo>
                  <a:cubicBezTo>
                    <a:pt x="223" y="106"/>
                    <a:pt x="230" y="128"/>
                    <a:pt x="244" y="147"/>
                  </a:cubicBezTo>
                  <a:cubicBezTo>
                    <a:pt x="248" y="150"/>
                    <a:pt x="251" y="153"/>
                    <a:pt x="255" y="157"/>
                  </a:cubicBezTo>
                  <a:cubicBezTo>
                    <a:pt x="263" y="150"/>
                    <a:pt x="271" y="143"/>
                    <a:pt x="279" y="137"/>
                  </a:cubicBezTo>
                  <a:cubicBezTo>
                    <a:pt x="288" y="130"/>
                    <a:pt x="299" y="123"/>
                    <a:pt x="312" y="124"/>
                  </a:cubicBezTo>
                  <a:cubicBezTo>
                    <a:pt x="315" y="124"/>
                    <a:pt x="319" y="123"/>
                    <a:pt x="322" y="122"/>
                  </a:cubicBezTo>
                  <a:cubicBezTo>
                    <a:pt x="325" y="121"/>
                    <a:pt x="328" y="121"/>
                    <a:pt x="329" y="125"/>
                  </a:cubicBezTo>
                  <a:cubicBezTo>
                    <a:pt x="330" y="129"/>
                    <a:pt x="326" y="129"/>
                    <a:pt x="324" y="130"/>
                  </a:cubicBezTo>
                  <a:cubicBezTo>
                    <a:pt x="319" y="131"/>
                    <a:pt x="315" y="131"/>
                    <a:pt x="311" y="131"/>
                  </a:cubicBezTo>
                  <a:cubicBezTo>
                    <a:pt x="303" y="131"/>
                    <a:pt x="297" y="134"/>
                    <a:pt x="291" y="137"/>
                  </a:cubicBezTo>
                  <a:cubicBezTo>
                    <a:pt x="280" y="143"/>
                    <a:pt x="271" y="149"/>
                    <a:pt x="263" y="159"/>
                  </a:cubicBezTo>
                  <a:cubicBezTo>
                    <a:pt x="261" y="161"/>
                    <a:pt x="258" y="164"/>
                    <a:pt x="255" y="164"/>
                  </a:cubicBezTo>
                  <a:cubicBezTo>
                    <a:pt x="252" y="165"/>
                    <a:pt x="248" y="165"/>
                    <a:pt x="245" y="164"/>
                  </a:cubicBezTo>
                  <a:cubicBezTo>
                    <a:pt x="232" y="157"/>
                    <a:pt x="225" y="145"/>
                    <a:pt x="219" y="133"/>
                  </a:cubicBezTo>
                  <a:cubicBezTo>
                    <a:pt x="207" y="111"/>
                    <a:pt x="201" y="87"/>
                    <a:pt x="192" y="63"/>
                  </a:cubicBezTo>
                  <a:cubicBezTo>
                    <a:pt x="191" y="60"/>
                    <a:pt x="190" y="56"/>
                    <a:pt x="188" y="52"/>
                  </a:cubicBezTo>
                  <a:cubicBezTo>
                    <a:pt x="184" y="38"/>
                    <a:pt x="173" y="32"/>
                    <a:pt x="161" y="26"/>
                  </a:cubicBezTo>
                  <a:cubicBezTo>
                    <a:pt x="131" y="9"/>
                    <a:pt x="100" y="10"/>
                    <a:pt x="68" y="21"/>
                  </a:cubicBezTo>
                  <a:cubicBezTo>
                    <a:pt x="49" y="29"/>
                    <a:pt x="31" y="39"/>
                    <a:pt x="13" y="50"/>
                  </a:cubicBezTo>
                  <a:cubicBezTo>
                    <a:pt x="9" y="52"/>
                    <a:pt x="5" y="52"/>
                    <a:pt x="0" y="5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5" name="chenying0907 45"/>
            <p:cNvSpPr/>
            <p:nvPr/>
          </p:nvSpPr>
          <p:spPr bwMode="auto">
            <a:xfrm>
              <a:off x="6013450" y="3697289"/>
              <a:ext cx="388938" cy="490538"/>
            </a:xfrm>
            <a:custGeom>
              <a:avLst/>
              <a:gdLst>
                <a:gd name="T0" fmla="*/ 39 w 181"/>
                <a:gd name="T1" fmla="*/ 1 h 228"/>
                <a:gd name="T2" fmla="*/ 106 w 181"/>
                <a:gd name="T3" fmla="*/ 10 h 228"/>
                <a:gd name="T4" fmla="*/ 174 w 181"/>
                <a:gd name="T5" fmla="*/ 66 h 228"/>
                <a:gd name="T6" fmla="*/ 179 w 181"/>
                <a:gd name="T7" fmla="*/ 99 h 228"/>
                <a:gd name="T8" fmla="*/ 168 w 181"/>
                <a:gd name="T9" fmla="*/ 176 h 228"/>
                <a:gd name="T10" fmla="*/ 176 w 181"/>
                <a:gd name="T11" fmla="*/ 218 h 228"/>
                <a:gd name="T12" fmla="*/ 174 w 181"/>
                <a:gd name="T13" fmla="*/ 224 h 228"/>
                <a:gd name="T14" fmla="*/ 160 w 181"/>
                <a:gd name="T15" fmla="*/ 221 h 228"/>
                <a:gd name="T16" fmla="*/ 153 w 181"/>
                <a:gd name="T17" fmla="*/ 181 h 228"/>
                <a:gd name="T18" fmla="*/ 161 w 181"/>
                <a:gd name="T19" fmla="*/ 118 h 228"/>
                <a:gd name="T20" fmla="*/ 165 w 181"/>
                <a:gd name="T21" fmla="*/ 96 h 228"/>
                <a:gd name="T22" fmla="*/ 159 w 181"/>
                <a:gd name="T23" fmla="*/ 70 h 228"/>
                <a:gd name="T24" fmla="*/ 116 w 181"/>
                <a:gd name="T25" fmla="*/ 26 h 228"/>
                <a:gd name="T26" fmla="*/ 67 w 181"/>
                <a:gd name="T27" fmla="*/ 10 h 228"/>
                <a:gd name="T28" fmla="*/ 6 w 181"/>
                <a:gd name="T29" fmla="*/ 9 h 228"/>
                <a:gd name="T30" fmla="*/ 3 w 181"/>
                <a:gd name="T31" fmla="*/ 9 h 228"/>
                <a:gd name="T32" fmla="*/ 0 w 181"/>
                <a:gd name="T33" fmla="*/ 7 h 228"/>
                <a:gd name="T34" fmla="*/ 2 w 181"/>
                <a:gd name="T35" fmla="*/ 4 h 228"/>
                <a:gd name="T36" fmla="*/ 11 w 181"/>
                <a:gd name="T37" fmla="*/ 1 h 228"/>
                <a:gd name="T38" fmla="*/ 39 w 181"/>
                <a:gd name="T39" fmla="*/ 1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1" h="228">
                  <a:moveTo>
                    <a:pt x="39" y="1"/>
                  </a:moveTo>
                  <a:cubicBezTo>
                    <a:pt x="62" y="0"/>
                    <a:pt x="84" y="2"/>
                    <a:pt x="106" y="10"/>
                  </a:cubicBezTo>
                  <a:cubicBezTo>
                    <a:pt x="136" y="20"/>
                    <a:pt x="158" y="39"/>
                    <a:pt x="174" y="66"/>
                  </a:cubicBezTo>
                  <a:cubicBezTo>
                    <a:pt x="180" y="77"/>
                    <a:pt x="181" y="87"/>
                    <a:pt x="179" y="99"/>
                  </a:cubicBezTo>
                  <a:cubicBezTo>
                    <a:pt x="175" y="125"/>
                    <a:pt x="170" y="150"/>
                    <a:pt x="168" y="176"/>
                  </a:cubicBezTo>
                  <a:cubicBezTo>
                    <a:pt x="166" y="191"/>
                    <a:pt x="168" y="205"/>
                    <a:pt x="176" y="218"/>
                  </a:cubicBezTo>
                  <a:cubicBezTo>
                    <a:pt x="178" y="221"/>
                    <a:pt x="177" y="223"/>
                    <a:pt x="174" y="224"/>
                  </a:cubicBezTo>
                  <a:cubicBezTo>
                    <a:pt x="169" y="227"/>
                    <a:pt x="164" y="228"/>
                    <a:pt x="160" y="221"/>
                  </a:cubicBezTo>
                  <a:cubicBezTo>
                    <a:pt x="154" y="208"/>
                    <a:pt x="152" y="195"/>
                    <a:pt x="153" y="181"/>
                  </a:cubicBezTo>
                  <a:cubicBezTo>
                    <a:pt x="155" y="160"/>
                    <a:pt x="158" y="139"/>
                    <a:pt x="161" y="118"/>
                  </a:cubicBezTo>
                  <a:cubicBezTo>
                    <a:pt x="162" y="110"/>
                    <a:pt x="164" y="103"/>
                    <a:pt x="165" y="96"/>
                  </a:cubicBezTo>
                  <a:cubicBezTo>
                    <a:pt x="167" y="86"/>
                    <a:pt x="165" y="78"/>
                    <a:pt x="159" y="70"/>
                  </a:cubicBezTo>
                  <a:cubicBezTo>
                    <a:pt x="148" y="52"/>
                    <a:pt x="135" y="37"/>
                    <a:pt x="116" y="26"/>
                  </a:cubicBezTo>
                  <a:cubicBezTo>
                    <a:pt x="101" y="17"/>
                    <a:pt x="84" y="11"/>
                    <a:pt x="67" y="10"/>
                  </a:cubicBezTo>
                  <a:cubicBezTo>
                    <a:pt x="46" y="9"/>
                    <a:pt x="26" y="9"/>
                    <a:pt x="6" y="9"/>
                  </a:cubicBezTo>
                  <a:cubicBezTo>
                    <a:pt x="5" y="9"/>
                    <a:pt x="4" y="9"/>
                    <a:pt x="3" y="9"/>
                  </a:cubicBezTo>
                  <a:cubicBezTo>
                    <a:pt x="2" y="8"/>
                    <a:pt x="1" y="7"/>
                    <a:pt x="0" y="7"/>
                  </a:cubicBezTo>
                  <a:cubicBezTo>
                    <a:pt x="0" y="6"/>
                    <a:pt x="1" y="4"/>
                    <a:pt x="2" y="4"/>
                  </a:cubicBezTo>
                  <a:cubicBezTo>
                    <a:pt x="5" y="3"/>
                    <a:pt x="8" y="2"/>
                    <a:pt x="11" y="1"/>
                  </a:cubicBezTo>
                  <a:cubicBezTo>
                    <a:pt x="20" y="1"/>
                    <a:pt x="29" y="1"/>
                    <a:pt x="39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6" name="chenying0907 47"/>
            <p:cNvSpPr/>
            <p:nvPr/>
          </p:nvSpPr>
          <p:spPr bwMode="auto">
            <a:xfrm>
              <a:off x="5959475" y="3311526"/>
              <a:ext cx="385763" cy="390525"/>
            </a:xfrm>
            <a:custGeom>
              <a:avLst/>
              <a:gdLst>
                <a:gd name="T0" fmla="*/ 0 w 179"/>
                <a:gd name="T1" fmla="*/ 174 h 182"/>
                <a:gd name="T2" fmla="*/ 19 w 179"/>
                <a:gd name="T3" fmla="*/ 117 h 182"/>
                <a:gd name="T4" fmla="*/ 134 w 179"/>
                <a:gd name="T5" fmla="*/ 12 h 182"/>
                <a:gd name="T6" fmla="*/ 171 w 179"/>
                <a:gd name="T7" fmla="*/ 0 h 182"/>
                <a:gd name="T8" fmla="*/ 173 w 179"/>
                <a:gd name="T9" fmla="*/ 0 h 182"/>
                <a:gd name="T10" fmla="*/ 179 w 179"/>
                <a:gd name="T11" fmla="*/ 3 h 182"/>
                <a:gd name="T12" fmla="*/ 175 w 179"/>
                <a:gd name="T13" fmla="*/ 8 h 182"/>
                <a:gd name="T14" fmla="*/ 165 w 179"/>
                <a:gd name="T15" fmla="*/ 10 h 182"/>
                <a:gd name="T16" fmla="*/ 107 w 179"/>
                <a:gd name="T17" fmla="*/ 38 h 182"/>
                <a:gd name="T18" fmla="*/ 31 w 179"/>
                <a:gd name="T19" fmla="*/ 121 h 182"/>
                <a:gd name="T20" fmla="*/ 15 w 179"/>
                <a:gd name="T21" fmla="*/ 173 h 182"/>
                <a:gd name="T22" fmla="*/ 2 w 179"/>
                <a:gd name="T23" fmla="*/ 179 h 182"/>
                <a:gd name="T24" fmla="*/ 0 w 179"/>
                <a:gd name="T25" fmla="*/ 17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" h="182">
                  <a:moveTo>
                    <a:pt x="0" y="174"/>
                  </a:moveTo>
                  <a:cubicBezTo>
                    <a:pt x="2" y="153"/>
                    <a:pt x="9" y="134"/>
                    <a:pt x="19" y="117"/>
                  </a:cubicBezTo>
                  <a:cubicBezTo>
                    <a:pt x="47" y="71"/>
                    <a:pt x="85" y="35"/>
                    <a:pt x="134" y="12"/>
                  </a:cubicBezTo>
                  <a:cubicBezTo>
                    <a:pt x="146" y="7"/>
                    <a:pt x="159" y="4"/>
                    <a:pt x="171" y="0"/>
                  </a:cubicBezTo>
                  <a:cubicBezTo>
                    <a:pt x="172" y="0"/>
                    <a:pt x="173" y="0"/>
                    <a:pt x="173" y="0"/>
                  </a:cubicBezTo>
                  <a:cubicBezTo>
                    <a:pt x="175" y="1"/>
                    <a:pt x="177" y="2"/>
                    <a:pt x="179" y="3"/>
                  </a:cubicBezTo>
                  <a:cubicBezTo>
                    <a:pt x="178" y="5"/>
                    <a:pt x="177" y="7"/>
                    <a:pt x="175" y="8"/>
                  </a:cubicBezTo>
                  <a:cubicBezTo>
                    <a:pt x="172" y="9"/>
                    <a:pt x="168" y="10"/>
                    <a:pt x="165" y="10"/>
                  </a:cubicBezTo>
                  <a:cubicBezTo>
                    <a:pt x="144" y="15"/>
                    <a:pt x="125" y="25"/>
                    <a:pt x="107" y="38"/>
                  </a:cubicBezTo>
                  <a:cubicBezTo>
                    <a:pt x="76" y="60"/>
                    <a:pt x="50" y="88"/>
                    <a:pt x="31" y="121"/>
                  </a:cubicBezTo>
                  <a:cubicBezTo>
                    <a:pt x="22" y="137"/>
                    <a:pt x="16" y="154"/>
                    <a:pt x="15" y="173"/>
                  </a:cubicBezTo>
                  <a:cubicBezTo>
                    <a:pt x="14" y="178"/>
                    <a:pt x="6" y="182"/>
                    <a:pt x="2" y="179"/>
                  </a:cubicBezTo>
                  <a:cubicBezTo>
                    <a:pt x="0" y="178"/>
                    <a:pt x="0" y="175"/>
                    <a:pt x="0" y="17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7" name="chenying0907 49"/>
            <p:cNvSpPr/>
            <p:nvPr/>
          </p:nvSpPr>
          <p:spPr bwMode="auto">
            <a:xfrm>
              <a:off x="6370638" y="3297239"/>
              <a:ext cx="533400" cy="120650"/>
            </a:xfrm>
            <a:custGeom>
              <a:avLst/>
              <a:gdLst>
                <a:gd name="T0" fmla="*/ 0 w 248"/>
                <a:gd name="T1" fmla="*/ 27 h 56"/>
                <a:gd name="T2" fmla="*/ 15 w 248"/>
                <a:gd name="T3" fmla="*/ 24 h 56"/>
                <a:gd name="T4" fmla="*/ 53 w 248"/>
                <a:gd name="T5" fmla="*/ 39 h 56"/>
                <a:gd name="T6" fmla="*/ 143 w 248"/>
                <a:gd name="T7" fmla="*/ 48 h 56"/>
                <a:gd name="T8" fmla="*/ 199 w 248"/>
                <a:gd name="T9" fmla="*/ 25 h 56"/>
                <a:gd name="T10" fmla="*/ 224 w 248"/>
                <a:gd name="T11" fmla="*/ 7 h 56"/>
                <a:gd name="T12" fmla="*/ 238 w 248"/>
                <a:gd name="T13" fmla="*/ 1 h 56"/>
                <a:gd name="T14" fmla="*/ 248 w 248"/>
                <a:gd name="T15" fmla="*/ 3 h 56"/>
                <a:gd name="T16" fmla="*/ 231 w 248"/>
                <a:gd name="T17" fmla="*/ 17 h 56"/>
                <a:gd name="T18" fmla="*/ 230 w 248"/>
                <a:gd name="T19" fmla="*/ 16 h 56"/>
                <a:gd name="T20" fmla="*/ 232 w 248"/>
                <a:gd name="T21" fmla="*/ 12 h 56"/>
                <a:gd name="T22" fmla="*/ 231 w 248"/>
                <a:gd name="T23" fmla="*/ 11 h 56"/>
                <a:gd name="T24" fmla="*/ 221 w 248"/>
                <a:gd name="T25" fmla="*/ 18 h 56"/>
                <a:gd name="T26" fmla="*/ 211 w 248"/>
                <a:gd name="T27" fmla="*/ 25 h 56"/>
                <a:gd name="T28" fmla="*/ 195 w 248"/>
                <a:gd name="T29" fmla="*/ 35 h 56"/>
                <a:gd name="T30" fmla="*/ 113 w 248"/>
                <a:gd name="T31" fmla="*/ 56 h 56"/>
                <a:gd name="T32" fmla="*/ 14 w 248"/>
                <a:gd name="T33" fmla="*/ 33 h 56"/>
                <a:gd name="T34" fmla="*/ 0 w 248"/>
                <a:gd name="T35" fmla="*/ 2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8" h="56">
                  <a:moveTo>
                    <a:pt x="0" y="27"/>
                  </a:moveTo>
                  <a:cubicBezTo>
                    <a:pt x="5" y="21"/>
                    <a:pt x="8" y="21"/>
                    <a:pt x="15" y="24"/>
                  </a:cubicBezTo>
                  <a:cubicBezTo>
                    <a:pt x="27" y="29"/>
                    <a:pt x="40" y="34"/>
                    <a:pt x="53" y="39"/>
                  </a:cubicBezTo>
                  <a:cubicBezTo>
                    <a:pt x="83" y="48"/>
                    <a:pt x="112" y="53"/>
                    <a:pt x="143" y="48"/>
                  </a:cubicBezTo>
                  <a:cubicBezTo>
                    <a:pt x="164" y="45"/>
                    <a:pt x="182" y="37"/>
                    <a:pt x="199" y="25"/>
                  </a:cubicBezTo>
                  <a:cubicBezTo>
                    <a:pt x="207" y="19"/>
                    <a:pt x="215" y="13"/>
                    <a:pt x="224" y="7"/>
                  </a:cubicBezTo>
                  <a:cubicBezTo>
                    <a:pt x="228" y="4"/>
                    <a:pt x="233" y="2"/>
                    <a:pt x="238" y="1"/>
                  </a:cubicBezTo>
                  <a:cubicBezTo>
                    <a:pt x="241" y="0"/>
                    <a:pt x="244" y="2"/>
                    <a:pt x="248" y="3"/>
                  </a:cubicBezTo>
                  <a:cubicBezTo>
                    <a:pt x="242" y="8"/>
                    <a:pt x="236" y="12"/>
                    <a:pt x="231" y="17"/>
                  </a:cubicBezTo>
                  <a:cubicBezTo>
                    <a:pt x="231" y="17"/>
                    <a:pt x="231" y="16"/>
                    <a:pt x="230" y="16"/>
                  </a:cubicBezTo>
                  <a:cubicBezTo>
                    <a:pt x="231" y="15"/>
                    <a:pt x="231" y="13"/>
                    <a:pt x="232" y="12"/>
                  </a:cubicBezTo>
                  <a:cubicBezTo>
                    <a:pt x="231" y="12"/>
                    <a:pt x="231" y="11"/>
                    <a:pt x="231" y="11"/>
                  </a:cubicBezTo>
                  <a:cubicBezTo>
                    <a:pt x="228" y="14"/>
                    <a:pt x="224" y="16"/>
                    <a:pt x="221" y="18"/>
                  </a:cubicBezTo>
                  <a:cubicBezTo>
                    <a:pt x="218" y="22"/>
                    <a:pt x="215" y="23"/>
                    <a:pt x="211" y="25"/>
                  </a:cubicBezTo>
                  <a:cubicBezTo>
                    <a:pt x="205" y="28"/>
                    <a:pt x="200" y="32"/>
                    <a:pt x="195" y="35"/>
                  </a:cubicBezTo>
                  <a:cubicBezTo>
                    <a:pt x="170" y="50"/>
                    <a:pt x="142" y="56"/>
                    <a:pt x="113" y="56"/>
                  </a:cubicBezTo>
                  <a:cubicBezTo>
                    <a:pt x="79" y="56"/>
                    <a:pt x="46" y="47"/>
                    <a:pt x="14" y="33"/>
                  </a:cubicBezTo>
                  <a:cubicBezTo>
                    <a:pt x="10" y="31"/>
                    <a:pt x="5" y="29"/>
                    <a:pt x="0" y="2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8" name="chenying0907 50"/>
            <p:cNvSpPr/>
            <p:nvPr/>
          </p:nvSpPr>
          <p:spPr bwMode="auto">
            <a:xfrm>
              <a:off x="6450013" y="3081339"/>
              <a:ext cx="496888" cy="257175"/>
            </a:xfrm>
            <a:custGeom>
              <a:avLst/>
              <a:gdLst>
                <a:gd name="T0" fmla="*/ 0 w 231"/>
                <a:gd name="T1" fmla="*/ 112 h 120"/>
                <a:gd name="T2" fmla="*/ 13 w 231"/>
                <a:gd name="T3" fmla="*/ 109 h 120"/>
                <a:gd name="T4" fmla="*/ 54 w 231"/>
                <a:gd name="T5" fmla="*/ 111 h 120"/>
                <a:gd name="T6" fmla="*/ 125 w 231"/>
                <a:gd name="T7" fmla="*/ 87 h 120"/>
                <a:gd name="T8" fmla="*/ 177 w 231"/>
                <a:gd name="T9" fmla="*/ 56 h 120"/>
                <a:gd name="T10" fmla="*/ 196 w 231"/>
                <a:gd name="T11" fmla="*/ 43 h 120"/>
                <a:gd name="T12" fmla="*/ 204 w 231"/>
                <a:gd name="T13" fmla="*/ 37 h 120"/>
                <a:gd name="T14" fmla="*/ 205 w 231"/>
                <a:gd name="T15" fmla="*/ 34 h 120"/>
                <a:gd name="T16" fmla="*/ 215 w 231"/>
                <a:gd name="T17" fmla="*/ 4 h 120"/>
                <a:gd name="T18" fmla="*/ 226 w 231"/>
                <a:gd name="T19" fmla="*/ 1 h 120"/>
                <a:gd name="T20" fmla="*/ 229 w 231"/>
                <a:gd name="T21" fmla="*/ 7 h 120"/>
                <a:gd name="T22" fmla="*/ 216 w 231"/>
                <a:gd name="T23" fmla="*/ 35 h 120"/>
                <a:gd name="T24" fmla="*/ 214 w 231"/>
                <a:gd name="T25" fmla="*/ 38 h 120"/>
                <a:gd name="T26" fmla="*/ 170 w 231"/>
                <a:gd name="T27" fmla="*/ 67 h 120"/>
                <a:gd name="T28" fmla="*/ 87 w 231"/>
                <a:gd name="T29" fmla="*/ 109 h 120"/>
                <a:gd name="T30" fmla="*/ 5 w 231"/>
                <a:gd name="T31" fmla="*/ 114 h 120"/>
                <a:gd name="T32" fmla="*/ 0 w 231"/>
                <a:gd name="T33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1" h="120">
                  <a:moveTo>
                    <a:pt x="0" y="112"/>
                  </a:moveTo>
                  <a:cubicBezTo>
                    <a:pt x="4" y="108"/>
                    <a:pt x="8" y="108"/>
                    <a:pt x="13" y="109"/>
                  </a:cubicBezTo>
                  <a:cubicBezTo>
                    <a:pt x="26" y="112"/>
                    <a:pt x="40" y="113"/>
                    <a:pt x="54" y="111"/>
                  </a:cubicBezTo>
                  <a:cubicBezTo>
                    <a:pt x="80" y="108"/>
                    <a:pt x="103" y="100"/>
                    <a:pt x="125" y="87"/>
                  </a:cubicBezTo>
                  <a:cubicBezTo>
                    <a:pt x="143" y="77"/>
                    <a:pt x="159" y="66"/>
                    <a:pt x="177" y="56"/>
                  </a:cubicBezTo>
                  <a:cubicBezTo>
                    <a:pt x="183" y="52"/>
                    <a:pt x="190" y="48"/>
                    <a:pt x="196" y="43"/>
                  </a:cubicBezTo>
                  <a:cubicBezTo>
                    <a:pt x="199" y="42"/>
                    <a:pt x="202" y="39"/>
                    <a:pt x="204" y="37"/>
                  </a:cubicBezTo>
                  <a:cubicBezTo>
                    <a:pt x="205" y="36"/>
                    <a:pt x="205" y="35"/>
                    <a:pt x="205" y="34"/>
                  </a:cubicBezTo>
                  <a:cubicBezTo>
                    <a:pt x="205" y="23"/>
                    <a:pt x="207" y="12"/>
                    <a:pt x="215" y="4"/>
                  </a:cubicBezTo>
                  <a:cubicBezTo>
                    <a:pt x="218" y="1"/>
                    <a:pt x="222" y="0"/>
                    <a:pt x="226" y="1"/>
                  </a:cubicBezTo>
                  <a:cubicBezTo>
                    <a:pt x="229" y="1"/>
                    <a:pt x="231" y="5"/>
                    <a:pt x="229" y="7"/>
                  </a:cubicBezTo>
                  <a:cubicBezTo>
                    <a:pt x="221" y="15"/>
                    <a:pt x="220" y="26"/>
                    <a:pt x="216" y="35"/>
                  </a:cubicBezTo>
                  <a:cubicBezTo>
                    <a:pt x="216" y="37"/>
                    <a:pt x="215" y="38"/>
                    <a:pt x="214" y="38"/>
                  </a:cubicBezTo>
                  <a:cubicBezTo>
                    <a:pt x="199" y="48"/>
                    <a:pt x="185" y="58"/>
                    <a:pt x="170" y="67"/>
                  </a:cubicBezTo>
                  <a:cubicBezTo>
                    <a:pt x="144" y="83"/>
                    <a:pt x="117" y="99"/>
                    <a:pt x="87" y="109"/>
                  </a:cubicBezTo>
                  <a:cubicBezTo>
                    <a:pt x="60" y="117"/>
                    <a:pt x="33" y="120"/>
                    <a:pt x="5" y="114"/>
                  </a:cubicBezTo>
                  <a:cubicBezTo>
                    <a:pt x="4" y="114"/>
                    <a:pt x="2" y="113"/>
                    <a:pt x="0" y="1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9" name="chenying0907 68"/>
            <p:cNvSpPr/>
            <p:nvPr/>
          </p:nvSpPr>
          <p:spPr bwMode="auto">
            <a:xfrm>
              <a:off x="6381750" y="3181351"/>
              <a:ext cx="134938" cy="50800"/>
            </a:xfrm>
            <a:custGeom>
              <a:avLst/>
              <a:gdLst>
                <a:gd name="T0" fmla="*/ 47 w 63"/>
                <a:gd name="T1" fmla="*/ 23 h 23"/>
                <a:gd name="T2" fmla="*/ 56 w 63"/>
                <a:gd name="T3" fmla="*/ 22 h 23"/>
                <a:gd name="T4" fmla="*/ 63 w 63"/>
                <a:gd name="T5" fmla="*/ 17 h 23"/>
                <a:gd name="T6" fmla="*/ 56 w 63"/>
                <a:gd name="T7" fmla="*/ 15 h 23"/>
                <a:gd name="T8" fmla="*/ 18 w 63"/>
                <a:gd name="T9" fmla="*/ 7 h 23"/>
                <a:gd name="T10" fmla="*/ 11 w 63"/>
                <a:gd name="T11" fmla="*/ 2 h 23"/>
                <a:gd name="T12" fmla="*/ 2 w 63"/>
                <a:gd name="T13" fmla="*/ 5 h 23"/>
                <a:gd name="T14" fmla="*/ 5 w 63"/>
                <a:gd name="T15" fmla="*/ 11 h 23"/>
                <a:gd name="T16" fmla="*/ 47 w 63"/>
                <a:gd name="T1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23">
                  <a:moveTo>
                    <a:pt x="47" y="23"/>
                  </a:moveTo>
                  <a:cubicBezTo>
                    <a:pt x="50" y="22"/>
                    <a:pt x="53" y="22"/>
                    <a:pt x="56" y="22"/>
                  </a:cubicBezTo>
                  <a:cubicBezTo>
                    <a:pt x="59" y="22"/>
                    <a:pt x="63" y="21"/>
                    <a:pt x="63" y="17"/>
                  </a:cubicBezTo>
                  <a:cubicBezTo>
                    <a:pt x="63" y="13"/>
                    <a:pt x="59" y="14"/>
                    <a:pt x="56" y="15"/>
                  </a:cubicBezTo>
                  <a:cubicBezTo>
                    <a:pt x="43" y="15"/>
                    <a:pt x="29" y="14"/>
                    <a:pt x="18" y="7"/>
                  </a:cubicBezTo>
                  <a:cubicBezTo>
                    <a:pt x="15" y="6"/>
                    <a:pt x="13" y="4"/>
                    <a:pt x="11" y="2"/>
                  </a:cubicBezTo>
                  <a:cubicBezTo>
                    <a:pt x="7" y="0"/>
                    <a:pt x="4" y="2"/>
                    <a:pt x="2" y="5"/>
                  </a:cubicBezTo>
                  <a:cubicBezTo>
                    <a:pt x="0" y="8"/>
                    <a:pt x="3" y="9"/>
                    <a:pt x="5" y="11"/>
                  </a:cubicBezTo>
                  <a:cubicBezTo>
                    <a:pt x="17" y="20"/>
                    <a:pt x="32" y="23"/>
                    <a:pt x="47" y="2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0" name="chenying0907 69"/>
            <p:cNvSpPr/>
            <p:nvPr/>
          </p:nvSpPr>
          <p:spPr bwMode="auto">
            <a:xfrm>
              <a:off x="6511925" y="3040064"/>
              <a:ext cx="63500" cy="47625"/>
            </a:xfrm>
            <a:custGeom>
              <a:avLst/>
              <a:gdLst>
                <a:gd name="T0" fmla="*/ 0 w 29"/>
                <a:gd name="T1" fmla="*/ 4 h 22"/>
                <a:gd name="T2" fmla="*/ 14 w 29"/>
                <a:gd name="T3" fmla="*/ 17 h 22"/>
                <a:gd name="T4" fmla="*/ 25 w 29"/>
                <a:gd name="T5" fmla="*/ 20 h 22"/>
                <a:gd name="T6" fmla="*/ 27 w 29"/>
                <a:gd name="T7" fmla="*/ 15 h 22"/>
                <a:gd name="T8" fmla="*/ 11 w 29"/>
                <a:gd name="T9" fmla="*/ 2 h 22"/>
                <a:gd name="T10" fmla="*/ 0 w 29"/>
                <a:gd name="T1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2">
                  <a:moveTo>
                    <a:pt x="0" y="4"/>
                  </a:moveTo>
                  <a:cubicBezTo>
                    <a:pt x="5" y="9"/>
                    <a:pt x="11" y="12"/>
                    <a:pt x="14" y="17"/>
                  </a:cubicBezTo>
                  <a:cubicBezTo>
                    <a:pt x="18" y="22"/>
                    <a:pt x="19" y="22"/>
                    <a:pt x="25" y="20"/>
                  </a:cubicBezTo>
                  <a:cubicBezTo>
                    <a:pt x="28" y="19"/>
                    <a:pt x="29" y="17"/>
                    <a:pt x="27" y="15"/>
                  </a:cubicBezTo>
                  <a:cubicBezTo>
                    <a:pt x="23" y="8"/>
                    <a:pt x="18" y="4"/>
                    <a:pt x="11" y="2"/>
                  </a:cubicBezTo>
                  <a:cubicBezTo>
                    <a:pt x="7" y="0"/>
                    <a:pt x="3" y="2"/>
                    <a:pt x="0" y="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1" name="chenying0907 70"/>
            <p:cNvSpPr/>
            <p:nvPr/>
          </p:nvSpPr>
          <p:spPr bwMode="auto">
            <a:xfrm>
              <a:off x="6399213" y="3062289"/>
              <a:ext cx="61913" cy="44450"/>
            </a:xfrm>
            <a:custGeom>
              <a:avLst/>
              <a:gdLst>
                <a:gd name="T0" fmla="*/ 0 w 29"/>
                <a:gd name="T1" fmla="*/ 6 h 21"/>
                <a:gd name="T2" fmla="*/ 15 w 29"/>
                <a:gd name="T3" fmla="*/ 17 h 21"/>
                <a:gd name="T4" fmla="*/ 29 w 29"/>
                <a:gd name="T5" fmla="*/ 16 h 21"/>
                <a:gd name="T6" fmla="*/ 0 w 29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1">
                  <a:moveTo>
                    <a:pt x="0" y="6"/>
                  </a:moveTo>
                  <a:cubicBezTo>
                    <a:pt x="5" y="10"/>
                    <a:pt x="11" y="13"/>
                    <a:pt x="15" y="17"/>
                  </a:cubicBezTo>
                  <a:cubicBezTo>
                    <a:pt x="20" y="21"/>
                    <a:pt x="24" y="21"/>
                    <a:pt x="29" y="16"/>
                  </a:cubicBezTo>
                  <a:cubicBezTo>
                    <a:pt x="22" y="5"/>
                    <a:pt x="7" y="0"/>
                    <a:pt x="0" y="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2" name="chenying0907 74"/>
            <p:cNvSpPr/>
            <p:nvPr/>
          </p:nvSpPr>
          <p:spPr bwMode="auto">
            <a:xfrm>
              <a:off x="6381750" y="3181351"/>
              <a:ext cx="134938" cy="50800"/>
            </a:xfrm>
            <a:custGeom>
              <a:avLst/>
              <a:gdLst>
                <a:gd name="T0" fmla="*/ 47 w 63"/>
                <a:gd name="T1" fmla="*/ 23 h 23"/>
                <a:gd name="T2" fmla="*/ 5 w 63"/>
                <a:gd name="T3" fmla="*/ 11 h 23"/>
                <a:gd name="T4" fmla="*/ 2 w 63"/>
                <a:gd name="T5" fmla="*/ 5 h 23"/>
                <a:gd name="T6" fmla="*/ 11 w 63"/>
                <a:gd name="T7" fmla="*/ 2 h 23"/>
                <a:gd name="T8" fmla="*/ 18 w 63"/>
                <a:gd name="T9" fmla="*/ 7 h 23"/>
                <a:gd name="T10" fmla="*/ 56 w 63"/>
                <a:gd name="T11" fmla="*/ 15 h 23"/>
                <a:gd name="T12" fmla="*/ 63 w 63"/>
                <a:gd name="T13" fmla="*/ 17 h 23"/>
                <a:gd name="T14" fmla="*/ 56 w 63"/>
                <a:gd name="T15" fmla="*/ 22 h 23"/>
                <a:gd name="T16" fmla="*/ 47 w 63"/>
                <a:gd name="T1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23">
                  <a:moveTo>
                    <a:pt x="47" y="23"/>
                  </a:moveTo>
                  <a:cubicBezTo>
                    <a:pt x="32" y="23"/>
                    <a:pt x="17" y="20"/>
                    <a:pt x="5" y="11"/>
                  </a:cubicBezTo>
                  <a:cubicBezTo>
                    <a:pt x="3" y="9"/>
                    <a:pt x="0" y="8"/>
                    <a:pt x="2" y="5"/>
                  </a:cubicBezTo>
                  <a:cubicBezTo>
                    <a:pt x="4" y="2"/>
                    <a:pt x="7" y="0"/>
                    <a:pt x="11" y="2"/>
                  </a:cubicBezTo>
                  <a:cubicBezTo>
                    <a:pt x="13" y="4"/>
                    <a:pt x="15" y="6"/>
                    <a:pt x="18" y="7"/>
                  </a:cubicBezTo>
                  <a:cubicBezTo>
                    <a:pt x="29" y="14"/>
                    <a:pt x="43" y="15"/>
                    <a:pt x="56" y="15"/>
                  </a:cubicBezTo>
                  <a:cubicBezTo>
                    <a:pt x="59" y="14"/>
                    <a:pt x="63" y="13"/>
                    <a:pt x="63" y="17"/>
                  </a:cubicBezTo>
                  <a:cubicBezTo>
                    <a:pt x="63" y="21"/>
                    <a:pt x="59" y="22"/>
                    <a:pt x="56" y="22"/>
                  </a:cubicBezTo>
                  <a:cubicBezTo>
                    <a:pt x="53" y="22"/>
                    <a:pt x="50" y="22"/>
                    <a:pt x="47" y="2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3" name="chenying0907 75"/>
            <p:cNvSpPr/>
            <p:nvPr/>
          </p:nvSpPr>
          <p:spPr bwMode="auto">
            <a:xfrm>
              <a:off x="6511925" y="3040064"/>
              <a:ext cx="63500" cy="47625"/>
            </a:xfrm>
            <a:custGeom>
              <a:avLst/>
              <a:gdLst>
                <a:gd name="T0" fmla="*/ 0 w 29"/>
                <a:gd name="T1" fmla="*/ 4 h 22"/>
                <a:gd name="T2" fmla="*/ 11 w 29"/>
                <a:gd name="T3" fmla="*/ 2 h 22"/>
                <a:gd name="T4" fmla="*/ 27 w 29"/>
                <a:gd name="T5" fmla="*/ 15 h 22"/>
                <a:gd name="T6" fmla="*/ 25 w 29"/>
                <a:gd name="T7" fmla="*/ 20 h 22"/>
                <a:gd name="T8" fmla="*/ 14 w 29"/>
                <a:gd name="T9" fmla="*/ 17 h 22"/>
                <a:gd name="T10" fmla="*/ 0 w 29"/>
                <a:gd name="T1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2">
                  <a:moveTo>
                    <a:pt x="0" y="4"/>
                  </a:moveTo>
                  <a:cubicBezTo>
                    <a:pt x="3" y="2"/>
                    <a:pt x="7" y="0"/>
                    <a:pt x="11" y="2"/>
                  </a:cubicBezTo>
                  <a:cubicBezTo>
                    <a:pt x="18" y="4"/>
                    <a:pt x="23" y="8"/>
                    <a:pt x="27" y="15"/>
                  </a:cubicBezTo>
                  <a:cubicBezTo>
                    <a:pt x="29" y="17"/>
                    <a:pt x="28" y="19"/>
                    <a:pt x="25" y="20"/>
                  </a:cubicBezTo>
                  <a:cubicBezTo>
                    <a:pt x="19" y="22"/>
                    <a:pt x="18" y="22"/>
                    <a:pt x="14" y="17"/>
                  </a:cubicBezTo>
                  <a:cubicBezTo>
                    <a:pt x="11" y="12"/>
                    <a:pt x="5" y="9"/>
                    <a:pt x="0" y="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4" name="chenying0907 76"/>
            <p:cNvSpPr/>
            <p:nvPr/>
          </p:nvSpPr>
          <p:spPr bwMode="auto">
            <a:xfrm>
              <a:off x="6399213" y="3062289"/>
              <a:ext cx="61913" cy="44450"/>
            </a:xfrm>
            <a:custGeom>
              <a:avLst/>
              <a:gdLst>
                <a:gd name="T0" fmla="*/ 0 w 29"/>
                <a:gd name="T1" fmla="*/ 6 h 21"/>
                <a:gd name="T2" fmla="*/ 29 w 29"/>
                <a:gd name="T3" fmla="*/ 16 h 21"/>
                <a:gd name="T4" fmla="*/ 15 w 29"/>
                <a:gd name="T5" fmla="*/ 17 h 21"/>
                <a:gd name="T6" fmla="*/ 0 w 29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1">
                  <a:moveTo>
                    <a:pt x="0" y="6"/>
                  </a:moveTo>
                  <a:cubicBezTo>
                    <a:pt x="7" y="0"/>
                    <a:pt x="22" y="5"/>
                    <a:pt x="29" y="16"/>
                  </a:cubicBezTo>
                  <a:cubicBezTo>
                    <a:pt x="24" y="21"/>
                    <a:pt x="20" y="21"/>
                    <a:pt x="15" y="17"/>
                  </a:cubicBezTo>
                  <a:cubicBezTo>
                    <a:pt x="11" y="13"/>
                    <a:pt x="5" y="10"/>
                    <a:pt x="0" y="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65" name="PA_任意多边形 77"/>
          <p:cNvSpPr/>
          <p:nvPr>
            <p:custDataLst>
              <p:tags r:id="rId8"/>
            </p:custDataLst>
          </p:nvPr>
        </p:nvSpPr>
        <p:spPr bwMode="auto">
          <a:xfrm>
            <a:off x="2170222" y="3642623"/>
            <a:ext cx="2896191" cy="2879027"/>
          </a:xfrm>
          <a:custGeom>
            <a:avLst/>
            <a:gdLst>
              <a:gd name="T0" fmla="*/ 3 w 1083"/>
              <a:gd name="T1" fmla="*/ 1009 h 1065"/>
              <a:gd name="T2" fmla="*/ 11 w 1083"/>
              <a:gd name="T3" fmla="*/ 993 h 1065"/>
              <a:gd name="T4" fmla="*/ 22 w 1083"/>
              <a:gd name="T5" fmla="*/ 971 h 1065"/>
              <a:gd name="T6" fmla="*/ 33 w 1083"/>
              <a:gd name="T7" fmla="*/ 949 h 1065"/>
              <a:gd name="T8" fmla="*/ 42 w 1083"/>
              <a:gd name="T9" fmla="*/ 931 h 1065"/>
              <a:gd name="T10" fmla="*/ 50 w 1083"/>
              <a:gd name="T11" fmla="*/ 915 h 1065"/>
              <a:gd name="T12" fmla="*/ 60 w 1083"/>
              <a:gd name="T13" fmla="*/ 896 h 1065"/>
              <a:gd name="T14" fmla="*/ 71 w 1083"/>
              <a:gd name="T15" fmla="*/ 874 h 1065"/>
              <a:gd name="T16" fmla="*/ 81 w 1083"/>
              <a:gd name="T17" fmla="*/ 855 h 1065"/>
              <a:gd name="T18" fmla="*/ 89 w 1083"/>
              <a:gd name="T19" fmla="*/ 839 h 1065"/>
              <a:gd name="T20" fmla="*/ 98 w 1083"/>
              <a:gd name="T21" fmla="*/ 822 h 1065"/>
              <a:gd name="T22" fmla="*/ 106 w 1083"/>
              <a:gd name="T23" fmla="*/ 805 h 1065"/>
              <a:gd name="T24" fmla="*/ 114 w 1083"/>
              <a:gd name="T25" fmla="*/ 790 h 1065"/>
              <a:gd name="T26" fmla="*/ 125 w 1083"/>
              <a:gd name="T27" fmla="*/ 767 h 1065"/>
              <a:gd name="T28" fmla="*/ 136 w 1083"/>
              <a:gd name="T29" fmla="*/ 745 h 1065"/>
              <a:gd name="T30" fmla="*/ 146 w 1083"/>
              <a:gd name="T31" fmla="*/ 726 h 1065"/>
              <a:gd name="T32" fmla="*/ 154 w 1083"/>
              <a:gd name="T33" fmla="*/ 709 h 1065"/>
              <a:gd name="T34" fmla="*/ 165 w 1083"/>
              <a:gd name="T35" fmla="*/ 689 h 1065"/>
              <a:gd name="T36" fmla="*/ 176 w 1083"/>
              <a:gd name="T37" fmla="*/ 666 h 1065"/>
              <a:gd name="T38" fmla="*/ 184 w 1083"/>
              <a:gd name="T39" fmla="*/ 650 h 1065"/>
              <a:gd name="T40" fmla="*/ 194 w 1083"/>
              <a:gd name="T41" fmla="*/ 630 h 1065"/>
              <a:gd name="T42" fmla="*/ 202 w 1083"/>
              <a:gd name="T43" fmla="*/ 615 h 1065"/>
              <a:gd name="T44" fmla="*/ 212 w 1083"/>
              <a:gd name="T45" fmla="*/ 596 h 1065"/>
              <a:gd name="T46" fmla="*/ 224 w 1083"/>
              <a:gd name="T47" fmla="*/ 573 h 1065"/>
              <a:gd name="T48" fmla="*/ 231 w 1083"/>
              <a:gd name="T49" fmla="*/ 557 h 1065"/>
              <a:gd name="T50" fmla="*/ 241 w 1083"/>
              <a:gd name="T51" fmla="*/ 538 h 1065"/>
              <a:gd name="T52" fmla="*/ 250 w 1083"/>
              <a:gd name="T53" fmla="*/ 520 h 1065"/>
              <a:gd name="T54" fmla="*/ 261 w 1083"/>
              <a:gd name="T55" fmla="*/ 499 h 1065"/>
              <a:gd name="T56" fmla="*/ 272 w 1083"/>
              <a:gd name="T57" fmla="*/ 476 h 1065"/>
              <a:gd name="T58" fmla="*/ 283 w 1083"/>
              <a:gd name="T59" fmla="*/ 456 h 1065"/>
              <a:gd name="T60" fmla="*/ 293 w 1083"/>
              <a:gd name="T61" fmla="*/ 436 h 1065"/>
              <a:gd name="T62" fmla="*/ 300 w 1083"/>
              <a:gd name="T63" fmla="*/ 421 h 1065"/>
              <a:gd name="T64" fmla="*/ 311 w 1083"/>
              <a:gd name="T65" fmla="*/ 401 h 1065"/>
              <a:gd name="T66" fmla="*/ 321 w 1083"/>
              <a:gd name="T67" fmla="*/ 380 h 1065"/>
              <a:gd name="T68" fmla="*/ 329 w 1083"/>
              <a:gd name="T69" fmla="*/ 364 h 1065"/>
              <a:gd name="T70" fmla="*/ 338 w 1083"/>
              <a:gd name="T71" fmla="*/ 346 h 1065"/>
              <a:gd name="T72" fmla="*/ 348 w 1083"/>
              <a:gd name="T73" fmla="*/ 326 h 1065"/>
              <a:gd name="T74" fmla="*/ 356 w 1083"/>
              <a:gd name="T75" fmla="*/ 311 h 1065"/>
              <a:gd name="T76" fmla="*/ 365 w 1083"/>
              <a:gd name="T77" fmla="*/ 293 h 1065"/>
              <a:gd name="T78" fmla="*/ 374 w 1083"/>
              <a:gd name="T79" fmla="*/ 276 h 1065"/>
              <a:gd name="T80" fmla="*/ 382 w 1083"/>
              <a:gd name="T81" fmla="*/ 260 h 1065"/>
              <a:gd name="T82" fmla="*/ 390 w 1083"/>
              <a:gd name="T83" fmla="*/ 243 h 1065"/>
              <a:gd name="T84" fmla="*/ 399 w 1083"/>
              <a:gd name="T85" fmla="*/ 225 h 1065"/>
              <a:gd name="T86" fmla="*/ 411 w 1083"/>
              <a:gd name="T87" fmla="*/ 202 h 1065"/>
              <a:gd name="T88" fmla="*/ 419 w 1083"/>
              <a:gd name="T89" fmla="*/ 186 h 1065"/>
              <a:gd name="T90" fmla="*/ 430 w 1083"/>
              <a:gd name="T91" fmla="*/ 164 h 1065"/>
              <a:gd name="T92" fmla="*/ 439 w 1083"/>
              <a:gd name="T93" fmla="*/ 146 h 1065"/>
              <a:gd name="T94" fmla="*/ 449 w 1083"/>
              <a:gd name="T95" fmla="*/ 127 h 1065"/>
              <a:gd name="T96" fmla="*/ 459 w 1083"/>
              <a:gd name="T97" fmla="*/ 107 h 1065"/>
              <a:gd name="T98" fmla="*/ 467 w 1083"/>
              <a:gd name="T99" fmla="*/ 91 h 1065"/>
              <a:gd name="T100" fmla="*/ 474 w 1083"/>
              <a:gd name="T101" fmla="*/ 78 h 1065"/>
              <a:gd name="T102" fmla="*/ 483 w 1083"/>
              <a:gd name="T103" fmla="*/ 60 h 1065"/>
              <a:gd name="T104" fmla="*/ 494 w 1083"/>
              <a:gd name="T105" fmla="*/ 38 h 1065"/>
              <a:gd name="T106" fmla="*/ 500 w 1083"/>
              <a:gd name="T107" fmla="*/ 26 h 1065"/>
              <a:gd name="T108" fmla="*/ 510 w 1083"/>
              <a:gd name="T109" fmla="*/ 6 h 1065"/>
              <a:gd name="T110" fmla="*/ 553 w 1083"/>
              <a:gd name="T111" fmla="*/ 2 h 10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083" h="1065">
                <a:moveTo>
                  <a:pt x="2" y="1017"/>
                </a:moveTo>
                <a:cubicBezTo>
                  <a:pt x="2" y="1017"/>
                  <a:pt x="0" y="1016"/>
                  <a:pt x="0" y="1016"/>
                </a:cubicBezTo>
                <a:cubicBezTo>
                  <a:pt x="19" y="1017"/>
                  <a:pt x="19" y="1017"/>
                  <a:pt x="19" y="1017"/>
                </a:cubicBezTo>
                <a:cubicBezTo>
                  <a:pt x="19" y="1017"/>
                  <a:pt x="3" y="1009"/>
                  <a:pt x="3" y="1009"/>
                </a:cubicBezTo>
                <a:cubicBezTo>
                  <a:pt x="3" y="1009"/>
                  <a:pt x="37" y="1019"/>
                  <a:pt x="37" y="1017"/>
                </a:cubicBezTo>
                <a:cubicBezTo>
                  <a:pt x="38" y="1015"/>
                  <a:pt x="7" y="1001"/>
                  <a:pt x="7" y="1001"/>
                </a:cubicBezTo>
                <a:cubicBezTo>
                  <a:pt x="8" y="999"/>
                  <a:pt x="54" y="1019"/>
                  <a:pt x="55" y="1017"/>
                </a:cubicBezTo>
                <a:cubicBezTo>
                  <a:pt x="55" y="1017"/>
                  <a:pt x="10" y="994"/>
                  <a:pt x="11" y="993"/>
                </a:cubicBezTo>
                <a:cubicBezTo>
                  <a:pt x="12" y="990"/>
                  <a:pt x="81" y="1020"/>
                  <a:pt x="82" y="1017"/>
                </a:cubicBezTo>
                <a:cubicBezTo>
                  <a:pt x="84" y="1014"/>
                  <a:pt x="16" y="982"/>
                  <a:pt x="16" y="982"/>
                </a:cubicBezTo>
                <a:cubicBezTo>
                  <a:pt x="17" y="981"/>
                  <a:pt x="106" y="1022"/>
                  <a:pt x="109" y="1017"/>
                </a:cubicBezTo>
                <a:cubicBezTo>
                  <a:pt x="111" y="1013"/>
                  <a:pt x="22" y="971"/>
                  <a:pt x="22" y="971"/>
                </a:cubicBezTo>
                <a:cubicBezTo>
                  <a:pt x="22" y="971"/>
                  <a:pt x="134" y="1021"/>
                  <a:pt x="136" y="1017"/>
                </a:cubicBezTo>
                <a:cubicBezTo>
                  <a:pt x="137" y="1015"/>
                  <a:pt x="28" y="960"/>
                  <a:pt x="28" y="960"/>
                </a:cubicBezTo>
                <a:cubicBezTo>
                  <a:pt x="32" y="953"/>
                  <a:pt x="159" y="1022"/>
                  <a:pt x="162" y="1017"/>
                </a:cubicBezTo>
                <a:cubicBezTo>
                  <a:pt x="165" y="1011"/>
                  <a:pt x="33" y="949"/>
                  <a:pt x="33" y="949"/>
                </a:cubicBezTo>
                <a:cubicBezTo>
                  <a:pt x="34" y="948"/>
                  <a:pt x="176" y="1019"/>
                  <a:pt x="177" y="1017"/>
                </a:cubicBezTo>
                <a:cubicBezTo>
                  <a:pt x="180" y="1011"/>
                  <a:pt x="37" y="942"/>
                  <a:pt x="37" y="942"/>
                </a:cubicBezTo>
                <a:cubicBezTo>
                  <a:pt x="42" y="933"/>
                  <a:pt x="203" y="1017"/>
                  <a:pt x="203" y="1017"/>
                </a:cubicBezTo>
                <a:cubicBezTo>
                  <a:pt x="205" y="1014"/>
                  <a:pt x="40" y="935"/>
                  <a:pt x="42" y="931"/>
                </a:cubicBezTo>
                <a:cubicBezTo>
                  <a:pt x="45" y="926"/>
                  <a:pt x="218" y="1018"/>
                  <a:pt x="219" y="1017"/>
                </a:cubicBezTo>
                <a:cubicBezTo>
                  <a:pt x="221" y="1012"/>
                  <a:pt x="45" y="926"/>
                  <a:pt x="45" y="925"/>
                </a:cubicBezTo>
                <a:cubicBezTo>
                  <a:pt x="242" y="1017"/>
                  <a:pt x="242" y="1017"/>
                  <a:pt x="242" y="1017"/>
                </a:cubicBezTo>
                <a:cubicBezTo>
                  <a:pt x="248" y="1005"/>
                  <a:pt x="48" y="920"/>
                  <a:pt x="50" y="915"/>
                </a:cubicBezTo>
                <a:cubicBezTo>
                  <a:pt x="56" y="904"/>
                  <a:pt x="257" y="1028"/>
                  <a:pt x="263" y="1017"/>
                </a:cubicBezTo>
                <a:cubicBezTo>
                  <a:pt x="263" y="1017"/>
                  <a:pt x="53" y="910"/>
                  <a:pt x="55" y="907"/>
                </a:cubicBezTo>
                <a:cubicBezTo>
                  <a:pt x="62" y="892"/>
                  <a:pt x="286" y="1018"/>
                  <a:pt x="287" y="1017"/>
                </a:cubicBezTo>
                <a:cubicBezTo>
                  <a:pt x="294" y="1003"/>
                  <a:pt x="60" y="896"/>
                  <a:pt x="60" y="896"/>
                </a:cubicBezTo>
                <a:cubicBezTo>
                  <a:pt x="68" y="881"/>
                  <a:pt x="311" y="1024"/>
                  <a:pt x="315" y="1017"/>
                </a:cubicBezTo>
                <a:cubicBezTo>
                  <a:pt x="318" y="1012"/>
                  <a:pt x="57" y="900"/>
                  <a:pt x="66" y="884"/>
                </a:cubicBezTo>
                <a:cubicBezTo>
                  <a:pt x="74" y="869"/>
                  <a:pt x="334" y="1029"/>
                  <a:pt x="340" y="1017"/>
                </a:cubicBezTo>
                <a:cubicBezTo>
                  <a:pt x="347" y="1004"/>
                  <a:pt x="63" y="890"/>
                  <a:pt x="71" y="874"/>
                </a:cubicBezTo>
                <a:cubicBezTo>
                  <a:pt x="73" y="871"/>
                  <a:pt x="367" y="1017"/>
                  <a:pt x="367" y="1017"/>
                </a:cubicBezTo>
                <a:cubicBezTo>
                  <a:pt x="376" y="999"/>
                  <a:pt x="72" y="872"/>
                  <a:pt x="77" y="863"/>
                </a:cubicBezTo>
                <a:cubicBezTo>
                  <a:pt x="78" y="860"/>
                  <a:pt x="377" y="1035"/>
                  <a:pt x="386" y="1017"/>
                </a:cubicBezTo>
                <a:cubicBezTo>
                  <a:pt x="387" y="1015"/>
                  <a:pt x="77" y="862"/>
                  <a:pt x="81" y="855"/>
                </a:cubicBezTo>
                <a:cubicBezTo>
                  <a:pt x="86" y="845"/>
                  <a:pt x="401" y="1017"/>
                  <a:pt x="401" y="1017"/>
                </a:cubicBezTo>
                <a:cubicBezTo>
                  <a:pt x="408" y="1004"/>
                  <a:pt x="76" y="865"/>
                  <a:pt x="84" y="849"/>
                </a:cubicBezTo>
                <a:cubicBezTo>
                  <a:pt x="423" y="1017"/>
                  <a:pt x="423" y="1017"/>
                  <a:pt x="423" y="1017"/>
                </a:cubicBezTo>
                <a:cubicBezTo>
                  <a:pt x="431" y="1003"/>
                  <a:pt x="86" y="845"/>
                  <a:pt x="89" y="839"/>
                </a:cubicBezTo>
                <a:cubicBezTo>
                  <a:pt x="90" y="838"/>
                  <a:pt x="441" y="1034"/>
                  <a:pt x="450" y="1017"/>
                </a:cubicBezTo>
                <a:cubicBezTo>
                  <a:pt x="461" y="996"/>
                  <a:pt x="84" y="847"/>
                  <a:pt x="94" y="828"/>
                </a:cubicBezTo>
                <a:cubicBezTo>
                  <a:pt x="106" y="807"/>
                  <a:pt x="465" y="1017"/>
                  <a:pt x="465" y="1017"/>
                </a:cubicBezTo>
                <a:cubicBezTo>
                  <a:pt x="469" y="1009"/>
                  <a:pt x="93" y="830"/>
                  <a:pt x="98" y="822"/>
                </a:cubicBezTo>
                <a:cubicBezTo>
                  <a:pt x="103" y="812"/>
                  <a:pt x="478" y="1031"/>
                  <a:pt x="486" y="1017"/>
                </a:cubicBezTo>
                <a:cubicBezTo>
                  <a:pt x="486" y="1017"/>
                  <a:pt x="98" y="820"/>
                  <a:pt x="102" y="813"/>
                </a:cubicBezTo>
                <a:cubicBezTo>
                  <a:pt x="111" y="795"/>
                  <a:pt x="506" y="1017"/>
                  <a:pt x="506" y="1017"/>
                </a:cubicBezTo>
                <a:cubicBezTo>
                  <a:pt x="519" y="992"/>
                  <a:pt x="101" y="814"/>
                  <a:pt x="106" y="805"/>
                </a:cubicBezTo>
                <a:cubicBezTo>
                  <a:pt x="120" y="779"/>
                  <a:pt x="520" y="1024"/>
                  <a:pt x="524" y="1017"/>
                </a:cubicBezTo>
                <a:cubicBezTo>
                  <a:pt x="536" y="995"/>
                  <a:pt x="107" y="802"/>
                  <a:pt x="110" y="797"/>
                </a:cubicBezTo>
                <a:cubicBezTo>
                  <a:pt x="110" y="797"/>
                  <a:pt x="533" y="1035"/>
                  <a:pt x="542" y="1017"/>
                </a:cubicBezTo>
                <a:cubicBezTo>
                  <a:pt x="546" y="1009"/>
                  <a:pt x="107" y="803"/>
                  <a:pt x="114" y="790"/>
                </a:cubicBezTo>
                <a:cubicBezTo>
                  <a:pt x="128" y="762"/>
                  <a:pt x="569" y="1017"/>
                  <a:pt x="569" y="1017"/>
                </a:cubicBezTo>
                <a:cubicBezTo>
                  <a:pt x="569" y="1017"/>
                  <a:pt x="115" y="788"/>
                  <a:pt x="120" y="778"/>
                </a:cubicBezTo>
                <a:cubicBezTo>
                  <a:pt x="129" y="761"/>
                  <a:pt x="589" y="1030"/>
                  <a:pt x="596" y="1017"/>
                </a:cubicBezTo>
                <a:cubicBezTo>
                  <a:pt x="598" y="1014"/>
                  <a:pt x="122" y="773"/>
                  <a:pt x="125" y="767"/>
                </a:cubicBezTo>
                <a:cubicBezTo>
                  <a:pt x="125" y="767"/>
                  <a:pt x="615" y="1033"/>
                  <a:pt x="623" y="1017"/>
                </a:cubicBezTo>
                <a:cubicBezTo>
                  <a:pt x="131" y="755"/>
                  <a:pt x="131" y="755"/>
                  <a:pt x="131" y="755"/>
                </a:cubicBezTo>
                <a:cubicBezTo>
                  <a:pt x="131" y="755"/>
                  <a:pt x="642" y="1027"/>
                  <a:pt x="647" y="1017"/>
                </a:cubicBezTo>
                <a:cubicBezTo>
                  <a:pt x="647" y="1017"/>
                  <a:pt x="128" y="762"/>
                  <a:pt x="136" y="745"/>
                </a:cubicBezTo>
                <a:cubicBezTo>
                  <a:pt x="137" y="744"/>
                  <a:pt x="653" y="1051"/>
                  <a:pt x="671" y="1017"/>
                </a:cubicBezTo>
                <a:cubicBezTo>
                  <a:pt x="141" y="736"/>
                  <a:pt x="141" y="736"/>
                  <a:pt x="141" y="736"/>
                </a:cubicBezTo>
                <a:cubicBezTo>
                  <a:pt x="145" y="728"/>
                  <a:pt x="679" y="1044"/>
                  <a:pt x="693" y="1017"/>
                </a:cubicBezTo>
                <a:cubicBezTo>
                  <a:pt x="712" y="983"/>
                  <a:pt x="146" y="726"/>
                  <a:pt x="146" y="726"/>
                </a:cubicBezTo>
                <a:cubicBezTo>
                  <a:pt x="160" y="700"/>
                  <a:pt x="719" y="1017"/>
                  <a:pt x="719" y="1017"/>
                </a:cubicBezTo>
                <a:cubicBezTo>
                  <a:pt x="719" y="1017"/>
                  <a:pt x="137" y="743"/>
                  <a:pt x="151" y="716"/>
                </a:cubicBezTo>
                <a:cubicBezTo>
                  <a:pt x="170" y="680"/>
                  <a:pt x="733" y="1017"/>
                  <a:pt x="733" y="1017"/>
                </a:cubicBezTo>
                <a:cubicBezTo>
                  <a:pt x="737" y="1010"/>
                  <a:pt x="144" y="728"/>
                  <a:pt x="154" y="709"/>
                </a:cubicBezTo>
                <a:cubicBezTo>
                  <a:pt x="154" y="709"/>
                  <a:pt x="742" y="1048"/>
                  <a:pt x="758" y="1017"/>
                </a:cubicBezTo>
                <a:cubicBezTo>
                  <a:pt x="758" y="1017"/>
                  <a:pt x="140" y="737"/>
                  <a:pt x="160" y="699"/>
                </a:cubicBezTo>
                <a:cubicBezTo>
                  <a:pt x="160" y="698"/>
                  <a:pt x="767" y="1044"/>
                  <a:pt x="781" y="1017"/>
                </a:cubicBezTo>
                <a:cubicBezTo>
                  <a:pt x="802" y="978"/>
                  <a:pt x="165" y="689"/>
                  <a:pt x="165" y="689"/>
                </a:cubicBezTo>
                <a:cubicBezTo>
                  <a:pt x="165" y="689"/>
                  <a:pt x="799" y="1034"/>
                  <a:pt x="808" y="1017"/>
                </a:cubicBezTo>
                <a:cubicBezTo>
                  <a:pt x="170" y="678"/>
                  <a:pt x="170" y="678"/>
                  <a:pt x="170" y="678"/>
                </a:cubicBezTo>
                <a:cubicBezTo>
                  <a:pt x="179" y="661"/>
                  <a:pt x="823" y="1044"/>
                  <a:pt x="837" y="1017"/>
                </a:cubicBezTo>
                <a:cubicBezTo>
                  <a:pt x="176" y="666"/>
                  <a:pt x="176" y="666"/>
                  <a:pt x="176" y="666"/>
                </a:cubicBezTo>
                <a:cubicBezTo>
                  <a:pt x="192" y="637"/>
                  <a:pt x="841" y="1039"/>
                  <a:pt x="853" y="1017"/>
                </a:cubicBezTo>
                <a:cubicBezTo>
                  <a:pt x="857" y="1009"/>
                  <a:pt x="162" y="693"/>
                  <a:pt x="180" y="659"/>
                </a:cubicBezTo>
                <a:cubicBezTo>
                  <a:pt x="203" y="615"/>
                  <a:pt x="874" y="1017"/>
                  <a:pt x="874" y="1017"/>
                </a:cubicBezTo>
                <a:cubicBezTo>
                  <a:pt x="884" y="997"/>
                  <a:pt x="178" y="662"/>
                  <a:pt x="184" y="650"/>
                </a:cubicBezTo>
                <a:cubicBezTo>
                  <a:pt x="184" y="650"/>
                  <a:pt x="873" y="1057"/>
                  <a:pt x="895" y="1017"/>
                </a:cubicBezTo>
                <a:cubicBezTo>
                  <a:pt x="895" y="1017"/>
                  <a:pt x="177" y="664"/>
                  <a:pt x="189" y="642"/>
                </a:cubicBezTo>
                <a:cubicBezTo>
                  <a:pt x="205" y="611"/>
                  <a:pt x="918" y="1023"/>
                  <a:pt x="921" y="1017"/>
                </a:cubicBezTo>
                <a:cubicBezTo>
                  <a:pt x="923" y="1014"/>
                  <a:pt x="177" y="663"/>
                  <a:pt x="194" y="630"/>
                </a:cubicBezTo>
                <a:cubicBezTo>
                  <a:pt x="194" y="630"/>
                  <a:pt x="929" y="1038"/>
                  <a:pt x="940" y="1017"/>
                </a:cubicBezTo>
                <a:cubicBezTo>
                  <a:pt x="950" y="1000"/>
                  <a:pt x="198" y="623"/>
                  <a:pt x="198" y="623"/>
                </a:cubicBezTo>
                <a:cubicBezTo>
                  <a:pt x="203" y="615"/>
                  <a:pt x="958" y="1017"/>
                  <a:pt x="958" y="1017"/>
                </a:cubicBezTo>
                <a:cubicBezTo>
                  <a:pt x="969" y="997"/>
                  <a:pt x="184" y="649"/>
                  <a:pt x="202" y="615"/>
                </a:cubicBezTo>
                <a:cubicBezTo>
                  <a:pt x="216" y="588"/>
                  <a:pt x="974" y="1022"/>
                  <a:pt x="976" y="1017"/>
                </a:cubicBezTo>
                <a:cubicBezTo>
                  <a:pt x="982" y="1008"/>
                  <a:pt x="199" y="621"/>
                  <a:pt x="206" y="607"/>
                </a:cubicBezTo>
                <a:cubicBezTo>
                  <a:pt x="212" y="596"/>
                  <a:pt x="986" y="1050"/>
                  <a:pt x="1003" y="1017"/>
                </a:cubicBezTo>
                <a:cubicBezTo>
                  <a:pt x="1003" y="1017"/>
                  <a:pt x="209" y="601"/>
                  <a:pt x="212" y="596"/>
                </a:cubicBezTo>
                <a:cubicBezTo>
                  <a:pt x="238" y="547"/>
                  <a:pt x="1006" y="1065"/>
                  <a:pt x="1032" y="1017"/>
                </a:cubicBezTo>
                <a:cubicBezTo>
                  <a:pt x="1032" y="1017"/>
                  <a:pt x="201" y="615"/>
                  <a:pt x="218" y="584"/>
                </a:cubicBezTo>
                <a:cubicBezTo>
                  <a:pt x="222" y="577"/>
                  <a:pt x="1034" y="1064"/>
                  <a:pt x="1060" y="1017"/>
                </a:cubicBezTo>
                <a:cubicBezTo>
                  <a:pt x="1068" y="1002"/>
                  <a:pt x="200" y="617"/>
                  <a:pt x="224" y="573"/>
                </a:cubicBezTo>
                <a:cubicBezTo>
                  <a:pt x="224" y="573"/>
                  <a:pt x="1046" y="1043"/>
                  <a:pt x="1064" y="1010"/>
                </a:cubicBezTo>
                <a:cubicBezTo>
                  <a:pt x="1083" y="974"/>
                  <a:pt x="215" y="589"/>
                  <a:pt x="227" y="565"/>
                </a:cubicBezTo>
                <a:cubicBezTo>
                  <a:pt x="234" y="552"/>
                  <a:pt x="1057" y="997"/>
                  <a:pt x="1057" y="997"/>
                </a:cubicBezTo>
                <a:cubicBezTo>
                  <a:pt x="1057" y="997"/>
                  <a:pt x="219" y="580"/>
                  <a:pt x="231" y="557"/>
                </a:cubicBezTo>
                <a:cubicBezTo>
                  <a:pt x="256" y="510"/>
                  <a:pt x="1047" y="976"/>
                  <a:pt x="1047" y="976"/>
                </a:cubicBezTo>
                <a:cubicBezTo>
                  <a:pt x="1058" y="955"/>
                  <a:pt x="234" y="551"/>
                  <a:pt x="237" y="546"/>
                </a:cubicBezTo>
                <a:cubicBezTo>
                  <a:pt x="253" y="515"/>
                  <a:pt x="1023" y="994"/>
                  <a:pt x="1040" y="963"/>
                </a:cubicBezTo>
                <a:cubicBezTo>
                  <a:pt x="1040" y="963"/>
                  <a:pt x="228" y="564"/>
                  <a:pt x="241" y="538"/>
                </a:cubicBezTo>
                <a:cubicBezTo>
                  <a:pt x="241" y="538"/>
                  <a:pt x="1010" y="979"/>
                  <a:pt x="1030" y="942"/>
                </a:cubicBezTo>
                <a:cubicBezTo>
                  <a:pt x="1034" y="935"/>
                  <a:pt x="231" y="557"/>
                  <a:pt x="247" y="526"/>
                </a:cubicBezTo>
                <a:cubicBezTo>
                  <a:pt x="264" y="495"/>
                  <a:pt x="1007" y="964"/>
                  <a:pt x="1024" y="931"/>
                </a:cubicBezTo>
                <a:cubicBezTo>
                  <a:pt x="250" y="520"/>
                  <a:pt x="250" y="520"/>
                  <a:pt x="250" y="520"/>
                </a:cubicBezTo>
                <a:cubicBezTo>
                  <a:pt x="250" y="520"/>
                  <a:pt x="991" y="955"/>
                  <a:pt x="1014" y="911"/>
                </a:cubicBezTo>
                <a:cubicBezTo>
                  <a:pt x="1014" y="911"/>
                  <a:pt x="247" y="526"/>
                  <a:pt x="256" y="508"/>
                </a:cubicBezTo>
                <a:cubicBezTo>
                  <a:pt x="1006" y="895"/>
                  <a:pt x="1006" y="895"/>
                  <a:pt x="1006" y="895"/>
                </a:cubicBezTo>
                <a:cubicBezTo>
                  <a:pt x="1008" y="891"/>
                  <a:pt x="246" y="527"/>
                  <a:pt x="261" y="499"/>
                </a:cubicBezTo>
                <a:cubicBezTo>
                  <a:pt x="264" y="492"/>
                  <a:pt x="997" y="876"/>
                  <a:pt x="997" y="876"/>
                </a:cubicBezTo>
                <a:cubicBezTo>
                  <a:pt x="999" y="873"/>
                  <a:pt x="266" y="488"/>
                  <a:pt x="266" y="488"/>
                </a:cubicBezTo>
                <a:cubicBezTo>
                  <a:pt x="266" y="488"/>
                  <a:pt x="977" y="875"/>
                  <a:pt x="987" y="856"/>
                </a:cubicBezTo>
                <a:cubicBezTo>
                  <a:pt x="994" y="843"/>
                  <a:pt x="272" y="476"/>
                  <a:pt x="272" y="476"/>
                </a:cubicBezTo>
                <a:cubicBezTo>
                  <a:pt x="282" y="458"/>
                  <a:pt x="963" y="866"/>
                  <a:pt x="978" y="838"/>
                </a:cubicBezTo>
                <a:cubicBezTo>
                  <a:pt x="985" y="825"/>
                  <a:pt x="269" y="483"/>
                  <a:pt x="278" y="466"/>
                </a:cubicBezTo>
                <a:cubicBezTo>
                  <a:pt x="287" y="448"/>
                  <a:pt x="951" y="854"/>
                  <a:pt x="969" y="821"/>
                </a:cubicBezTo>
                <a:cubicBezTo>
                  <a:pt x="969" y="821"/>
                  <a:pt x="265" y="490"/>
                  <a:pt x="283" y="456"/>
                </a:cubicBezTo>
                <a:cubicBezTo>
                  <a:pt x="299" y="425"/>
                  <a:pt x="947" y="834"/>
                  <a:pt x="962" y="807"/>
                </a:cubicBezTo>
                <a:cubicBezTo>
                  <a:pt x="984" y="765"/>
                  <a:pt x="287" y="448"/>
                  <a:pt x="287" y="448"/>
                </a:cubicBezTo>
                <a:cubicBezTo>
                  <a:pt x="305" y="414"/>
                  <a:pt x="952" y="787"/>
                  <a:pt x="952" y="787"/>
                </a:cubicBezTo>
                <a:cubicBezTo>
                  <a:pt x="973" y="747"/>
                  <a:pt x="283" y="453"/>
                  <a:pt x="293" y="436"/>
                </a:cubicBezTo>
                <a:cubicBezTo>
                  <a:pt x="293" y="436"/>
                  <a:pt x="943" y="782"/>
                  <a:pt x="946" y="776"/>
                </a:cubicBezTo>
                <a:cubicBezTo>
                  <a:pt x="953" y="764"/>
                  <a:pt x="280" y="460"/>
                  <a:pt x="296" y="430"/>
                </a:cubicBezTo>
                <a:cubicBezTo>
                  <a:pt x="311" y="401"/>
                  <a:pt x="917" y="802"/>
                  <a:pt x="939" y="761"/>
                </a:cubicBezTo>
                <a:cubicBezTo>
                  <a:pt x="944" y="750"/>
                  <a:pt x="286" y="448"/>
                  <a:pt x="300" y="421"/>
                </a:cubicBezTo>
                <a:cubicBezTo>
                  <a:pt x="320" y="384"/>
                  <a:pt x="929" y="742"/>
                  <a:pt x="929" y="742"/>
                </a:cubicBezTo>
                <a:cubicBezTo>
                  <a:pt x="950" y="704"/>
                  <a:pt x="295" y="431"/>
                  <a:pt x="306" y="410"/>
                </a:cubicBezTo>
                <a:cubicBezTo>
                  <a:pt x="324" y="377"/>
                  <a:pt x="909" y="747"/>
                  <a:pt x="921" y="725"/>
                </a:cubicBezTo>
                <a:cubicBezTo>
                  <a:pt x="921" y="725"/>
                  <a:pt x="310" y="401"/>
                  <a:pt x="311" y="401"/>
                </a:cubicBezTo>
                <a:cubicBezTo>
                  <a:pt x="318" y="387"/>
                  <a:pt x="909" y="712"/>
                  <a:pt x="912" y="707"/>
                </a:cubicBezTo>
                <a:cubicBezTo>
                  <a:pt x="926" y="681"/>
                  <a:pt x="311" y="400"/>
                  <a:pt x="316" y="390"/>
                </a:cubicBezTo>
                <a:cubicBezTo>
                  <a:pt x="335" y="355"/>
                  <a:pt x="898" y="701"/>
                  <a:pt x="903" y="690"/>
                </a:cubicBezTo>
                <a:cubicBezTo>
                  <a:pt x="911" y="675"/>
                  <a:pt x="317" y="387"/>
                  <a:pt x="321" y="380"/>
                </a:cubicBezTo>
                <a:cubicBezTo>
                  <a:pt x="321" y="380"/>
                  <a:pt x="897" y="681"/>
                  <a:pt x="898" y="680"/>
                </a:cubicBezTo>
                <a:cubicBezTo>
                  <a:pt x="910" y="658"/>
                  <a:pt x="322" y="377"/>
                  <a:pt x="324" y="374"/>
                </a:cubicBezTo>
                <a:cubicBezTo>
                  <a:pt x="335" y="354"/>
                  <a:pt x="878" y="682"/>
                  <a:pt x="889" y="661"/>
                </a:cubicBezTo>
                <a:cubicBezTo>
                  <a:pt x="904" y="633"/>
                  <a:pt x="329" y="364"/>
                  <a:pt x="329" y="364"/>
                </a:cubicBezTo>
                <a:cubicBezTo>
                  <a:pt x="338" y="346"/>
                  <a:pt x="883" y="649"/>
                  <a:pt x="883" y="649"/>
                </a:cubicBezTo>
                <a:cubicBezTo>
                  <a:pt x="883" y="648"/>
                  <a:pt x="333" y="357"/>
                  <a:pt x="333" y="357"/>
                </a:cubicBezTo>
                <a:cubicBezTo>
                  <a:pt x="342" y="339"/>
                  <a:pt x="861" y="655"/>
                  <a:pt x="874" y="631"/>
                </a:cubicBezTo>
                <a:cubicBezTo>
                  <a:pt x="885" y="610"/>
                  <a:pt x="338" y="346"/>
                  <a:pt x="338" y="346"/>
                </a:cubicBezTo>
                <a:cubicBezTo>
                  <a:pt x="345" y="333"/>
                  <a:pt x="852" y="633"/>
                  <a:pt x="863" y="611"/>
                </a:cubicBezTo>
                <a:cubicBezTo>
                  <a:pt x="863" y="611"/>
                  <a:pt x="329" y="363"/>
                  <a:pt x="344" y="335"/>
                </a:cubicBezTo>
                <a:cubicBezTo>
                  <a:pt x="350" y="323"/>
                  <a:pt x="851" y="605"/>
                  <a:pt x="856" y="596"/>
                </a:cubicBezTo>
                <a:cubicBezTo>
                  <a:pt x="861" y="585"/>
                  <a:pt x="338" y="345"/>
                  <a:pt x="348" y="326"/>
                </a:cubicBezTo>
                <a:cubicBezTo>
                  <a:pt x="848" y="581"/>
                  <a:pt x="848" y="581"/>
                  <a:pt x="848" y="581"/>
                </a:cubicBezTo>
                <a:cubicBezTo>
                  <a:pt x="863" y="553"/>
                  <a:pt x="353" y="317"/>
                  <a:pt x="353" y="317"/>
                </a:cubicBezTo>
                <a:cubicBezTo>
                  <a:pt x="354" y="315"/>
                  <a:pt x="832" y="591"/>
                  <a:pt x="843" y="570"/>
                </a:cubicBezTo>
                <a:cubicBezTo>
                  <a:pt x="858" y="542"/>
                  <a:pt x="356" y="311"/>
                  <a:pt x="356" y="311"/>
                </a:cubicBezTo>
                <a:cubicBezTo>
                  <a:pt x="370" y="285"/>
                  <a:pt x="826" y="579"/>
                  <a:pt x="837" y="559"/>
                </a:cubicBezTo>
                <a:cubicBezTo>
                  <a:pt x="851" y="533"/>
                  <a:pt x="355" y="312"/>
                  <a:pt x="359" y="305"/>
                </a:cubicBezTo>
                <a:cubicBezTo>
                  <a:pt x="364" y="296"/>
                  <a:pt x="827" y="538"/>
                  <a:pt x="827" y="538"/>
                </a:cubicBezTo>
                <a:cubicBezTo>
                  <a:pt x="833" y="526"/>
                  <a:pt x="365" y="293"/>
                  <a:pt x="365" y="293"/>
                </a:cubicBezTo>
                <a:cubicBezTo>
                  <a:pt x="371" y="281"/>
                  <a:pt x="819" y="528"/>
                  <a:pt x="821" y="525"/>
                </a:cubicBezTo>
                <a:cubicBezTo>
                  <a:pt x="821" y="525"/>
                  <a:pt x="365" y="292"/>
                  <a:pt x="369" y="285"/>
                </a:cubicBezTo>
                <a:cubicBezTo>
                  <a:pt x="379" y="265"/>
                  <a:pt x="807" y="522"/>
                  <a:pt x="813" y="510"/>
                </a:cubicBezTo>
                <a:cubicBezTo>
                  <a:pt x="822" y="492"/>
                  <a:pt x="365" y="292"/>
                  <a:pt x="374" y="276"/>
                </a:cubicBezTo>
                <a:cubicBezTo>
                  <a:pt x="383" y="259"/>
                  <a:pt x="799" y="512"/>
                  <a:pt x="807" y="498"/>
                </a:cubicBezTo>
                <a:cubicBezTo>
                  <a:pt x="377" y="269"/>
                  <a:pt x="377" y="269"/>
                  <a:pt x="377" y="269"/>
                </a:cubicBezTo>
                <a:cubicBezTo>
                  <a:pt x="388" y="249"/>
                  <a:pt x="790" y="496"/>
                  <a:pt x="798" y="481"/>
                </a:cubicBezTo>
                <a:cubicBezTo>
                  <a:pt x="803" y="472"/>
                  <a:pt x="382" y="260"/>
                  <a:pt x="382" y="260"/>
                </a:cubicBezTo>
                <a:cubicBezTo>
                  <a:pt x="390" y="244"/>
                  <a:pt x="779" y="488"/>
                  <a:pt x="791" y="466"/>
                </a:cubicBezTo>
                <a:cubicBezTo>
                  <a:pt x="791" y="466"/>
                  <a:pt x="386" y="252"/>
                  <a:pt x="386" y="251"/>
                </a:cubicBezTo>
                <a:cubicBezTo>
                  <a:pt x="388" y="247"/>
                  <a:pt x="780" y="458"/>
                  <a:pt x="784" y="452"/>
                </a:cubicBezTo>
                <a:cubicBezTo>
                  <a:pt x="785" y="450"/>
                  <a:pt x="380" y="262"/>
                  <a:pt x="390" y="243"/>
                </a:cubicBezTo>
                <a:cubicBezTo>
                  <a:pt x="402" y="221"/>
                  <a:pt x="773" y="442"/>
                  <a:pt x="776" y="437"/>
                </a:cubicBezTo>
                <a:cubicBezTo>
                  <a:pt x="778" y="433"/>
                  <a:pt x="383" y="256"/>
                  <a:pt x="395" y="234"/>
                </a:cubicBezTo>
                <a:cubicBezTo>
                  <a:pt x="404" y="216"/>
                  <a:pt x="768" y="421"/>
                  <a:pt x="768" y="421"/>
                </a:cubicBezTo>
                <a:cubicBezTo>
                  <a:pt x="771" y="416"/>
                  <a:pt x="398" y="227"/>
                  <a:pt x="399" y="225"/>
                </a:cubicBezTo>
                <a:cubicBezTo>
                  <a:pt x="400" y="225"/>
                  <a:pt x="757" y="405"/>
                  <a:pt x="759" y="402"/>
                </a:cubicBezTo>
                <a:cubicBezTo>
                  <a:pt x="405" y="214"/>
                  <a:pt x="405" y="214"/>
                  <a:pt x="405" y="214"/>
                </a:cubicBezTo>
                <a:cubicBezTo>
                  <a:pt x="406" y="212"/>
                  <a:pt x="738" y="401"/>
                  <a:pt x="748" y="382"/>
                </a:cubicBezTo>
                <a:cubicBezTo>
                  <a:pt x="756" y="368"/>
                  <a:pt x="409" y="207"/>
                  <a:pt x="411" y="202"/>
                </a:cubicBezTo>
                <a:cubicBezTo>
                  <a:pt x="418" y="189"/>
                  <a:pt x="743" y="371"/>
                  <a:pt x="743" y="371"/>
                </a:cubicBezTo>
                <a:cubicBezTo>
                  <a:pt x="743" y="371"/>
                  <a:pt x="404" y="216"/>
                  <a:pt x="414" y="196"/>
                </a:cubicBezTo>
                <a:cubicBezTo>
                  <a:pt x="419" y="187"/>
                  <a:pt x="724" y="374"/>
                  <a:pt x="735" y="354"/>
                </a:cubicBezTo>
                <a:cubicBezTo>
                  <a:pt x="739" y="346"/>
                  <a:pt x="413" y="197"/>
                  <a:pt x="419" y="186"/>
                </a:cubicBezTo>
                <a:cubicBezTo>
                  <a:pt x="726" y="336"/>
                  <a:pt x="726" y="336"/>
                  <a:pt x="726" y="336"/>
                </a:cubicBezTo>
                <a:cubicBezTo>
                  <a:pt x="730" y="328"/>
                  <a:pt x="424" y="176"/>
                  <a:pt x="424" y="176"/>
                </a:cubicBezTo>
                <a:cubicBezTo>
                  <a:pt x="430" y="165"/>
                  <a:pt x="708" y="329"/>
                  <a:pt x="715" y="316"/>
                </a:cubicBezTo>
                <a:cubicBezTo>
                  <a:pt x="715" y="316"/>
                  <a:pt x="427" y="171"/>
                  <a:pt x="430" y="164"/>
                </a:cubicBezTo>
                <a:cubicBezTo>
                  <a:pt x="432" y="160"/>
                  <a:pt x="707" y="299"/>
                  <a:pt x="707" y="299"/>
                </a:cubicBezTo>
                <a:cubicBezTo>
                  <a:pt x="711" y="291"/>
                  <a:pt x="434" y="157"/>
                  <a:pt x="435" y="154"/>
                </a:cubicBezTo>
                <a:cubicBezTo>
                  <a:pt x="699" y="284"/>
                  <a:pt x="699" y="284"/>
                  <a:pt x="699" y="284"/>
                </a:cubicBezTo>
                <a:cubicBezTo>
                  <a:pt x="702" y="278"/>
                  <a:pt x="434" y="156"/>
                  <a:pt x="439" y="146"/>
                </a:cubicBezTo>
                <a:cubicBezTo>
                  <a:pt x="444" y="138"/>
                  <a:pt x="689" y="271"/>
                  <a:pt x="691" y="268"/>
                </a:cubicBezTo>
                <a:cubicBezTo>
                  <a:pt x="691" y="268"/>
                  <a:pt x="438" y="148"/>
                  <a:pt x="444" y="136"/>
                </a:cubicBezTo>
                <a:cubicBezTo>
                  <a:pt x="448" y="129"/>
                  <a:pt x="678" y="263"/>
                  <a:pt x="683" y="252"/>
                </a:cubicBezTo>
                <a:cubicBezTo>
                  <a:pt x="685" y="249"/>
                  <a:pt x="448" y="128"/>
                  <a:pt x="449" y="127"/>
                </a:cubicBezTo>
                <a:cubicBezTo>
                  <a:pt x="456" y="113"/>
                  <a:pt x="674" y="232"/>
                  <a:pt x="674" y="232"/>
                </a:cubicBezTo>
                <a:cubicBezTo>
                  <a:pt x="674" y="232"/>
                  <a:pt x="449" y="126"/>
                  <a:pt x="455" y="116"/>
                </a:cubicBezTo>
                <a:cubicBezTo>
                  <a:pt x="456" y="113"/>
                  <a:pt x="665" y="219"/>
                  <a:pt x="666" y="217"/>
                </a:cubicBezTo>
                <a:cubicBezTo>
                  <a:pt x="672" y="206"/>
                  <a:pt x="452" y="120"/>
                  <a:pt x="459" y="107"/>
                </a:cubicBezTo>
                <a:cubicBezTo>
                  <a:pt x="464" y="98"/>
                  <a:pt x="654" y="217"/>
                  <a:pt x="660" y="206"/>
                </a:cubicBezTo>
                <a:cubicBezTo>
                  <a:pt x="462" y="101"/>
                  <a:pt x="462" y="101"/>
                  <a:pt x="462" y="101"/>
                </a:cubicBezTo>
                <a:cubicBezTo>
                  <a:pt x="462" y="101"/>
                  <a:pt x="646" y="201"/>
                  <a:pt x="652" y="190"/>
                </a:cubicBezTo>
                <a:cubicBezTo>
                  <a:pt x="658" y="180"/>
                  <a:pt x="465" y="95"/>
                  <a:pt x="467" y="91"/>
                </a:cubicBezTo>
                <a:cubicBezTo>
                  <a:pt x="468" y="89"/>
                  <a:pt x="644" y="185"/>
                  <a:pt x="647" y="179"/>
                </a:cubicBezTo>
                <a:cubicBezTo>
                  <a:pt x="470" y="85"/>
                  <a:pt x="470" y="85"/>
                  <a:pt x="470" y="85"/>
                </a:cubicBezTo>
                <a:cubicBezTo>
                  <a:pt x="473" y="80"/>
                  <a:pt x="640" y="167"/>
                  <a:pt x="640" y="166"/>
                </a:cubicBezTo>
                <a:cubicBezTo>
                  <a:pt x="640" y="166"/>
                  <a:pt x="472" y="81"/>
                  <a:pt x="474" y="78"/>
                </a:cubicBezTo>
                <a:cubicBezTo>
                  <a:pt x="479" y="69"/>
                  <a:pt x="631" y="160"/>
                  <a:pt x="634" y="154"/>
                </a:cubicBezTo>
                <a:cubicBezTo>
                  <a:pt x="639" y="145"/>
                  <a:pt x="476" y="74"/>
                  <a:pt x="477" y="71"/>
                </a:cubicBezTo>
                <a:cubicBezTo>
                  <a:pt x="477" y="71"/>
                  <a:pt x="622" y="141"/>
                  <a:pt x="625" y="136"/>
                </a:cubicBezTo>
                <a:cubicBezTo>
                  <a:pt x="627" y="132"/>
                  <a:pt x="483" y="60"/>
                  <a:pt x="483" y="60"/>
                </a:cubicBezTo>
                <a:cubicBezTo>
                  <a:pt x="485" y="55"/>
                  <a:pt x="614" y="118"/>
                  <a:pt x="615" y="116"/>
                </a:cubicBezTo>
                <a:cubicBezTo>
                  <a:pt x="489" y="48"/>
                  <a:pt x="489" y="48"/>
                  <a:pt x="489" y="48"/>
                </a:cubicBezTo>
                <a:cubicBezTo>
                  <a:pt x="489" y="48"/>
                  <a:pt x="602" y="105"/>
                  <a:pt x="606" y="98"/>
                </a:cubicBezTo>
                <a:cubicBezTo>
                  <a:pt x="606" y="98"/>
                  <a:pt x="493" y="39"/>
                  <a:pt x="494" y="38"/>
                </a:cubicBezTo>
                <a:cubicBezTo>
                  <a:pt x="494" y="38"/>
                  <a:pt x="598" y="92"/>
                  <a:pt x="600" y="87"/>
                </a:cubicBezTo>
                <a:cubicBezTo>
                  <a:pt x="497" y="32"/>
                  <a:pt x="497" y="32"/>
                  <a:pt x="497" y="32"/>
                </a:cubicBezTo>
                <a:cubicBezTo>
                  <a:pt x="499" y="27"/>
                  <a:pt x="593" y="80"/>
                  <a:pt x="595" y="76"/>
                </a:cubicBezTo>
                <a:cubicBezTo>
                  <a:pt x="598" y="71"/>
                  <a:pt x="498" y="30"/>
                  <a:pt x="500" y="26"/>
                </a:cubicBezTo>
                <a:cubicBezTo>
                  <a:pt x="501" y="24"/>
                  <a:pt x="584" y="60"/>
                  <a:pt x="586" y="57"/>
                </a:cubicBezTo>
                <a:cubicBezTo>
                  <a:pt x="586" y="57"/>
                  <a:pt x="505" y="17"/>
                  <a:pt x="506" y="15"/>
                </a:cubicBezTo>
                <a:cubicBezTo>
                  <a:pt x="506" y="14"/>
                  <a:pt x="578" y="43"/>
                  <a:pt x="578" y="43"/>
                </a:cubicBezTo>
                <a:cubicBezTo>
                  <a:pt x="578" y="43"/>
                  <a:pt x="509" y="9"/>
                  <a:pt x="510" y="6"/>
                </a:cubicBezTo>
                <a:cubicBezTo>
                  <a:pt x="510" y="5"/>
                  <a:pt x="569" y="27"/>
                  <a:pt x="570" y="25"/>
                </a:cubicBezTo>
                <a:cubicBezTo>
                  <a:pt x="570" y="25"/>
                  <a:pt x="524" y="5"/>
                  <a:pt x="526" y="2"/>
                </a:cubicBezTo>
                <a:cubicBezTo>
                  <a:pt x="527" y="0"/>
                  <a:pt x="559" y="6"/>
                  <a:pt x="560" y="5"/>
                </a:cubicBezTo>
                <a:cubicBezTo>
                  <a:pt x="560" y="5"/>
                  <a:pt x="553" y="2"/>
                  <a:pt x="553" y="2"/>
                </a:cubicBezTo>
              </a:path>
            </a:pathLst>
          </a:custGeom>
          <a:noFill/>
          <a:ln w="14288" cap="rnd">
            <a:solidFill>
              <a:schemeClr val="accent3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166" name="PA_组合 165"/>
          <p:cNvGrpSpPr/>
          <p:nvPr>
            <p:custDataLst>
              <p:tags r:id="rId9"/>
            </p:custDataLst>
          </p:nvPr>
        </p:nvGrpSpPr>
        <p:grpSpPr>
          <a:xfrm>
            <a:off x="2151536" y="3585187"/>
            <a:ext cx="2955042" cy="2851489"/>
            <a:chOff x="3649922" y="3081339"/>
            <a:chExt cx="2278063" cy="2205975"/>
          </a:xfrm>
        </p:grpSpPr>
        <p:sp>
          <p:nvSpPr>
            <p:cNvPr id="167" name="自由: 形状 166"/>
            <p:cNvSpPr/>
            <p:nvPr/>
          </p:nvSpPr>
          <p:spPr bwMode="auto">
            <a:xfrm>
              <a:off x="4788954" y="3081339"/>
              <a:ext cx="1098550" cy="2166937"/>
            </a:xfrm>
            <a:custGeom>
              <a:avLst/>
              <a:gdLst>
                <a:gd name="connsiteX0" fmla="*/ 1072092 w 1098550"/>
                <a:gd name="connsiteY0" fmla="*/ 2160587 h 2166937"/>
                <a:gd name="connsiteX1" fmla="*/ 1082675 w 1098550"/>
                <a:gd name="connsiteY1" fmla="*/ 2166937 h 2166937"/>
                <a:gd name="connsiteX2" fmla="*/ 1072092 w 1098550"/>
                <a:gd name="connsiteY2" fmla="*/ 2160587 h 2166937"/>
                <a:gd name="connsiteX3" fmla="*/ 1079500 w 1098550"/>
                <a:gd name="connsiteY3" fmla="*/ 2128838 h 2166937"/>
                <a:gd name="connsiteX4" fmla="*/ 1098550 w 1098550"/>
                <a:gd name="connsiteY4" fmla="*/ 2165351 h 2166937"/>
                <a:gd name="connsiteX5" fmla="*/ 1079500 w 1098550"/>
                <a:gd name="connsiteY5" fmla="*/ 2128838 h 2166937"/>
                <a:gd name="connsiteX6" fmla="*/ 1058127 w 1098550"/>
                <a:gd name="connsiteY6" fmla="*/ 2117996 h 2166937"/>
                <a:gd name="connsiteX7" fmla="*/ 1062318 w 1098550"/>
                <a:gd name="connsiteY7" fmla="*/ 2120079 h 2166937"/>
                <a:gd name="connsiteX8" fmla="*/ 1079501 w 1098550"/>
                <a:gd name="connsiteY8" fmla="*/ 2154238 h 2166937"/>
                <a:gd name="connsiteX9" fmla="*/ 1051828 w 1098550"/>
                <a:gd name="connsiteY9" fmla="*/ 2107314 h 2166937"/>
                <a:gd name="connsiteX10" fmla="*/ 1058127 w 1098550"/>
                <a:gd name="connsiteY10" fmla="*/ 2117996 h 2166937"/>
                <a:gd name="connsiteX11" fmla="*/ 1058023 w 1098550"/>
                <a:gd name="connsiteY11" fmla="*/ 2117944 h 2166937"/>
                <a:gd name="connsiteX12" fmla="*/ 1053727 w 1098550"/>
                <a:gd name="connsiteY12" fmla="*/ 2115809 h 2166937"/>
                <a:gd name="connsiteX13" fmla="*/ 1042988 w 1098550"/>
                <a:gd name="connsiteY13" fmla="*/ 2092325 h 2166937"/>
                <a:gd name="connsiteX14" fmla="*/ 1049431 w 1098550"/>
                <a:gd name="connsiteY14" fmla="*/ 2096595 h 2166937"/>
                <a:gd name="connsiteX15" fmla="*/ 1049968 w 1098550"/>
                <a:gd name="connsiteY15" fmla="*/ 2098996 h 2166937"/>
                <a:gd name="connsiteX16" fmla="*/ 1051828 w 1098550"/>
                <a:gd name="connsiteY16" fmla="*/ 2107314 h 2166937"/>
                <a:gd name="connsiteX17" fmla="*/ 1060450 w 1098550"/>
                <a:gd name="connsiteY17" fmla="*/ 2087563 h 2166937"/>
                <a:gd name="connsiteX18" fmla="*/ 1073150 w 1098550"/>
                <a:gd name="connsiteY18" fmla="*/ 2111376 h 2166937"/>
                <a:gd name="connsiteX19" fmla="*/ 1060450 w 1098550"/>
                <a:gd name="connsiteY19" fmla="*/ 2087563 h 2166937"/>
                <a:gd name="connsiteX20" fmla="*/ 1051521 w 1098550"/>
                <a:gd name="connsiteY20" fmla="*/ 2071688 h 2166937"/>
                <a:gd name="connsiteX21" fmla="*/ 1066801 w 1098550"/>
                <a:gd name="connsiteY21" fmla="*/ 2101851 h 2166937"/>
                <a:gd name="connsiteX22" fmla="*/ 1051521 w 1098550"/>
                <a:gd name="connsiteY22" fmla="*/ 2071688 h 2166937"/>
                <a:gd name="connsiteX23" fmla="*/ 1042988 w 1098550"/>
                <a:gd name="connsiteY23" fmla="*/ 2051050 h 2166937"/>
                <a:gd name="connsiteX24" fmla="*/ 1045104 w 1098550"/>
                <a:gd name="connsiteY24" fmla="*/ 2051050 h 2166937"/>
                <a:gd name="connsiteX25" fmla="*/ 1055688 w 1098550"/>
                <a:gd name="connsiteY25" fmla="*/ 2071688 h 2166937"/>
                <a:gd name="connsiteX26" fmla="*/ 1048192 w 1098550"/>
                <a:gd name="connsiteY26" fmla="*/ 2048988 h 2166937"/>
                <a:gd name="connsiteX27" fmla="*/ 1057275 w 1098550"/>
                <a:gd name="connsiteY27" fmla="*/ 2065338 h 2166937"/>
                <a:gd name="connsiteX28" fmla="*/ 1055158 w 1098550"/>
                <a:gd name="connsiteY28" fmla="*/ 2065338 h 2166937"/>
                <a:gd name="connsiteX29" fmla="*/ 1053405 w 1098550"/>
                <a:gd name="connsiteY29" fmla="*/ 2059153 h 2166937"/>
                <a:gd name="connsiteX30" fmla="*/ 1045635 w 1098550"/>
                <a:gd name="connsiteY30" fmla="*/ 2044386 h 2166937"/>
                <a:gd name="connsiteX31" fmla="*/ 1047485 w 1098550"/>
                <a:gd name="connsiteY31" fmla="*/ 2047611 h 2166937"/>
                <a:gd name="connsiteX32" fmla="*/ 1048192 w 1098550"/>
                <a:gd name="connsiteY32" fmla="*/ 2048988 h 2166937"/>
                <a:gd name="connsiteX33" fmla="*/ 1021036 w 1098550"/>
                <a:gd name="connsiteY33" fmla="*/ 2040595 h 2166937"/>
                <a:gd name="connsiteX34" fmla="*/ 1039813 w 1098550"/>
                <a:gd name="connsiteY34" fmla="*/ 2074863 h 2166937"/>
                <a:gd name="connsiteX35" fmla="*/ 1031346 w 1098550"/>
                <a:gd name="connsiteY35" fmla="*/ 2070571 h 2166937"/>
                <a:gd name="connsiteX36" fmla="*/ 1024202 w 1098550"/>
                <a:gd name="connsiteY36" fmla="*/ 2052061 h 2166937"/>
                <a:gd name="connsiteX37" fmla="*/ 1015390 w 1098550"/>
                <a:gd name="connsiteY37" fmla="*/ 2030290 h 2166937"/>
                <a:gd name="connsiteX38" fmla="*/ 1018646 w 1098550"/>
                <a:gd name="connsiteY38" fmla="*/ 2031941 h 2166937"/>
                <a:gd name="connsiteX39" fmla="*/ 1021036 w 1098550"/>
                <a:gd name="connsiteY39" fmla="*/ 2040595 h 2166937"/>
                <a:gd name="connsiteX40" fmla="*/ 1030126 w 1098550"/>
                <a:gd name="connsiteY40" fmla="*/ 2016470 h 2166937"/>
                <a:gd name="connsiteX41" fmla="*/ 1045635 w 1098550"/>
                <a:gd name="connsiteY41" fmla="*/ 2044386 h 2166937"/>
                <a:gd name="connsiteX42" fmla="*/ 1038225 w 1098550"/>
                <a:gd name="connsiteY42" fmla="*/ 2031471 h 2166937"/>
                <a:gd name="connsiteX43" fmla="*/ 1033991 w 1098550"/>
                <a:gd name="connsiteY43" fmla="*/ 2029354 h 2166937"/>
                <a:gd name="connsiteX44" fmla="*/ 1030816 w 1098550"/>
                <a:gd name="connsiteY44" fmla="*/ 2018771 h 2166937"/>
                <a:gd name="connsiteX45" fmla="*/ 1004751 w 1098550"/>
                <a:gd name="connsiteY45" fmla="*/ 2010875 h 2166937"/>
                <a:gd name="connsiteX46" fmla="*/ 1015390 w 1098550"/>
                <a:gd name="connsiteY46" fmla="*/ 2030290 h 2166937"/>
                <a:gd name="connsiteX47" fmla="*/ 1014413 w 1098550"/>
                <a:gd name="connsiteY47" fmla="*/ 2029795 h 2166937"/>
                <a:gd name="connsiteX48" fmla="*/ 1010179 w 1098550"/>
                <a:gd name="connsiteY48" fmla="*/ 2027649 h 2166937"/>
                <a:gd name="connsiteX49" fmla="*/ 1005152 w 1098550"/>
                <a:gd name="connsiteY49" fmla="*/ 2012627 h 2166937"/>
                <a:gd name="connsiteX50" fmla="*/ 1025525 w 1098550"/>
                <a:gd name="connsiteY50" fmla="*/ 2008188 h 2166937"/>
                <a:gd name="connsiteX51" fmla="*/ 1027641 w 1098550"/>
                <a:gd name="connsiteY51" fmla="*/ 2008188 h 2166937"/>
                <a:gd name="connsiteX52" fmla="*/ 1030126 w 1098550"/>
                <a:gd name="connsiteY52" fmla="*/ 2016470 h 2166937"/>
                <a:gd name="connsiteX53" fmla="*/ 1016000 w 1098550"/>
                <a:gd name="connsiteY53" fmla="*/ 2005013 h 2166937"/>
                <a:gd name="connsiteX54" fmla="*/ 1022548 w 1098550"/>
                <a:gd name="connsiteY54" fmla="*/ 2007211 h 2166937"/>
                <a:gd name="connsiteX55" fmla="*/ 1027733 w 1098550"/>
                <a:gd name="connsiteY55" fmla="*/ 2019575 h 2166937"/>
                <a:gd name="connsiteX56" fmla="*/ 1029736 w 1098550"/>
                <a:gd name="connsiteY56" fmla="*/ 2027490 h 2166937"/>
                <a:gd name="connsiteX57" fmla="*/ 1027300 w 1098550"/>
                <a:gd name="connsiteY57" fmla="*/ 2023503 h 2166937"/>
                <a:gd name="connsiteX58" fmla="*/ 1029993 w 1098550"/>
                <a:gd name="connsiteY58" fmla="*/ 2028505 h 2166937"/>
                <a:gd name="connsiteX59" fmla="*/ 1029736 w 1098550"/>
                <a:gd name="connsiteY59" fmla="*/ 2027490 h 2166937"/>
                <a:gd name="connsiteX60" fmla="*/ 1033463 w 1098550"/>
                <a:gd name="connsiteY60" fmla="*/ 2033588 h 2166937"/>
                <a:gd name="connsiteX61" fmla="*/ 1032730 w 1098550"/>
                <a:gd name="connsiteY61" fmla="*/ 2033588 h 2166937"/>
                <a:gd name="connsiteX62" fmla="*/ 1042988 w 1098550"/>
                <a:gd name="connsiteY62" fmla="*/ 2052638 h 2166937"/>
                <a:gd name="connsiteX63" fmla="*/ 1040765 w 1098550"/>
                <a:gd name="connsiteY63" fmla="*/ 2052638 h 2166937"/>
                <a:gd name="connsiteX64" fmla="*/ 1031533 w 1098550"/>
                <a:gd name="connsiteY64" fmla="*/ 2033588 h 2166937"/>
                <a:gd name="connsiteX65" fmla="*/ 1031280 w 1098550"/>
                <a:gd name="connsiteY65" fmla="*/ 2033588 h 2166937"/>
                <a:gd name="connsiteX66" fmla="*/ 1031002 w 1098550"/>
                <a:gd name="connsiteY66" fmla="*/ 2032492 h 2166937"/>
                <a:gd name="connsiteX67" fmla="*/ 1029201 w 1098550"/>
                <a:gd name="connsiteY67" fmla="*/ 2028776 h 2166937"/>
                <a:gd name="connsiteX68" fmla="*/ 1024142 w 1098550"/>
                <a:gd name="connsiteY68" fmla="*/ 2018336 h 2166937"/>
                <a:gd name="connsiteX69" fmla="*/ 995851 w 1098550"/>
                <a:gd name="connsiteY69" fmla="*/ 1994632 h 2166937"/>
                <a:gd name="connsiteX70" fmla="*/ 1001713 w 1098550"/>
                <a:gd name="connsiteY70" fmla="*/ 1997604 h 2166937"/>
                <a:gd name="connsiteX71" fmla="*/ 1004751 w 1098550"/>
                <a:gd name="connsiteY71" fmla="*/ 2010875 h 2166937"/>
                <a:gd name="connsiteX72" fmla="*/ 990980 w 1098550"/>
                <a:gd name="connsiteY72" fmla="*/ 1985742 h 2166937"/>
                <a:gd name="connsiteX73" fmla="*/ 995851 w 1098550"/>
                <a:gd name="connsiteY73" fmla="*/ 1994632 h 2166937"/>
                <a:gd name="connsiteX74" fmla="*/ 994305 w 1098550"/>
                <a:gd name="connsiteY74" fmla="*/ 1993848 h 2166937"/>
                <a:gd name="connsiteX75" fmla="*/ 993246 w 1098550"/>
                <a:gd name="connsiteY75" fmla="*/ 1993312 h 2166937"/>
                <a:gd name="connsiteX76" fmla="*/ 1003300 w 1098550"/>
                <a:gd name="connsiteY76" fmla="*/ 1965325 h 2166937"/>
                <a:gd name="connsiteX77" fmla="*/ 1005483 w 1098550"/>
                <a:gd name="connsiteY77" fmla="*/ 1965325 h 2166937"/>
                <a:gd name="connsiteX78" fmla="*/ 1020763 w 1098550"/>
                <a:gd name="connsiteY78" fmla="*/ 1997075 h 2166937"/>
                <a:gd name="connsiteX79" fmla="*/ 976313 w 1098550"/>
                <a:gd name="connsiteY79" fmla="*/ 1958975 h 2166937"/>
                <a:gd name="connsiteX80" fmla="*/ 982663 w 1098550"/>
                <a:gd name="connsiteY80" fmla="*/ 1963267 h 2166937"/>
                <a:gd name="connsiteX81" fmla="*/ 988748 w 1098550"/>
                <a:gd name="connsiteY81" fmla="*/ 1978289 h 2166937"/>
                <a:gd name="connsiteX82" fmla="*/ 990980 w 1098550"/>
                <a:gd name="connsiteY82" fmla="*/ 1985742 h 2166937"/>
                <a:gd name="connsiteX83" fmla="*/ 941388 w 1098550"/>
                <a:gd name="connsiteY83" fmla="*/ 1887538 h 2166937"/>
                <a:gd name="connsiteX84" fmla="*/ 954088 w 1098550"/>
                <a:gd name="connsiteY84" fmla="*/ 1911351 h 2166937"/>
                <a:gd name="connsiteX85" fmla="*/ 951971 w 1098550"/>
                <a:gd name="connsiteY85" fmla="*/ 1911351 h 2166937"/>
                <a:gd name="connsiteX86" fmla="*/ 941388 w 1098550"/>
                <a:gd name="connsiteY86" fmla="*/ 1887538 h 2166937"/>
                <a:gd name="connsiteX87" fmla="*/ 937986 w 1098550"/>
                <a:gd name="connsiteY87" fmla="*/ 1874474 h 2166937"/>
                <a:gd name="connsiteX88" fmla="*/ 946150 w 1098550"/>
                <a:gd name="connsiteY88" fmla="*/ 1887537 h 2166937"/>
                <a:gd name="connsiteX89" fmla="*/ 938496 w 1098550"/>
                <a:gd name="connsiteY89" fmla="*/ 1875630 h 2166937"/>
                <a:gd name="connsiteX90" fmla="*/ 946150 w 1098550"/>
                <a:gd name="connsiteY90" fmla="*/ 1862138 h 2166937"/>
                <a:gd name="connsiteX91" fmla="*/ 948266 w 1098550"/>
                <a:gd name="connsiteY91" fmla="*/ 1862138 h 2166937"/>
                <a:gd name="connsiteX92" fmla="*/ 958850 w 1098550"/>
                <a:gd name="connsiteY92" fmla="*/ 1889126 h 2166937"/>
                <a:gd name="connsiteX93" fmla="*/ 930275 w 1098550"/>
                <a:gd name="connsiteY93" fmla="*/ 1862137 h 2166937"/>
                <a:gd name="connsiteX94" fmla="*/ 932543 w 1098550"/>
                <a:gd name="connsiteY94" fmla="*/ 1862137 h 2166937"/>
                <a:gd name="connsiteX95" fmla="*/ 937986 w 1098550"/>
                <a:gd name="connsiteY95" fmla="*/ 1874474 h 2166937"/>
                <a:gd name="connsiteX96" fmla="*/ 926550 w 1098550"/>
                <a:gd name="connsiteY96" fmla="*/ 1822457 h 2166937"/>
                <a:gd name="connsiteX97" fmla="*/ 935038 w 1098550"/>
                <a:gd name="connsiteY97" fmla="*/ 1838326 h 2166937"/>
                <a:gd name="connsiteX98" fmla="*/ 932890 w 1098550"/>
                <a:gd name="connsiteY98" fmla="*/ 1838326 h 2166937"/>
                <a:gd name="connsiteX99" fmla="*/ 906463 w 1098550"/>
                <a:gd name="connsiteY99" fmla="*/ 1814512 h 2166937"/>
                <a:gd name="connsiteX100" fmla="*/ 908685 w 1098550"/>
                <a:gd name="connsiteY100" fmla="*/ 1816677 h 2166937"/>
                <a:gd name="connsiteX101" fmla="*/ 917576 w 1098550"/>
                <a:gd name="connsiteY101" fmla="*/ 1838325 h 2166937"/>
                <a:gd name="connsiteX102" fmla="*/ 920744 w 1098550"/>
                <a:gd name="connsiteY102" fmla="*/ 1811602 h 2166937"/>
                <a:gd name="connsiteX103" fmla="*/ 926178 w 1098550"/>
                <a:gd name="connsiteY103" fmla="*/ 1821527 h 2166937"/>
                <a:gd name="connsiteX104" fmla="*/ 926550 w 1098550"/>
                <a:gd name="connsiteY104" fmla="*/ 1822457 h 2166937"/>
                <a:gd name="connsiteX105" fmla="*/ 908075 w 1098550"/>
                <a:gd name="connsiteY105" fmla="*/ 1787917 h 2166937"/>
                <a:gd name="connsiteX106" fmla="*/ 920744 w 1098550"/>
                <a:gd name="connsiteY106" fmla="*/ 1811602 h 2166937"/>
                <a:gd name="connsiteX107" fmla="*/ 917855 w 1098550"/>
                <a:gd name="connsiteY107" fmla="*/ 1806327 h 2166937"/>
                <a:gd name="connsiteX108" fmla="*/ 915707 w 1098550"/>
                <a:gd name="connsiteY108" fmla="*/ 1806327 h 2166937"/>
                <a:gd name="connsiteX109" fmla="*/ 908190 w 1098550"/>
                <a:gd name="connsiteY109" fmla="*/ 1788195 h 2166937"/>
                <a:gd name="connsiteX110" fmla="*/ 898525 w 1098550"/>
                <a:gd name="connsiteY110" fmla="*/ 1770063 h 2166937"/>
                <a:gd name="connsiteX111" fmla="*/ 900673 w 1098550"/>
                <a:gd name="connsiteY111" fmla="*/ 1770063 h 2166937"/>
                <a:gd name="connsiteX112" fmla="*/ 908075 w 1098550"/>
                <a:gd name="connsiteY112" fmla="*/ 1787917 h 2166937"/>
                <a:gd name="connsiteX113" fmla="*/ 887875 w 1098550"/>
                <a:gd name="connsiteY113" fmla="*/ 1761660 h 2166937"/>
                <a:gd name="connsiteX114" fmla="*/ 895351 w 1098550"/>
                <a:gd name="connsiteY114" fmla="*/ 1776412 h 2166937"/>
                <a:gd name="connsiteX115" fmla="*/ 893225 w 1098550"/>
                <a:gd name="connsiteY115" fmla="*/ 1776412 h 2166937"/>
                <a:gd name="connsiteX116" fmla="*/ 876459 w 1098550"/>
                <a:gd name="connsiteY116" fmla="*/ 1739132 h 2166937"/>
                <a:gd name="connsiteX117" fmla="*/ 878342 w 1098550"/>
                <a:gd name="connsiteY117" fmla="*/ 1739768 h 2166937"/>
                <a:gd name="connsiteX118" fmla="*/ 886581 w 1098550"/>
                <a:gd name="connsiteY118" fmla="*/ 1758090 h 2166937"/>
                <a:gd name="connsiteX119" fmla="*/ 887875 w 1098550"/>
                <a:gd name="connsiteY119" fmla="*/ 1761660 h 2166937"/>
                <a:gd name="connsiteX120" fmla="*/ 866424 w 1098550"/>
                <a:gd name="connsiteY120" fmla="*/ 1719330 h 2166937"/>
                <a:gd name="connsiteX121" fmla="*/ 876459 w 1098550"/>
                <a:gd name="connsiteY121" fmla="*/ 1739132 h 2166937"/>
                <a:gd name="connsiteX122" fmla="*/ 875152 w 1098550"/>
                <a:gd name="connsiteY122" fmla="*/ 1738691 h 2166937"/>
                <a:gd name="connsiteX123" fmla="*/ 871963 w 1098550"/>
                <a:gd name="connsiteY123" fmla="*/ 1737613 h 2166937"/>
                <a:gd name="connsiteX124" fmla="*/ 867445 w 1098550"/>
                <a:gd name="connsiteY124" fmla="*/ 1721716 h 2166937"/>
                <a:gd name="connsiteX125" fmla="*/ 860073 w 1098550"/>
                <a:gd name="connsiteY125" fmla="*/ 1706797 h 2166937"/>
                <a:gd name="connsiteX126" fmla="*/ 861333 w 1098550"/>
                <a:gd name="connsiteY126" fmla="*/ 1707436 h 2166937"/>
                <a:gd name="connsiteX127" fmla="*/ 866424 w 1098550"/>
                <a:gd name="connsiteY127" fmla="*/ 1719330 h 2166937"/>
                <a:gd name="connsiteX128" fmla="*/ 852643 w 1098550"/>
                <a:gd name="connsiteY128" fmla="*/ 1692136 h 2166937"/>
                <a:gd name="connsiteX129" fmla="*/ 860073 w 1098550"/>
                <a:gd name="connsiteY129" fmla="*/ 1706797 h 2166937"/>
                <a:gd name="connsiteX130" fmla="*/ 857081 w 1098550"/>
                <a:gd name="connsiteY130" fmla="*/ 1705280 h 2166937"/>
                <a:gd name="connsiteX131" fmla="*/ 852828 w 1098550"/>
                <a:gd name="connsiteY131" fmla="*/ 1692617 h 2166937"/>
                <a:gd name="connsiteX132" fmla="*/ 846844 w 1098550"/>
                <a:gd name="connsiteY132" fmla="*/ 1680692 h 2166937"/>
                <a:gd name="connsiteX133" fmla="*/ 848576 w 1098550"/>
                <a:gd name="connsiteY133" fmla="*/ 1681570 h 2166937"/>
                <a:gd name="connsiteX134" fmla="*/ 852643 w 1098550"/>
                <a:gd name="connsiteY134" fmla="*/ 1692136 h 2166937"/>
                <a:gd name="connsiteX135" fmla="*/ 852488 w 1098550"/>
                <a:gd name="connsiteY135" fmla="*/ 1676400 h 2166937"/>
                <a:gd name="connsiteX136" fmla="*/ 863601 w 1098550"/>
                <a:gd name="connsiteY136" fmla="*/ 1700213 h 2166937"/>
                <a:gd name="connsiteX137" fmla="*/ 852488 w 1098550"/>
                <a:gd name="connsiteY137" fmla="*/ 1676400 h 2166937"/>
                <a:gd name="connsiteX138" fmla="*/ 839782 w 1098550"/>
                <a:gd name="connsiteY138" fmla="*/ 1666757 h 2166937"/>
                <a:gd name="connsiteX139" fmla="*/ 846844 w 1098550"/>
                <a:gd name="connsiteY139" fmla="*/ 1680692 h 2166937"/>
                <a:gd name="connsiteX140" fmla="*/ 844324 w 1098550"/>
                <a:gd name="connsiteY140" fmla="*/ 1679414 h 2166937"/>
                <a:gd name="connsiteX141" fmla="*/ 840337 w 1098550"/>
                <a:gd name="connsiteY141" fmla="*/ 1669445 h 2166937"/>
                <a:gd name="connsiteX142" fmla="*/ 834721 w 1098550"/>
                <a:gd name="connsiteY142" fmla="*/ 1656769 h 2166937"/>
                <a:gd name="connsiteX143" fmla="*/ 834756 w 1098550"/>
                <a:gd name="connsiteY143" fmla="*/ 1656781 h 2166937"/>
                <a:gd name="connsiteX144" fmla="*/ 837945 w 1098550"/>
                <a:gd name="connsiteY144" fmla="*/ 1657859 h 2166937"/>
                <a:gd name="connsiteX145" fmla="*/ 839782 w 1098550"/>
                <a:gd name="connsiteY145" fmla="*/ 1666757 h 2166937"/>
                <a:gd name="connsiteX146" fmla="*/ 825778 w 1098550"/>
                <a:gd name="connsiteY146" fmla="*/ 1639122 h 2166937"/>
                <a:gd name="connsiteX147" fmla="*/ 834721 w 1098550"/>
                <a:gd name="connsiteY147" fmla="*/ 1656769 h 2166937"/>
                <a:gd name="connsiteX148" fmla="*/ 831567 w 1098550"/>
                <a:gd name="connsiteY148" fmla="*/ 1655703 h 2166937"/>
                <a:gd name="connsiteX149" fmla="*/ 829839 w 1098550"/>
                <a:gd name="connsiteY149" fmla="*/ 1648698 h 2166937"/>
                <a:gd name="connsiteX150" fmla="*/ 833957 w 1098550"/>
                <a:gd name="connsiteY150" fmla="*/ 1628801 h 2166937"/>
                <a:gd name="connsiteX151" fmla="*/ 850901 w 1098550"/>
                <a:gd name="connsiteY151" fmla="*/ 1662113 h 2166937"/>
                <a:gd name="connsiteX152" fmla="*/ 835443 w 1098550"/>
                <a:gd name="connsiteY152" fmla="*/ 1634026 h 2166937"/>
                <a:gd name="connsiteX153" fmla="*/ 833181 w 1098550"/>
                <a:gd name="connsiteY153" fmla="*/ 1627275 h 2166937"/>
                <a:gd name="connsiteX154" fmla="*/ 833658 w 1098550"/>
                <a:gd name="connsiteY154" fmla="*/ 1627751 h 2166937"/>
                <a:gd name="connsiteX155" fmla="*/ 833957 w 1098550"/>
                <a:gd name="connsiteY155" fmla="*/ 1628801 h 2166937"/>
                <a:gd name="connsiteX156" fmla="*/ 812753 w 1098550"/>
                <a:gd name="connsiteY156" fmla="*/ 1613420 h 2166937"/>
                <a:gd name="connsiteX157" fmla="*/ 813495 w 1098550"/>
                <a:gd name="connsiteY157" fmla="*/ 1613671 h 2166937"/>
                <a:gd name="connsiteX158" fmla="*/ 816684 w 1098550"/>
                <a:gd name="connsiteY158" fmla="*/ 1614749 h 2166937"/>
                <a:gd name="connsiteX159" fmla="*/ 824125 w 1098550"/>
                <a:gd name="connsiteY159" fmla="*/ 1635226 h 2166937"/>
                <a:gd name="connsiteX160" fmla="*/ 825778 w 1098550"/>
                <a:gd name="connsiteY160" fmla="*/ 1639122 h 2166937"/>
                <a:gd name="connsiteX161" fmla="*/ 807277 w 1098550"/>
                <a:gd name="connsiteY161" fmla="*/ 1602613 h 2166937"/>
                <a:gd name="connsiteX162" fmla="*/ 812753 w 1098550"/>
                <a:gd name="connsiteY162" fmla="*/ 1613420 h 2166937"/>
                <a:gd name="connsiteX163" fmla="*/ 810306 w 1098550"/>
                <a:gd name="connsiteY163" fmla="*/ 1612593 h 2166937"/>
                <a:gd name="connsiteX164" fmla="*/ 776288 w 1098550"/>
                <a:gd name="connsiteY164" fmla="*/ 1541462 h 2166937"/>
                <a:gd name="connsiteX165" fmla="*/ 780540 w 1098550"/>
                <a:gd name="connsiteY165" fmla="*/ 1543617 h 2166937"/>
                <a:gd name="connsiteX166" fmla="*/ 791171 w 1098550"/>
                <a:gd name="connsiteY166" fmla="*/ 1565172 h 2166937"/>
                <a:gd name="connsiteX167" fmla="*/ 803927 w 1098550"/>
                <a:gd name="connsiteY167" fmla="*/ 1591038 h 2166937"/>
                <a:gd name="connsiteX168" fmla="*/ 803927 w 1098550"/>
                <a:gd name="connsiteY168" fmla="*/ 1593194 h 2166937"/>
                <a:gd name="connsiteX169" fmla="*/ 807117 w 1098550"/>
                <a:gd name="connsiteY169" fmla="*/ 1602085 h 2166937"/>
                <a:gd name="connsiteX170" fmla="*/ 807277 w 1098550"/>
                <a:gd name="connsiteY170" fmla="*/ 1602613 h 2166937"/>
                <a:gd name="connsiteX171" fmla="*/ 777875 w 1098550"/>
                <a:gd name="connsiteY171" fmla="*/ 1527175 h 2166937"/>
                <a:gd name="connsiteX172" fmla="*/ 827088 w 1098550"/>
                <a:gd name="connsiteY172" fmla="*/ 1624013 h 2166937"/>
                <a:gd name="connsiteX173" fmla="*/ 824948 w 1098550"/>
                <a:gd name="connsiteY173" fmla="*/ 1624013 h 2166937"/>
                <a:gd name="connsiteX174" fmla="*/ 812110 w 1098550"/>
                <a:gd name="connsiteY174" fmla="*/ 1596037 h 2166937"/>
                <a:gd name="connsiteX175" fmla="*/ 794992 w 1098550"/>
                <a:gd name="connsiteY175" fmla="*/ 1561606 h 2166937"/>
                <a:gd name="connsiteX176" fmla="*/ 777875 w 1098550"/>
                <a:gd name="connsiteY176" fmla="*/ 1527175 h 2166937"/>
                <a:gd name="connsiteX177" fmla="*/ 763550 w 1098550"/>
                <a:gd name="connsiteY177" fmla="*/ 1517723 h 2166937"/>
                <a:gd name="connsiteX178" fmla="*/ 771525 w 1098550"/>
                <a:gd name="connsiteY178" fmla="*/ 1530350 h 2166937"/>
                <a:gd name="connsiteX179" fmla="*/ 767291 w 1098550"/>
                <a:gd name="connsiteY179" fmla="*/ 1528195 h 2166937"/>
                <a:gd name="connsiteX180" fmla="*/ 754733 w 1098550"/>
                <a:gd name="connsiteY180" fmla="*/ 1511039 h 2166937"/>
                <a:gd name="connsiteX181" fmla="*/ 758826 w 1098550"/>
                <a:gd name="connsiteY181" fmla="*/ 1517651 h 2166937"/>
                <a:gd name="connsiteX182" fmla="*/ 756533 w 1098550"/>
                <a:gd name="connsiteY182" fmla="*/ 1517651 h 2166937"/>
                <a:gd name="connsiteX183" fmla="*/ 754992 w 1098550"/>
                <a:gd name="connsiteY183" fmla="*/ 1511563 h 2166937"/>
                <a:gd name="connsiteX184" fmla="*/ 752475 w 1098550"/>
                <a:gd name="connsiteY184" fmla="*/ 1500187 h 2166937"/>
                <a:gd name="connsiteX185" fmla="*/ 758825 w 1098550"/>
                <a:gd name="connsiteY185" fmla="*/ 1504496 h 2166937"/>
                <a:gd name="connsiteX186" fmla="*/ 763058 w 1098550"/>
                <a:gd name="connsiteY186" fmla="*/ 1516346 h 2166937"/>
                <a:gd name="connsiteX187" fmla="*/ 763550 w 1098550"/>
                <a:gd name="connsiteY187" fmla="*/ 1517723 h 2166937"/>
                <a:gd name="connsiteX188" fmla="*/ 767231 w 1098550"/>
                <a:gd name="connsiteY188" fmla="*/ 1497617 h 2166937"/>
                <a:gd name="connsiteX189" fmla="*/ 833181 w 1098550"/>
                <a:gd name="connsiteY189" fmla="*/ 1627275 h 2166937"/>
                <a:gd name="connsiteX190" fmla="*/ 831503 w 1098550"/>
                <a:gd name="connsiteY190" fmla="*/ 1625603 h 2166937"/>
                <a:gd name="connsiteX191" fmla="*/ 816415 w 1098550"/>
                <a:gd name="connsiteY191" fmla="*/ 1595537 h 2166937"/>
                <a:gd name="connsiteX192" fmla="*/ 814260 w 1098550"/>
                <a:gd name="connsiteY192" fmla="*/ 1595537 h 2166937"/>
                <a:gd name="connsiteX193" fmla="*/ 794862 w 1098550"/>
                <a:gd name="connsiteY193" fmla="*/ 1552585 h 2166937"/>
                <a:gd name="connsiteX194" fmla="*/ 792707 w 1098550"/>
                <a:gd name="connsiteY194" fmla="*/ 1550437 h 2166937"/>
                <a:gd name="connsiteX195" fmla="*/ 777619 w 1098550"/>
                <a:gd name="connsiteY195" fmla="*/ 1518223 h 2166937"/>
                <a:gd name="connsiteX196" fmla="*/ 775464 w 1098550"/>
                <a:gd name="connsiteY196" fmla="*/ 1516075 h 2166937"/>
                <a:gd name="connsiteX197" fmla="*/ 738188 w 1098550"/>
                <a:gd name="connsiteY197" fmla="*/ 1484313 h 2166937"/>
                <a:gd name="connsiteX198" fmla="*/ 740481 w 1098550"/>
                <a:gd name="connsiteY198" fmla="*/ 1484313 h 2166937"/>
                <a:gd name="connsiteX199" fmla="*/ 749367 w 1098550"/>
                <a:gd name="connsiteY199" fmla="*/ 1500200 h 2166937"/>
                <a:gd name="connsiteX200" fmla="*/ 754733 w 1098550"/>
                <a:gd name="connsiteY200" fmla="*/ 1511039 h 2166937"/>
                <a:gd name="connsiteX201" fmla="*/ 756527 w 1098550"/>
                <a:gd name="connsiteY201" fmla="*/ 1476574 h 2166937"/>
                <a:gd name="connsiteX202" fmla="*/ 758221 w 1098550"/>
                <a:gd name="connsiteY202" fmla="*/ 1477418 h 2166937"/>
                <a:gd name="connsiteX203" fmla="*/ 760377 w 1098550"/>
                <a:gd name="connsiteY203" fmla="*/ 1482250 h 2166937"/>
                <a:gd name="connsiteX204" fmla="*/ 767231 w 1098550"/>
                <a:gd name="connsiteY204" fmla="*/ 1497617 h 2166937"/>
                <a:gd name="connsiteX205" fmla="*/ 748949 w 1098550"/>
                <a:gd name="connsiteY205" fmla="*/ 1461676 h 2166937"/>
                <a:gd name="connsiteX206" fmla="*/ 756527 w 1098550"/>
                <a:gd name="connsiteY206" fmla="*/ 1476574 h 2166937"/>
                <a:gd name="connsiteX207" fmla="*/ 753911 w 1098550"/>
                <a:gd name="connsiteY207" fmla="*/ 1475271 h 2166937"/>
                <a:gd name="connsiteX208" fmla="*/ 749600 w 1098550"/>
                <a:gd name="connsiteY208" fmla="*/ 1463459 h 2166937"/>
                <a:gd name="connsiteX209" fmla="*/ 743848 w 1098550"/>
                <a:gd name="connsiteY209" fmla="*/ 1451647 h 2166937"/>
                <a:gd name="connsiteX210" fmla="*/ 745289 w 1098550"/>
                <a:gd name="connsiteY210" fmla="*/ 1451647 h 2166937"/>
                <a:gd name="connsiteX211" fmla="*/ 748949 w 1098550"/>
                <a:gd name="connsiteY211" fmla="*/ 1461676 h 2166937"/>
                <a:gd name="connsiteX212" fmla="*/ 734132 w 1098550"/>
                <a:gd name="connsiteY212" fmla="*/ 1432544 h 2166937"/>
                <a:gd name="connsiteX213" fmla="*/ 743848 w 1098550"/>
                <a:gd name="connsiteY213" fmla="*/ 1451647 h 2166937"/>
                <a:gd name="connsiteX214" fmla="*/ 740979 w 1098550"/>
                <a:gd name="connsiteY214" fmla="*/ 1451647 h 2166937"/>
                <a:gd name="connsiteX215" fmla="*/ 728220 w 1098550"/>
                <a:gd name="connsiteY215" fmla="*/ 1420922 h 2166937"/>
                <a:gd name="connsiteX216" fmla="*/ 730202 w 1098550"/>
                <a:gd name="connsiteY216" fmla="*/ 1421580 h 2166937"/>
                <a:gd name="connsiteX217" fmla="*/ 731549 w 1098550"/>
                <a:gd name="connsiteY217" fmla="*/ 1425339 h 2166937"/>
                <a:gd name="connsiteX218" fmla="*/ 734132 w 1098550"/>
                <a:gd name="connsiteY218" fmla="*/ 1432544 h 2166937"/>
                <a:gd name="connsiteX219" fmla="*/ 707318 w 1098550"/>
                <a:gd name="connsiteY219" fmla="*/ 1401936 h 2166937"/>
                <a:gd name="connsiteX220" fmla="*/ 738188 w 1098550"/>
                <a:gd name="connsiteY220" fmla="*/ 1463675 h 2166937"/>
                <a:gd name="connsiteX221" fmla="*/ 736092 w 1098550"/>
                <a:gd name="connsiteY221" fmla="*/ 1461536 h 2166937"/>
                <a:gd name="connsiteX222" fmla="*/ 723519 w 1098550"/>
                <a:gd name="connsiteY222" fmla="*/ 1435877 h 2166937"/>
                <a:gd name="connsiteX223" fmla="*/ 719328 w 1098550"/>
                <a:gd name="connsiteY223" fmla="*/ 1433739 h 2166937"/>
                <a:gd name="connsiteX224" fmla="*/ 711994 w 1098550"/>
                <a:gd name="connsiteY224" fmla="*/ 1413693 h 2166937"/>
                <a:gd name="connsiteX225" fmla="*/ 703374 w 1098550"/>
                <a:gd name="connsiteY225" fmla="*/ 1394048 h 2166937"/>
                <a:gd name="connsiteX226" fmla="*/ 704659 w 1098550"/>
                <a:gd name="connsiteY226" fmla="*/ 1395250 h 2166937"/>
                <a:gd name="connsiteX227" fmla="*/ 707318 w 1098550"/>
                <a:gd name="connsiteY227" fmla="*/ 1401936 h 2166937"/>
                <a:gd name="connsiteX228" fmla="*/ 690248 w 1098550"/>
                <a:gd name="connsiteY228" fmla="*/ 1367796 h 2166937"/>
                <a:gd name="connsiteX229" fmla="*/ 703374 w 1098550"/>
                <a:gd name="connsiteY229" fmla="*/ 1394048 h 2166937"/>
                <a:gd name="connsiteX230" fmla="*/ 701516 w 1098550"/>
                <a:gd name="connsiteY230" fmla="*/ 1392310 h 2166937"/>
                <a:gd name="connsiteX231" fmla="*/ 698373 w 1098550"/>
                <a:gd name="connsiteY231" fmla="*/ 1390974 h 2166937"/>
                <a:gd name="connsiteX232" fmla="*/ 692348 w 1098550"/>
                <a:gd name="connsiteY232" fmla="*/ 1375739 h 2166937"/>
                <a:gd name="connsiteX233" fmla="*/ 685800 w 1098550"/>
                <a:gd name="connsiteY233" fmla="*/ 1358900 h 2166937"/>
                <a:gd name="connsiteX234" fmla="*/ 687895 w 1098550"/>
                <a:gd name="connsiteY234" fmla="*/ 1358900 h 2166937"/>
                <a:gd name="connsiteX235" fmla="*/ 690248 w 1098550"/>
                <a:gd name="connsiteY235" fmla="*/ 1367796 h 2166937"/>
                <a:gd name="connsiteX236" fmla="*/ 694307 w 1098550"/>
                <a:gd name="connsiteY236" fmla="*/ 1354250 h 2166937"/>
                <a:gd name="connsiteX237" fmla="*/ 728220 w 1098550"/>
                <a:gd name="connsiteY237" fmla="*/ 1420922 h 2166937"/>
                <a:gd name="connsiteX238" fmla="*/ 726969 w 1098550"/>
                <a:gd name="connsiteY238" fmla="*/ 1420507 h 2166937"/>
                <a:gd name="connsiteX239" fmla="*/ 723736 w 1098550"/>
                <a:gd name="connsiteY239" fmla="*/ 1419433 h 2166937"/>
                <a:gd name="connsiteX240" fmla="*/ 708648 w 1098550"/>
                <a:gd name="connsiteY240" fmla="*/ 1382923 h 2166937"/>
                <a:gd name="connsiteX241" fmla="*/ 702182 w 1098550"/>
                <a:gd name="connsiteY241" fmla="*/ 1378628 h 2166937"/>
                <a:gd name="connsiteX242" fmla="*/ 696525 w 1098550"/>
                <a:gd name="connsiteY242" fmla="*/ 1359568 h 2166937"/>
                <a:gd name="connsiteX243" fmla="*/ 680815 w 1098550"/>
                <a:gd name="connsiteY243" fmla="*/ 1350189 h 2166937"/>
                <a:gd name="connsiteX244" fmla="*/ 687388 w 1098550"/>
                <a:gd name="connsiteY244" fmla="*/ 1363663 h 2166937"/>
                <a:gd name="connsiteX245" fmla="*/ 685271 w 1098550"/>
                <a:gd name="connsiteY245" fmla="*/ 1363663 h 2166937"/>
                <a:gd name="connsiteX246" fmla="*/ 687911 w 1098550"/>
                <a:gd name="connsiteY246" fmla="*/ 1341674 h 2166937"/>
                <a:gd name="connsiteX247" fmla="*/ 689250 w 1098550"/>
                <a:gd name="connsiteY247" fmla="*/ 1342119 h 2166937"/>
                <a:gd name="connsiteX248" fmla="*/ 694307 w 1098550"/>
                <a:gd name="connsiteY248" fmla="*/ 1354250 h 2166937"/>
                <a:gd name="connsiteX249" fmla="*/ 672148 w 1098550"/>
                <a:gd name="connsiteY249" fmla="*/ 1332420 h 2166937"/>
                <a:gd name="connsiteX250" fmla="*/ 674688 w 1098550"/>
                <a:gd name="connsiteY250" fmla="*/ 1333288 h 2166937"/>
                <a:gd name="connsiteX251" fmla="*/ 679979 w 1098550"/>
                <a:gd name="connsiteY251" fmla="*/ 1347662 h 2166937"/>
                <a:gd name="connsiteX252" fmla="*/ 680815 w 1098550"/>
                <a:gd name="connsiteY252" fmla="*/ 1350189 h 2166937"/>
                <a:gd name="connsiteX253" fmla="*/ 675933 w 1098550"/>
                <a:gd name="connsiteY253" fmla="*/ 1318126 h 2166937"/>
                <a:gd name="connsiteX254" fmla="*/ 687911 w 1098550"/>
                <a:gd name="connsiteY254" fmla="*/ 1341674 h 2166937"/>
                <a:gd name="connsiteX255" fmla="*/ 686017 w 1098550"/>
                <a:gd name="connsiteY255" fmla="*/ 1341045 h 2166937"/>
                <a:gd name="connsiteX256" fmla="*/ 682784 w 1098550"/>
                <a:gd name="connsiteY256" fmla="*/ 1339971 h 2166937"/>
                <a:gd name="connsiteX257" fmla="*/ 677396 w 1098550"/>
                <a:gd name="connsiteY257" fmla="*/ 1322790 h 2166937"/>
                <a:gd name="connsiteX258" fmla="*/ 664615 w 1098550"/>
                <a:gd name="connsiteY258" fmla="*/ 1316978 h 2166937"/>
                <a:gd name="connsiteX259" fmla="*/ 672148 w 1098550"/>
                <a:gd name="connsiteY259" fmla="*/ 1332420 h 2166937"/>
                <a:gd name="connsiteX260" fmla="*/ 671513 w 1098550"/>
                <a:gd name="connsiteY260" fmla="*/ 1332204 h 2166937"/>
                <a:gd name="connsiteX261" fmla="*/ 668338 w 1098550"/>
                <a:gd name="connsiteY261" fmla="*/ 1331119 h 2166937"/>
                <a:gd name="connsiteX262" fmla="*/ 669070 w 1098550"/>
                <a:gd name="connsiteY262" fmla="*/ 1304634 h 2166937"/>
                <a:gd name="connsiteX263" fmla="*/ 672008 w 1098550"/>
                <a:gd name="connsiteY263" fmla="*/ 1305609 h 2166937"/>
                <a:gd name="connsiteX264" fmla="*/ 675933 w 1098550"/>
                <a:gd name="connsiteY264" fmla="*/ 1318126 h 2166937"/>
                <a:gd name="connsiteX265" fmla="*/ 655638 w 1098550"/>
                <a:gd name="connsiteY265" fmla="*/ 1298575 h 2166937"/>
                <a:gd name="connsiteX266" fmla="*/ 657754 w 1098550"/>
                <a:gd name="connsiteY266" fmla="*/ 1298575 h 2166937"/>
                <a:gd name="connsiteX267" fmla="*/ 663840 w 1098550"/>
                <a:gd name="connsiteY267" fmla="*/ 1314033 h 2166937"/>
                <a:gd name="connsiteX268" fmla="*/ 664615 w 1098550"/>
                <a:gd name="connsiteY268" fmla="*/ 1316978 h 2166937"/>
                <a:gd name="connsiteX269" fmla="*/ 646662 w 1098550"/>
                <a:gd name="connsiteY269" fmla="*/ 1289171 h 2166937"/>
                <a:gd name="connsiteX270" fmla="*/ 657225 w 1098550"/>
                <a:gd name="connsiteY270" fmla="*/ 1309688 h 2166937"/>
                <a:gd name="connsiteX271" fmla="*/ 655052 w 1098550"/>
                <a:gd name="connsiteY271" fmla="*/ 1307550 h 2166937"/>
                <a:gd name="connsiteX272" fmla="*/ 655572 w 1098550"/>
                <a:gd name="connsiteY272" fmla="*/ 1278096 h 2166937"/>
                <a:gd name="connsiteX273" fmla="*/ 669070 w 1098550"/>
                <a:gd name="connsiteY273" fmla="*/ 1304634 h 2166937"/>
                <a:gd name="connsiteX274" fmla="*/ 668775 w 1098550"/>
                <a:gd name="connsiteY274" fmla="*/ 1304535 h 2166937"/>
                <a:gd name="connsiteX275" fmla="*/ 665542 w 1098550"/>
                <a:gd name="connsiteY275" fmla="*/ 1303462 h 2166937"/>
                <a:gd name="connsiteX276" fmla="*/ 658267 w 1098550"/>
                <a:gd name="connsiteY276" fmla="*/ 1286281 h 2166937"/>
                <a:gd name="connsiteX277" fmla="*/ 650173 w 1098550"/>
                <a:gd name="connsiteY277" fmla="*/ 1267481 h 2166937"/>
                <a:gd name="connsiteX278" fmla="*/ 652610 w 1098550"/>
                <a:gd name="connsiteY278" fmla="*/ 1269100 h 2166937"/>
                <a:gd name="connsiteX279" fmla="*/ 655572 w 1098550"/>
                <a:gd name="connsiteY279" fmla="*/ 1278096 h 2166937"/>
                <a:gd name="connsiteX280" fmla="*/ 634789 w 1098550"/>
                <a:gd name="connsiteY280" fmla="*/ 1266110 h 2166937"/>
                <a:gd name="connsiteX281" fmla="*/ 636587 w 1098550"/>
                <a:gd name="connsiteY281" fmla="*/ 1267733 h 2166937"/>
                <a:gd name="connsiteX282" fmla="*/ 639846 w 1098550"/>
                <a:gd name="connsiteY282" fmla="*/ 1269069 h 2166937"/>
                <a:gd name="connsiteX283" fmla="*/ 646634 w 1098550"/>
                <a:gd name="connsiteY283" fmla="*/ 1289111 h 2166937"/>
                <a:gd name="connsiteX284" fmla="*/ 646662 w 1098550"/>
                <a:gd name="connsiteY284" fmla="*/ 1289171 h 2166937"/>
                <a:gd name="connsiteX285" fmla="*/ 632704 w 1098550"/>
                <a:gd name="connsiteY285" fmla="*/ 1262061 h 2166937"/>
                <a:gd name="connsiteX286" fmla="*/ 634789 w 1098550"/>
                <a:gd name="connsiteY286" fmla="*/ 1266110 h 2166937"/>
                <a:gd name="connsiteX287" fmla="*/ 633329 w 1098550"/>
                <a:gd name="connsiteY287" fmla="*/ 1264793 h 2166937"/>
                <a:gd name="connsiteX288" fmla="*/ 639009 w 1098550"/>
                <a:gd name="connsiteY288" fmla="*/ 1245533 h 2166937"/>
                <a:gd name="connsiteX289" fmla="*/ 650173 w 1098550"/>
                <a:gd name="connsiteY289" fmla="*/ 1267481 h 2166937"/>
                <a:gd name="connsiteX290" fmla="*/ 649377 w 1098550"/>
                <a:gd name="connsiteY290" fmla="*/ 1266952 h 2166937"/>
                <a:gd name="connsiteX291" fmla="*/ 646144 w 1098550"/>
                <a:gd name="connsiteY291" fmla="*/ 1264805 h 2166937"/>
                <a:gd name="connsiteX292" fmla="*/ 641833 w 1098550"/>
                <a:gd name="connsiteY292" fmla="*/ 1253798 h 2166937"/>
                <a:gd name="connsiteX293" fmla="*/ 636549 w 1098550"/>
                <a:gd name="connsiteY293" fmla="*/ 1240696 h 2166937"/>
                <a:gd name="connsiteX294" fmla="*/ 637522 w 1098550"/>
                <a:gd name="connsiteY294" fmla="*/ 1241181 h 2166937"/>
                <a:gd name="connsiteX295" fmla="*/ 639009 w 1098550"/>
                <a:gd name="connsiteY295" fmla="*/ 1245533 h 2166937"/>
                <a:gd name="connsiteX296" fmla="*/ 618211 w 1098550"/>
                <a:gd name="connsiteY296" fmla="*/ 1204643 h 2166937"/>
                <a:gd name="connsiteX297" fmla="*/ 636549 w 1098550"/>
                <a:gd name="connsiteY297" fmla="*/ 1240696 h 2166937"/>
                <a:gd name="connsiteX298" fmla="*/ 633212 w 1098550"/>
                <a:gd name="connsiteY298" fmla="*/ 1239033 h 2166937"/>
                <a:gd name="connsiteX299" fmla="*/ 624590 w 1098550"/>
                <a:gd name="connsiteY299" fmla="*/ 1217557 h 2166937"/>
                <a:gd name="connsiteX300" fmla="*/ 620280 w 1098550"/>
                <a:gd name="connsiteY300" fmla="*/ 1215409 h 2166937"/>
                <a:gd name="connsiteX301" fmla="*/ 596315 w 1098550"/>
                <a:gd name="connsiteY301" fmla="*/ 1193298 h 2166937"/>
                <a:gd name="connsiteX302" fmla="*/ 596900 w 1098550"/>
                <a:gd name="connsiteY302" fmla="*/ 1193523 h 2166937"/>
                <a:gd name="connsiteX303" fmla="*/ 608013 w 1098550"/>
                <a:gd name="connsiteY303" fmla="*/ 1219200 h 2166937"/>
                <a:gd name="connsiteX304" fmla="*/ 610944 w 1098550"/>
                <a:gd name="connsiteY304" fmla="*/ 1190356 h 2166937"/>
                <a:gd name="connsiteX305" fmla="*/ 613814 w 1098550"/>
                <a:gd name="connsiteY305" fmla="*/ 1191786 h 2166937"/>
                <a:gd name="connsiteX306" fmla="*/ 617855 w 1098550"/>
                <a:gd name="connsiteY306" fmla="*/ 1202792 h 2166937"/>
                <a:gd name="connsiteX307" fmla="*/ 618211 w 1098550"/>
                <a:gd name="connsiteY307" fmla="*/ 1204643 h 2166937"/>
                <a:gd name="connsiteX308" fmla="*/ 604532 w 1098550"/>
                <a:gd name="connsiteY308" fmla="*/ 1177750 h 2166937"/>
                <a:gd name="connsiteX309" fmla="*/ 610944 w 1098550"/>
                <a:gd name="connsiteY309" fmla="*/ 1190356 h 2166937"/>
                <a:gd name="connsiteX310" fmla="*/ 609503 w 1098550"/>
                <a:gd name="connsiteY310" fmla="*/ 1189638 h 2166937"/>
                <a:gd name="connsiteX311" fmla="*/ 596737 w 1098550"/>
                <a:gd name="connsiteY311" fmla="*/ 1162425 h 2166937"/>
                <a:gd name="connsiteX312" fmla="*/ 598726 w 1098550"/>
                <a:gd name="connsiteY312" fmla="*/ 1163867 h 2166937"/>
                <a:gd name="connsiteX313" fmla="*/ 604114 w 1098550"/>
                <a:gd name="connsiteY313" fmla="*/ 1176752 h 2166937"/>
                <a:gd name="connsiteX314" fmla="*/ 604532 w 1098550"/>
                <a:gd name="connsiteY314" fmla="*/ 1177750 h 2166937"/>
                <a:gd name="connsiteX315" fmla="*/ 574675 w 1098550"/>
                <a:gd name="connsiteY315" fmla="*/ 1149350 h 2166937"/>
                <a:gd name="connsiteX316" fmla="*/ 579019 w 1098550"/>
                <a:gd name="connsiteY316" fmla="*/ 1151488 h 2166937"/>
                <a:gd name="connsiteX317" fmla="*/ 592054 w 1098550"/>
                <a:gd name="connsiteY317" fmla="*/ 1175004 h 2166937"/>
                <a:gd name="connsiteX318" fmla="*/ 594226 w 1098550"/>
                <a:gd name="connsiteY318" fmla="*/ 1175004 h 2166937"/>
                <a:gd name="connsiteX319" fmla="*/ 609433 w 1098550"/>
                <a:gd name="connsiteY319" fmla="*/ 1215623 h 2166937"/>
                <a:gd name="connsiteX320" fmla="*/ 613777 w 1098550"/>
                <a:gd name="connsiteY320" fmla="*/ 1217761 h 2166937"/>
                <a:gd name="connsiteX321" fmla="*/ 624639 w 1098550"/>
                <a:gd name="connsiteY321" fmla="*/ 1243415 h 2166937"/>
                <a:gd name="connsiteX322" fmla="*/ 626812 w 1098550"/>
                <a:gd name="connsiteY322" fmla="*/ 1243415 h 2166937"/>
                <a:gd name="connsiteX323" fmla="*/ 630885 w 1098550"/>
                <a:gd name="connsiteY323" fmla="*/ 1254104 h 2166937"/>
                <a:gd name="connsiteX324" fmla="*/ 632704 w 1098550"/>
                <a:gd name="connsiteY324" fmla="*/ 1262061 h 2166937"/>
                <a:gd name="connsiteX325" fmla="*/ 589273 w 1098550"/>
                <a:gd name="connsiteY325" fmla="*/ 1177703 h 2166937"/>
                <a:gd name="connsiteX326" fmla="*/ 596315 w 1098550"/>
                <a:gd name="connsiteY326" fmla="*/ 1193298 h 2166937"/>
                <a:gd name="connsiteX327" fmla="*/ 591344 w 1098550"/>
                <a:gd name="connsiteY327" fmla="*/ 1191384 h 2166937"/>
                <a:gd name="connsiteX328" fmla="*/ 585788 w 1098550"/>
                <a:gd name="connsiteY328" fmla="*/ 1189244 h 2166937"/>
                <a:gd name="connsiteX329" fmla="*/ 588948 w 1098550"/>
                <a:gd name="connsiteY329" fmla="*/ 1177073 h 2166937"/>
                <a:gd name="connsiteX330" fmla="*/ 588926 w 1098550"/>
                <a:gd name="connsiteY330" fmla="*/ 1147068 h 2166937"/>
                <a:gd name="connsiteX331" fmla="*/ 596737 w 1098550"/>
                <a:gd name="connsiteY331" fmla="*/ 1162425 h 2166937"/>
                <a:gd name="connsiteX332" fmla="*/ 595763 w 1098550"/>
                <a:gd name="connsiteY332" fmla="*/ 1161719 h 2166937"/>
                <a:gd name="connsiteX333" fmla="*/ 594415 w 1098550"/>
                <a:gd name="connsiteY333" fmla="*/ 1159572 h 2166937"/>
                <a:gd name="connsiteX334" fmla="*/ 577291 w 1098550"/>
                <a:gd name="connsiteY334" fmla="*/ 1124195 h 2166937"/>
                <a:gd name="connsiteX335" fmla="*/ 579328 w 1098550"/>
                <a:gd name="connsiteY335" fmla="*/ 1125210 h 2166937"/>
                <a:gd name="connsiteX336" fmla="*/ 581214 w 1098550"/>
                <a:gd name="connsiteY336" fmla="*/ 1129505 h 2166937"/>
                <a:gd name="connsiteX337" fmla="*/ 588926 w 1098550"/>
                <a:gd name="connsiteY337" fmla="*/ 1147068 h 2166937"/>
                <a:gd name="connsiteX338" fmla="*/ 555837 w 1098550"/>
                <a:gd name="connsiteY338" fmla="*/ 1117774 h 2166937"/>
                <a:gd name="connsiteX339" fmla="*/ 584200 w 1098550"/>
                <a:gd name="connsiteY339" fmla="*/ 1169988 h 2166937"/>
                <a:gd name="connsiteX340" fmla="*/ 579834 w 1098550"/>
                <a:gd name="connsiteY340" fmla="*/ 1167845 h 2166937"/>
                <a:gd name="connsiteX341" fmla="*/ 566737 w 1098550"/>
                <a:gd name="connsiteY341" fmla="*/ 1137841 h 2166937"/>
                <a:gd name="connsiteX342" fmla="*/ 564554 w 1098550"/>
                <a:gd name="connsiteY342" fmla="*/ 1135698 h 2166937"/>
                <a:gd name="connsiteX343" fmla="*/ 557187 w 1098550"/>
                <a:gd name="connsiteY343" fmla="*/ 1121499 h 2166937"/>
                <a:gd name="connsiteX344" fmla="*/ 570707 w 1098550"/>
                <a:gd name="connsiteY344" fmla="*/ 1111250 h 2166937"/>
                <a:gd name="connsiteX345" fmla="*/ 577291 w 1098550"/>
                <a:gd name="connsiteY345" fmla="*/ 1124195 h 2166937"/>
                <a:gd name="connsiteX346" fmla="*/ 575017 w 1098550"/>
                <a:gd name="connsiteY346" fmla="*/ 1123062 h 2166937"/>
                <a:gd name="connsiteX347" fmla="*/ 560388 w 1098550"/>
                <a:gd name="connsiteY347" fmla="*/ 1108075 h 2166937"/>
                <a:gd name="connsiteX348" fmla="*/ 577851 w 1098550"/>
                <a:gd name="connsiteY348" fmla="*/ 1141413 h 2166937"/>
                <a:gd name="connsiteX349" fmla="*/ 549275 w 1098550"/>
                <a:gd name="connsiteY349" fmla="*/ 1105694 h 2166937"/>
                <a:gd name="connsiteX350" fmla="*/ 551458 w 1098550"/>
                <a:gd name="connsiteY350" fmla="*/ 1105694 h 2166937"/>
                <a:gd name="connsiteX351" fmla="*/ 555837 w 1098550"/>
                <a:gd name="connsiteY351" fmla="*/ 1117774 h 2166937"/>
                <a:gd name="connsiteX352" fmla="*/ 564123 w 1098550"/>
                <a:gd name="connsiteY352" fmla="*/ 1098306 h 2166937"/>
                <a:gd name="connsiteX353" fmla="*/ 566396 w 1098550"/>
                <a:gd name="connsiteY353" fmla="*/ 1099438 h 2166937"/>
                <a:gd name="connsiteX354" fmla="*/ 567474 w 1098550"/>
                <a:gd name="connsiteY354" fmla="*/ 1102391 h 2166937"/>
                <a:gd name="connsiteX355" fmla="*/ 570707 w 1098550"/>
                <a:gd name="connsiteY355" fmla="*/ 1111250 h 2166937"/>
                <a:gd name="connsiteX356" fmla="*/ 543719 w 1098550"/>
                <a:gd name="connsiteY356" fmla="*/ 1096962 h 2166937"/>
                <a:gd name="connsiteX357" fmla="*/ 550863 w 1098550"/>
                <a:gd name="connsiteY357" fmla="*/ 1109662 h 2166937"/>
                <a:gd name="connsiteX358" fmla="*/ 548822 w 1098550"/>
                <a:gd name="connsiteY358" fmla="*/ 1109662 h 2166937"/>
                <a:gd name="connsiteX359" fmla="*/ 553989 w 1098550"/>
                <a:gd name="connsiteY359" fmla="*/ 1078384 h 2166937"/>
                <a:gd name="connsiteX360" fmla="*/ 564123 w 1098550"/>
                <a:gd name="connsiteY360" fmla="*/ 1098306 h 2166937"/>
                <a:gd name="connsiteX361" fmla="*/ 562085 w 1098550"/>
                <a:gd name="connsiteY361" fmla="*/ 1097291 h 2166937"/>
                <a:gd name="connsiteX362" fmla="*/ 528199 w 1098550"/>
                <a:gd name="connsiteY362" fmla="*/ 1066896 h 2166937"/>
                <a:gd name="connsiteX363" fmla="*/ 528538 w 1098550"/>
                <a:gd name="connsiteY363" fmla="*/ 1067118 h 2166937"/>
                <a:gd name="connsiteX364" fmla="*/ 531812 w 1098550"/>
                <a:gd name="connsiteY364" fmla="*/ 1069261 h 2166937"/>
                <a:gd name="connsiteX365" fmla="*/ 547467 w 1098550"/>
                <a:gd name="connsiteY365" fmla="*/ 1099097 h 2166937"/>
                <a:gd name="connsiteX366" fmla="*/ 549275 w 1098550"/>
                <a:gd name="connsiteY366" fmla="*/ 1105694 h 2166937"/>
                <a:gd name="connsiteX367" fmla="*/ 541410 w 1098550"/>
                <a:gd name="connsiteY367" fmla="*/ 1091215 h 2166937"/>
                <a:gd name="connsiteX368" fmla="*/ 543719 w 1098550"/>
                <a:gd name="connsiteY368" fmla="*/ 1096962 h 2166937"/>
                <a:gd name="connsiteX369" fmla="*/ 536575 w 1098550"/>
                <a:gd name="connsiteY369" fmla="*/ 1084262 h 2166937"/>
                <a:gd name="connsiteX370" fmla="*/ 537633 w 1098550"/>
                <a:gd name="connsiteY370" fmla="*/ 1084262 h 2166937"/>
                <a:gd name="connsiteX371" fmla="*/ 543019 w 1098550"/>
                <a:gd name="connsiteY371" fmla="*/ 1056817 h 2166937"/>
                <a:gd name="connsiteX372" fmla="*/ 544843 w 1098550"/>
                <a:gd name="connsiteY372" fmla="*/ 1058634 h 2166937"/>
                <a:gd name="connsiteX373" fmla="*/ 553464 w 1098550"/>
                <a:gd name="connsiteY373" fmla="*/ 1077157 h 2166937"/>
                <a:gd name="connsiteX374" fmla="*/ 553989 w 1098550"/>
                <a:gd name="connsiteY374" fmla="*/ 1078384 h 2166937"/>
                <a:gd name="connsiteX375" fmla="*/ 522111 w 1098550"/>
                <a:gd name="connsiteY375" fmla="*/ 1055687 h 2166937"/>
                <a:gd name="connsiteX376" fmla="*/ 528199 w 1098550"/>
                <a:gd name="connsiteY376" fmla="*/ 1066896 h 2166937"/>
                <a:gd name="connsiteX377" fmla="*/ 525264 w 1098550"/>
                <a:gd name="connsiteY377" fmla="*/ 1064974 h 2166937"/>
                <a:gd name="connsiteX378" fmla="*/ 514350 w 1098550"/>
                <a:gd name="connsiteY378" fmla="*/ 1041400 h 2166937"/>
                <a:gd name="connsiteX379" fmla="*/ 518715 w 1098550"/>
                <a:gd name="connsiteY379" fmla="*/ 1045686 h 2166937"/>
                <a:gd name="connsiteX380" fmla="*/ 521990 w 1098550"/>
                <a:gd name="connsiteY380" fmla="*/ 1055330 h 2166937"/>
                <a:gd name="connsiteX381" fmla="*/ 522111 w 1098550"/>
                <a:gd name="connsiteY381" fmla="*/ 1055687 h 2166937"/>
                <a:gd name="connsiteX382" fmla="*/ 534090 w 1098550"/>
                <a:gd name="connsiteY382" fmla="*/ 1039261 h 2166937"/>
                <a:gd name="connsiteX383" fmla="*/ 543019 w 1098550"/>
                <a:gd name="connsiteY383" fmla="*/ 1056817 h 2166937"/>
                <a:gd name="connsiteX384" fmla="*/ 540532 w 1098550"/>
                <a:gd name="connsiteY384" fmla="*/ 1054339 h 2166937"/>
                <a:gd name="connsiteX385" fmla="*/ 534335 w 1098550"/>
                <a:gd name="connsiteY385" fmla="*/ 1040111 h 2166937"/>
                <a:gd name="connsiteX386" fmla="*/ 525797 w 1098550"/>
                <a:gd name="connsiteY386" fmla="*/ 1022957 h 2166937"/>
                <a:gd name="connsiteX387" fmla="*/ 526522 w 1098550"/>
                <a:gd name="connsiteY387" fmla="*/ 1023198 h 2166937"/>
                <a:gd name="connsiteX388" fmla="*/ 529755 w 1098550"/>
                <a:gd name="connsiteY388" fmla="*/ 1024272 h 2166937"/>
                <a:gd name="connsiteX389" fmla="*/ 534090 w 1098550"/>
                <a:gd name="connsiteY389" fmla="*/ 1039261 h 2166937"/>
                <a:gd name="connsiteX390" fmla="*/ 520736 w 1098550"/>
                <a:gd name="connsiteY390" fmla="*/ 1013007 h 2166937"/>
                <a:gd name="connsiteX391" fmla="*/ 525797 w 1098550"/>
                <a:gd name="connsiteY391" fmla="*/ 1022957 h 2166937"/>
                <a:gd name="connsiteX392" fmla="*/ 523289 w 1098550"/>
                <a:gd name="connsiteY392" fmla="*/ 1022124 h 2166937"/>
                <a:gd name="connsiteX393" fmla="*/ 513967 w 1098550"/>
                <a:gd name="connsiteY393" fmla="*/ 999700 h 2166937"/>
                <a:gd name="connsiteX394" fmla="*/ 516823 w 1098550"/>
                <a:gd name="connsiteY394" fmla="*/ 1000648 h 2166937"/>
                <a:gd name="connsiteX395" fmla="*/ 520056 w 1098550"/>
                <a:gd name="connsiteY395" fmla="*/ 1010581 h 2166937"/>
                <a:gd name="connsiteX396" fmla="*/ 520736 w 1098550"/>
                <a:gd name="connsiteY396" fmla="*/ 1013007 h 2166937"/>
                <a:gd name="connsiteX397" fmla="*/ 487363 w 1098550"/>
                <a:gd name="connsiteY397" fmla="*/ 982662 h 2166937"/>
                <a:gd name="connsiteX398" fmla="*/ 506413 w 1098550"/>
                <a:gd name="connsiteY398" fmla="*/ 1020145 h 2166937"/>
                <a:gd name="connsiteX399" fmla="*/ 506413 w 1098550"/>
                <a:gd name="connsiteY399" fmla="*/ 1022350 h 2166937"/>
                <a:gd name="connsiteX400" fmla="*/ 504593 w 1098550"/>
                <a:gd name="connsiteY400" fmla="*/ 981271 h 2166937"/>
                <a:gd name="connsiteX401" fmla="*/ 513967 w 1098550"/>
                <a:gd name="connsiteY401" fmla="*/ 999700 h 2166937"/>
                <a:gd name="connsiteX402" fmla="*/ 511166 w 1098550"/>
                <a:gd name="connsiteY402" fmla="*/ 998769 h 2166937"/>
                <a:gd name="connsiteX403" fmla="*/ 510357 w 1098550"/>
                <a:gd name="connsiteY403" fmla="*/ 998501 h 2166937"/>
                <a:gd name="connsiteX404" fmla="*/ 492973 w 1098550"/>
                <a:gd name="connsiteY404" fmla="*/ 958426 h 2166937"/>
                <a:gd name="connsiteX405" fmla="*/ 493923 w 1098550"/>
                <a:gd name="connsiteY405" fmla="*/ 958770 h 2166937"/>
                <a:gd name="connsiteX406" fmla="*/ 495270 w 1098550"/>
                <a:gd name="connsiteY406" fmla="*/ 959844 h 2166937"/>
                <a:gd name="connsiteX407" fmla="*/ 503622 w 1098550"/>
                <a:gd name="connsiteY407" fmla="*/ 978367 h 2166937"/>
                <a:gd name="connsiteX408" fmla="*/ 504593 w 1098550"/>
                <a:gd name="connsiteY408" fmla="*/ 981271 h 2166937"/>
                <a:gd name="connsiteX409" fmla="*/ 488297 w 1098550"/>
                <a:gd name="connsiteY409" fmla="*/ 949232 h 2166937"/>
                <a:gd name="connsiteX410" fmla="*/ 492973 w 1098550"/>
                <a:gd name="connsiteY410" fmla="*/ 958426 h 2166937"/>
                <a:gd name="connsiteX411" fmla="*/ 490959 w 1098550"/>
                <a:gd name="connsiteY411" fmla="*/ 957696 h 2166937"/>
                <a:gd name="connsiteX412" fmla="*/ 474663 w 1098550"/>
                <a:gd name="connsiteY412" fmla="*/ 938213 h 2166937"/>
                <a:gd name="connsiteX413" fmla="*/ 558245 w 1098550"/>
                <a:gd name="connsiteY413" fmla="*/ 1108076 h 2166937"/>
                <a:gd name="connsiteX414" fmla="*/ 543243 w 1098550"/>
                <a:gd name="connsiteY414" fmla="*/ 1080124 h 2166937"/>
                <a:gd name="connsiteX415" fmla="*/ 528241 w 1098550"/>
                <a:gd name="connsiteY415" fmla="*/ 1047871 h 2166937"/>
                <a:gd name="connsiteX416" fmla="*/ 526098 w 1098550"/>
                <a:gd name="connsiteY416" fmla="*/ 1045721 h 2166937"/>
                <a:gd name="connsiteX417" fmla="*/ 515382 w 1098550"/>
                <a:gd name="connsiteY417" fmla="*/ 1022069 h 2166937"/>
                <a:gd name="connsiteX418" fmla="*/ 508953 w 1098550"/>
                <a:gd name="connsiteY418" fmla="*/ 1019919 h 2166937"/>
                <a:gd name="connsiteX419" fmla="*/ 502523 w 1098550"/>
                <a:gd name="connsiteY419" fmla="*/ 1000568 h 2166937"/>
                <a:gd name="connsiteX420" fmla="*/ 500380 w 1098550"/>
                <a:gd name="connsiteY420" fmla="*/ 998417 h 2166937"/>
                <a:gd name="connsiteX421" fmla="*/ 485378 w 1098550"/>
                <a:gd name="connsiteY421" fmla="*/ 961865 h 2166937"/>
                <a:gd name="connsiteX422" fmla="*/ 481092 w 1098550"/>
                <a:gd name="connsiteY422" fmla="*/ 959715 h 2166937"/>
                <a:gd name="connsiteX423" fmla="*/ 474663 w 1098550"/>
                <a:gd name="connsiteY423" fmla="*/ 940363 h 2166937"/>
                <a:gd name="connsiteX424" fmla="*/ 474663 w 1098550"/>
                <a:gd name="connsiteY424" fmla="*/ 938213 h 2166937"/>
                <a:gd name="connsiteX425" fmla="*/ 464084 w 1098550"/>
                <a:gd name="connsiteY425" fmla="*/ 937693 h 2166937"/>
                <a:gd name="connsiteX426" fmla="*/ 471488 w 1098550"/>
                <a:gd name="connsiteY426" fmla="*/ 952500 h 2166937"/>
                <a:gd name="connsiteX427" fmla="*/ 469355 w 1098550"/>
                <a:gd name="connsiteY427" fmla="*/ 952500 h 2166937"/>
                <a:gd name="connsiteX428" fmla="*/ 456556 w 1098550"/>
                <a:gd name="connsiteY428" fmla="*/ 922636 h 2166937"/>
                <a:gd name="connsiteX429" fmla="*/ 463755 w 1098550"/>
                <a:gd name="connsiteY429" fmla="*/ 936768 h 2166937"/>
                <a:gd name="connsiteX430" fmla="*/ 464084 w 1098550"/>
                <a:gd name="connsiteY430" fmla="*/ 937693 h 2166937"/>
                <a:gd name="connsiteX431" fmla="*/ 456555 w 1098550"/>
                <a:gd name="connsiteY431" fmla="*/ 922635 h 2166937"/>
                <a:gd name="connsiteX432" fmla="*/ 456555 w 1098550"/>
                <a:gd name="connsiteY432" fmla="*/ 922635 h 2166937"/>
                <a:gd name="connsiteX433" fmla="*/ 456556 w 1098550"/>
                <a:gd name="connsiteY433" fmla="*/ 922636 h 2166937"/>
                <a:gd name="connsiteX434" fmla="*/ 474135 w 1098550"/>
                <a:gd name="connsiteY434" fmla="*/ 921390 h 2166937"/>
                <a:gd name="connsiteX435" fmla="*/ 474794 w 1098550"/>
                <a:gd name="connsiteY435" fmla="*/ 921992 h 2166937"/>
                <a:gd name="connsiteX436" fmla="*/ 478027 w 1098550"/>
                <a:gd name="connsiteY436" fmla="*/ 923334 h 2166937"/>
                <a:gd name="connsiteX437" fmla="*/ 485302 w 1098550"/>
                <a:gd name="connsiteY437" fmla="*/ 939710 h 2166937"/>
                <a:gd name="connsiteX438" fmla="*/ 488297 w 1098550"/>
                <a:gd name="connsiteY438" fmla="*/ 949232 h 2166937"/>
                <a:gd name="connsiteX439" fmla="*/ 447675 w 1098550"/>
                <a:gd name="connsiteY439" fmla="*/ 909638 h 2166937"/>
                <a:gd name="connsiteX440" fmla="*/ 467677 w 1098550"/>
                <a:gd name="connsiteY440" fmla="*/ 952501 h 2166937"/>
                <a:gd name="connsiteX441" fmla="*/ 467921 w 1098550"/>
                <a:gd name="connsiteY441" fmla="*/ 909173 h 2166937"/>
                <a:gd name="connsiteX442" fmla="*/ 474135 w 1098550"/>
                <a:gd name="connsiteY442" fmla="*/ 921390 h 2166937"/>
                <a:gd name="connsiteX443" fmla="*/ 471561 w 1098550"/>
                <a:gd name="connsiteY443" fmla="*/ 919039 h 2166937"/>
                <a:gd name="connsiteX444" fmla="*/ 445030 w 1098550"/>
                <a:gd name="connsiteY444" fmla="*/ 888473 h 2166937"/>
                <a:gd name="connsiteX445" fmla="*/ 452438 w 1098550"/>
                <a:gd name="connsiteY445" fmla="*/ 903288 h 2166937"/>
                <a:gd name="connsiteX446" fmla="*/ 450321 w 1098550"/>
                <a:gd name="connsiteY446" fmla="*/ 901171 h 2166937"/>
                <a:gd name="connsiteX447" fmla="*/ 436554 w 1098550"/>
                <a:gd name="connsiteY447" fmla="*/ 882633 h 2166937"/>
                <a:gd name="connsiteX448" fmla="*/ 456555 w 1098550"/>
                <a:gd name="connsiteY448" fmla="*/ 922635 h 2166937"/>
                <a:gd name="connsiteX449" fmla="*/ 454422 w 1098550"/>
                <a:gd name="connsiteY449" fmla="*/ 920502 h 2166937"/>
                <a:gd name="connsiteX450" fmla="*/ 437323 w 1098550"/>
                <a:gd name="connsiteY450" fmla="*/ 885404 h 2166937"/>
                <a:gd name="connsiteX451" fmla="*/ 453654 w 1098550"/>
                <a:gd name="connsiteY451" fmla="*/ 881125 h 2166937"/>
                <a:gd name="connsiteX452" fmla="*/ 456474 w 1098550"/>
                <a:gd name="connsiteY452" fmla="*/ 882530 h 2166937"/>
                <a:gd name="connsiteX453" fmla="*/ 464826 w 1098550"/>
                <a:gd name="connsiteY453" fmla="*/ 900784 h 2166937"/>
                <a:gd name="connsiteX454" fmla="*/ 467921 w 1098550"/>
                <a:gd name="connsiteY454" fmla="*/ 909173 h 2166937"/>
                <a:gd name="connsiteX455" fmla="*/ 434156 w 1098550"/>
                <a:gd name="connsiteY455" fmla="*/ 877838 h 2166937"/>
                <a:gd name="connsiteX456" fmla="*/ 435223 w 1098550"/>
                <a:gd name="connsiteY456" fmla="*/ 877838 h 2166937"/>
                <a:gd name="connsiteX457" fmla="*/ 436554 w 1098550"/>
                <a:gd name="connsiteY457" fmla="*/ 882633 h 2166937"/>
                <a:gd name="connsiteX458" fmla="*/ 438327 w 1098550"/>
                <a:gd name="connsiteY458" fmla="*/ 875066 h 2166937"/>
                <a:gd name="connsiteX459" fmla="*/ 439738 w 1098550"/>
                <a:gd name="connsiteY459" fmla="*/ 875771 h 2166937"/>
                <a:gd name="connsiteX460" fmla="*/ 445030 w 1098550"/>
                <a:gd name="connsiteY460" fmla="*/ 888471 h 2166937"/>
                <a:gd name="connsiteX461" fmla="*/ 445030 w 1098550"/>
                <a:gd name="connsiteY461" fmla="*/ 888473 h 2166937"/>
                <a:gd name="connsiteX462" fmla="*/ 448659 w 1098550"/>
                <a:gd name="connsiteY462" fmla="*/ 871304 h 2166937"/>
                <a:gd name="connsiteX463" fmla="*/ 453654 w 1098550"/>
                <a:gd name="connsiteY463" fmla="*/ 881125 h 2166937"/>
                <a:gd name="connsiteX464" fmla="*/ 452163 w 1098550"/>
                <a:gd name="connsiteY464" fmla="*/ 880382 h 2166937"/>
                <a:gd name="connsiteX465" fmla="*/ 432329 w 1098550"/>
                <a:gd name="connsiteY465" fmla="*/ 863071 h 2166937"/>
                <a:gd name="connsiteX466" fmla="*/ 438327 w 1098550"/>
                <a:gd name="connsiteY466" fmla="*/ 875066 h 2166937"/>
                <a:gd name="connsiteX467" fmla="*/ 435504 w 1098550"/>
                <a:gd name="connsiteY467" fmla="*/ 873655 h 2166937"/>
                <a:gd name="connsiteX468" fmla="*/ 427038 w 1098550"/>
                <a:gd name="connsiteY468" fmla="*/ 852488 h 2166937"/>
                <a:gd name="connsiteX469" fmla="*/ 429154 w 1098550"/>
                <a:gd name="connsiteY469" fmla="*/ 852488 h 2166937"/>
                <a:gd name="connsiteX470" fmla="*/ 432329 w 1098550"/>
                <a:gd name="connsiteY470" fmla="*/ 863070 h 2166937"/>
                <a:gd name="connsiteX471" fmla="*/ 438291 w 1098550"/>
                <a:gd name="connsiteY471" fmla="*/ 850921 h 2166937"/>
                <a:gd name="connsiteX472" fmla="*/ 441386 w 1098550"/>
                <a:gd name="connsiteY472" fmla="*/ 852463 h 2166937"/>
                <a:gd name="connsiteX473" fmla="*/ 446775 w 1098550"/>
                <a:gd name="connsiteY473" fmla="*/ 866423 h 2166937"/>
                <a:gd name="connsiteX474" fmla="*/ 448659 w 1098550"/>
                <a:gd name="connsiteY474" fmla="*/ 871304 h 2166937"/>
                <a:gd name="connsiteX475" fmla="*/ 418157 w 1098550"/>
                <a:gd name="connsiteY475" fmla="*/ 845840 h 2166937"/>
                <a:gd name="connsiteX476" fmla="*/ 434156 w 1098550"/>
                <a:gd name="connsiteY476" fmla="*/ 877838 h 2166937"/>
                <a:gd name="connsiteX477" fmla="*/ 433090 w 1098550"/>
                <a:gd name="connsiteY477" fmla="*/ 877838 h 2166937"/>
                <a:gd name="connsiteX478" fmla="*/ 425624 w 1098550"/>
                <a:gd name="connsiteY478" fmla="*/ 861839 h 2166937"/>
                <a:gd name="connsiteX479" fmla="*/ 434888 w 1098550"/>
                <a:gd name="connsiteY479" fmla="*/ 844231 h 2166937"/>
                <a:gd name="connsiteX480" fmla="*/ 438291 w 1098550"/>
                <a:gd name="connsiteY480" fmla="*/ 850921 h 2166937"/>
                <a:gd name="connsiteX481" fmla="*/ 437076 w 1098550"/>
                <a:gd name="connsiteY481" fmla="*/ 850315 h 2166937"/>
                <a:gd name="connsiteX482" fmla="*/ 411544 w 1098550"/>
                <a:gd name="connsiteY482" fmla="*/ 832614 h 2166937"/>
                <a:gd name="connsiteX483" fmla="*/ 418157 w 1098550"/>
                <a:gd name="connsiteY483" fmla="*/ 845840 h 2166937"/>
                <a:gd name="connsiteX484" fmla="*/ 416024 w 1098550"/>
                <a:gd name="connsiteY484" fmla="*/ 843707 h 2166937"/>
                <a:gd name="connsiteX485" fmla="*/ 413768 w 1098550"/>
                <a:gd name="connsiteY485" fmla="*/ 823953 h 2166937"/>
                <a:gd name="connsiteX486" fmla="*/ 420688 w 1098550"/>
                <a:gd name="connsiteY486" fmla="*/ 835025 h 2166937"/>
                <a:gd name="connsiteX487" fmla="*/ 418420 w 1098550"/>
                <a:gd name="connsiteY487" fmla="*/ 835025 h 2166937"/>
                <a:gd name="connsiteX488" fmla="*/ 403225 w 1098550"/>
                <a:gd name="connsiteY488" fmla="*/ 815975 h 2166937"/>
                <a:gd name="connsiteX489" fmla="*/ 410424 w 1098550"/>
                <a:gd name="connsiteY489" fmla="*/ 829841 h 2166937"/>
                <a:gd name="connsiteX490" fmla="*/ 411544 w 1098550"/>
                <a:gd name="connsiteY490" fmla="*/ 832614 h 2166937"/>
                <a:gd name="connsiteX491" fmla="*/ 419766 w 1098550"/>
                <a:gd name="connsiteY491" fmla="*/ 814500 h 2166937"/>
                <a:gd name="connsiteX492" fmla="*/ 420911 w 1098550"/>
                <a:gd name="connsiteY492" fmla="*/ 814880 h 2166937"/>
                <a:gd name="connsiteX493" fmla="*/ 424144 w 1098550"/>
                <a:gd name="connsiteY493" fmla="*/ 815954 h 2166937"/>
                <a:gd name="connsiteX494" fmla="*/ 430610 w 1098550"/>
                <a:gd name="connsiteY494" fmla="*/ 832329 h 2166937"/>
                <a:gd name="connsiteX495" fmla="*/ 434888 w 1098550"/>
                <a:gd name="connsiteY495" fmla="*/ 844231 h 2166937"/>
                <a:gd name="connsiteX496" fmla="*/ 404813 w 1098550"/>
                <a:gd name="connsiteY496" fmla="*/ 809625 h 2166937"/>
                <a:gd name="connsiteX497" fmla="*/ 407081 w 1098550"/>
                <a:gd name="connsiteY497" fmla="*/ 809625 h 2166937"/>
                <a:gd name="connsiteX498" fmla="*/ 412750 w 1098550"/>
                <a:gd name="connsiteY498" fmla="*/ 821531 h 2166937"/>
                <a:gd name="connsiteX499" fmla="*/ 413768 w 1098550"/>
                <a:gd name="connsiteY499" fmla="*/ 823953 h 2166937"/>
                <a:gd name="connsiteX500" fmla="*/ 415435 w 1098550"/>
                <a:gd name="connsiteY500" fmla="*/ 805986 h 2166937"/>
                <a:gd name="connsiteX501" fmla="*/ 419766 w 1098550"/>
                <a:gd name="connsiteY501" fmla="*/ 814500 h 2166937"/>
                <a:gd name="connsiteX502" fmla="*/ 417678 w 1098550"/>
                <a:gd name="connsiteY502" fmla="*/ 813806 h 2166937"/>
                <a:gd name="connsiteX503" fmla="*/ 373063 w 1098550"/>
                <a:gd name="connsiteY503" fmla="*/ 755650 h 2166937"/>
                <a:gd name="connsiteX504" fmla="*/ 390526 w 1098550"/>
                <a:gd name="connsiteY504" fmla="*/ 790015 h 2166937"/>
                <a:gd name="connsiteX505" fmla="*/ 390526 w 1098550"/>
                <a:gd name="connsiteY505" fmla="*/ 792163 h 2166937"/>
                <a:gd name="connsiteX506" fmla="*/ 339030 w 1098550"/>
                <a:gd name="connsiteY506" fmla="*/ 689174 h 2166937"/>
                <a:gd name="connsiteX507" fmla="*/ 342900 w 1098550"/>
                <a:gd name="connsiteY507" fmla="*/ 696913 h 2166937"/>
                <a:gd name="connsiteX508" fmla="*/ 340783 w 1098550"/>
                <a:gd name="connsiteY508" fmla="*/ 694796 h 2166937"/>
                <a:gd name="connsiteX509" fmla="*/ 334467 w 1098550"/>
                <a:gd name="connsiteY509" fmla="*/ 664420 h 2166937"/>
                <a:gd name="connsiteX510" fmla="*/ 341313 w 1098550"/>
                <a:gd name="connsiteY510" fmla="*/ 674688 h 2166937"/>
                <a:gd name="connsiteX511" fmla="*/ 339045 w 1098550"/>
                <a:gd name="connsiteY511" fmla="*/ 674688 h 2166937"/>
                <a:gd name="connsiteX512" fmla="*/ 323850 w 1098550"/>
                <a:gd name="connsiteY512" fmla="*/ 658813 h 2166937"/>
                <a:gd name="connsiteX513" fmla="*/ 339030 w 1098550"/>
                <a:gd name="connsiteY513" fmla="*/ 689174 h 2166937"/>
                <a:gd name="connsiteX514" fmla="*/ 339030 w 1098550"/>
                <a:gd name="connsiteY514" fmla="*/ 689174 h 2166937"/>
                <a:gd name="connsiteX515" fmla="*/ 325438 w 1098550"/>
                <a:gd name="connsiteY515" fmla="*/ 650875 h 2166937"/>
                <a:gd name="connsiteX516" fmla="*/ 327706 w 1098550"/>
                <a:gd name="connsiteY516" fmla="*/ 650875 h 2166937"/>
                <a:gd name="connsiteX517" fmla="*/ 333375 w 1098550"/>
                <a:gd name="connsiteY517" fmla="*/ 661970 h 2166937"/>
                <a:gd name="connsiteX518" fmla="*/ 334467 w 1098550"/>
                <a:gd name="connsiteY518" fmla="*/ 664420 h 2166937"/>
                <a:gd name="connsiteX519" fmla="*/ 290513 w 1098550"/>
                <a:gd name="connsiteY519" fmla="*/ 560388 h 2166937"/>
                <a:gd name="connsiteX520" fmla="*/ 301289 w 1098550"/>
                <a:gd name="connsiteY520" fmla="*/ 564683 h 2166937"/>
                <a:gd name="connsiteX521" fmla="*/ 314221 w 1098550"/>
                <a:gd name="connsiteY521" fmla="*/ 605488 h 2166937"/>
                <a:gd name="connsiteX522" fmla="*/ 322843 w 1098550"/>
                <a:gd name="connsiteY522" fmla="*/ 609783 h 2166937"/>
                <a:gd name="connsiteX523" fmla="*/ 331464 w 1098550"/>
                <a:gd name="connsiteY523" fmla="*/ 637702 h 2166937"/>
                <a:gd name="connsiteX524" fmla="*/ 337930 w 1098550"/>
                <a:gd name="connsiteY524" fmla="*/ 641997 h 2166937"/>
                <a:gd name="connsiteX525" fmla="*/ 346552 w 1098550"/>
                <a:gd name="connsiteY525" fmla="*/ 669916 h 2166937"/>
                <a:gd name="connsiteX526" fmla="*/ 353018 w 1098550"/>
                <a:gd name="connsiteY526" fmla="*/ 674211 h 2166937"/>
                <a:gd name="connsiteX527" fmla="*/ 363794 w 1098550"/>
                <a:gd name="connsiteY527" fmla="*/ 702130 h 2166937"/>
                <a:gd name="connsiteX528" fmla="*/ 370260 w 1098550"/>
                <a:gd name="connsiteY528" fmla="*/ 706425 h 2166937"/>
                <a:gd name="connsiteX529" fmla="*/ 383192 w 1098550"/>
                <a:gd name="connsiteY529" fmla="*/ 740787 h 2166937"/>
                <a:gd name="connsiteX530" fmla="*/ 387503 w 1098550"/>
                <a:gd name="connsiteY530" fmla="*/ 742935 h 2166937"/>
                <a:gd name="connsiteX531" fmla="*/ 406901 w 1098550"/>
                <a:gd name="connsiteY531" fmla="*/ 781592 h 2166937"/>
                <a:gd name="connsiteX532" fmla="*/ 409056 w 1098550"/>
                <a:gd name="connsiteY532" fmla="*/ 783740 h 2166937"/>
                <a:gd name="connsiteX533" fmla="*/ 413367 w 1098550"/>
                <a:gd name="connsiteY533" fmla="*/ 798773 h 2166937"/>
                <a:gd name="connsiteX534" fmla="*/ 415435 w 1098550"/>
                <a:gd name="connsiteY534" fmla="*/ 805986 h 2166937"/>
                <a:gd name="connsiteX535" fmla="*/ 276225 w 1098550"/>
                <a:gd name="connsiteY535" fmla="*/ 555625 h 2166937"/>
                <a:gd name="connsiteX536" fmla="*/ 278266 w 1098550"/>
                <a:gd name="connsiteY536" fmla="*/ 555625 h 2166937"/>
                <a:gd name="connsiteX537" fmla="*/ 290513 w 1098550"/>
                <a:gd name="connsiteY537" fmla="*/ 581025 h 2166937"/>
                <a:gd name="connsiteX538" fmla="*/ 281113 w 1098550"/>
                <a:gd name="connsiteY538" fmla="*/ 531574 h 2166937"/>
                <a:gd name="connsiteX539" fmla="*/ 287338 w 1098550"/>
                <a:gd name="connsiteY539" fmla="*/ 542925 h 2166937"/>
                <a:gd name="connsiteX540" fmla="*/ 283020 w 1098550"/>
                <a:gd name="connsiteY540" fmla="*/ 540785 h 2166937"/>
                <a:gd name="connsiteX541" fmla="*/ 273473 w 1098550"/>
                <a:gd name="connsiteY541" fmla="*/ 517641 h 2166937"/>
                <a:gd name="connsiteX542" fmla="*/ 274384 w 1098550"/>
                <a:gd name="connsiteY542" fmla="*/ 518319 h 2166937"/>
                <a:gd name="connsiteX543" fmla="*/ 278702 w 1098550"/>
                <a:gd name="connsiteY543" fmla="*/ 521528 h 2166937"/>
                <a:gd name="connsiteX544" fmla="*/ 280861 w 1098550"/>
                <a:gd name="connsiteY544" fmla="*/ 530354 h 2166937"/>
                <a:gd name="connsiteX545" fmla="*/ 281113 w 1098550"/>
                <a:gd name="connsiteY545" fmla="*/ 531574 h 2166937"/>
                <a:gd name="connsiteX546" fmla="*/ 267335 w 1098550"/>
                <a:gd name="connsiteY546" fmla="*/ 506450 h 2166937"/>
                <a:gd name="connsiteX547" fmla="*/ 273473 w 1098550"/>
                <a:gd name="connsiteY547" fmla="*/ 517641 h 2166937"/>
                <a:gd name="connsiteX548" fmla="*/ 270066 w 1098550"/>
                <a:gd name="connsiteY548" fmla="*/ 515109 h 2166937"/>
                <a:gd name="connsiteX549" fmla="*/ 254283 w 1098550"/>
                <a:gd name="connsiteY549" fmla="*/ 500628 h 2166937"/>
                <a:gd name="connsiteX550" fmla="*/ 271463 w 1098550"/>
                <a:gd name="connsiteY550" fmla="*/ 534988 h 2166937"/>
                <a:gd name="connsiteX551" fmla="*/ 262872 w 1098550"/>
                <a:gd name="connsiteY551" fmla="*/ 518611 h 2166937"/>
                <a:gd name="connsiteX552" fmla="*/ 254272 w 1098550"/>
                <a:gd name="connsiteY552" fmla="*/ 500605 h 2166937"/>
                <a:gd name="connsiteX553" fmla="*/ 254283 w 1098550"/>
                <a:gd name="connsiteY553" fmla="*/ 500628 h 2166937"/>
                <a:gd name="connsiteX554" fmla="*/ 254280 w 1098550"/>
                <a:gd name="connsiteY554" fmla="*/ 500623 h 2166937"/>
                <a:gd name="connsiteX555" fmla="*/ 250426 w 1098550"/>
                <a:gd name="connsiteY555" fmla="*/ 475615 h 2166937"/>
                <a:gd name="connsiteX556" fmla="*/ 253873 w 1098550"/>
                <a:gd name="connsiteY556" fmla="*/ 477665 h 2166937"/>
                <a:gd name="connsiteX557" fmla="*/ 259271 w 1098550"/>
                <a:gd name="connsiteY557" fmla="*/ 480874 h 2166937"/>
                <a:gd name="connsiteX558" fmla="*/ 264668 w 1098550"/>
                <a:gd name="connsiteY558" fmla="*/ 497992 h 2166937"/>
                <a:gd name="connsiteX559" fmla="*/ 267335 w 1098550"/>
                <a:gd name="connsiteY559" fmla="*/ 506450 h 2166937"/>
                <a:gd name="connsiteX560" fmla="*/ 247815 w 1098550"/>
                <a:gd name="connsiteY560" fmla="*/ 470854 h 2166937"/>
                <a:gd name="connsiteX561" fmla="*/ 250426 w 1098550"/>
                <a:gd name="connsiteY561" fmla="*/ 475615 h 2166937"/>
                <a:gd name="connsiteX562" fmla="*/ 248476 w 1098550"/>
                <a:gd name="connsiteY562" fmla="*/ 474455 h 2166937"/>
                <a:gd name="connsiteX563" fmla="*/ 234950 w 1098550"/>
                <a:gd name="connsiteY563" fmla="*/ 461963 h 2166937"/>
                <a:gd name="connsiteX564" fmla="*/ 237098 w 1098550"/>
                <a:gd name="connsiteY564" fmla="*/ 464111 h 2166937"/>
                <a:gd name="connsiteX565" fmla="*/ 244884 w 1098550"/>
                <a:gd name="connsiteY565" fmla="*/ 481561 h 2166937"/>
                <a:gd name="connsiteX566" fmla="*/ 254272 w 1098550"/>
                <a:gd name="connsiteY566" fmla="*/ 500605 h 2166937"/>
                <a:gd name="connsiteX567" fmla="*/ 233363 w 1098550"/>
                <a:gd name="connsiteY567" fmla="*/ 444500 h 2166937"/>
                <a:gd name="connsiteX568" fmla="*/ 244158 w 1098550"/>
                <a:gd name="connsiteY568" fmla="*/ 450919 h 2166937"/>
                <a:gd name="connsiteX569" fmla="*/ 246317 w 1098550"/>
                <a:gd name="connsiteY569" fmla="*/ 462687 h 2166937"/>
                <a:gd name="connsiteX570" fmla="*/ 247815 w 1098550"/>
                <a:gd name="connsiteY570" fmla="*/ 470854 h 2166937"/>
                <a:gd name="connsiteX571" fmla="*/ 221124 w 1098550"/>
                <a:gd name="connsiteY571" fmla="*/ 412357 h 2166937"/>
                <a:gd name="connsiteX572" fmla="*/ 228601 w 1098550"/>
                <a:gd name="connsiteY572" fmla="*/ 427038 h 2166937"/>
                <a:gd name="connsiteX573" fmla="*/ 222141 w 1098550"/>
                <a:gd name="connsiteY573" fmla="*/ 422746 h 2166937"/>
                <a:gd name="connsiteX574" fmla="*/ 212968 w 1098550"/>
                <a:gd name="connsiteY574" fmla="*/ 396343 h 2166937"/>
                <a:gd name="connsiteX575" fmla="*/ 214604 w 1098550"/>
                <a:gd name="connsiteY575" fmla="*/ 396995 h 2166937"/>
                <a:gd name="connsiteX576" fmla="*/ 219987 w 1098550"/>
                <a:gd name="connsiteY576" fmla="*/ 399141 h 2166937"/>
                <a:gd name="connsiteX577" fmla="*/ 221064 w 1098550"/>
                <a:gd name="connsiteY577" fmla="*/ 411748 h 2166937"/>
                <a:gd name="connsiteX578" fmla="*/ 221124 w 1098550"/>
                <a:gd name="connsiteY578" fmla="*/ 412357 h 2166937"/>
                <a:gd name="connsiteX579" fmla="*/ 191702 w 1098550"/>
                <a:gd name="connsiteY579" fmla="*/ 373877 h 2166937"/>
                <a:gd name="connsiteX580" fmla="*/ 200026 w 1098550"/>
                <a:gd name="connsiteY580" fmla="*/ 390525 h 2166937"/>
                <a:gd name="connsiteX581" fmla="*/ 197985 w 1098550"/>
                <a:gd name="connsiteY581" fmla="*/ 388327 h 2166937"/>
                <a:gd name="connsiteX582" fmla="*/ 192116 w 1098550"/>
                <a:gd name="connsiteY582" fmla="*/ 375138 h 2166937"/>
                <a:gd name="connsiteX583" fmla="*/ 195490 w 1098550"/>
                <a:gd name="connsiteY583" fmla="*/ 362025 h 2166937"/>
                <a:gd name="connsiteX584" fmla="*/ 212968 w 1098550"/>
                <a:gd name="connsiteY584" fmla="*/ 396343 h 2166937"/>
                <a:gd name="connsiteX585" fmla="*/ 209221 w 1098550"/>
                <a:gd name="connsiteY585" fmla="*/ 394849 h 2166937"/>
                <a:gd name="connsiteX586" fmla="*/ 200607 w 1098550"/>
                <a:gd name="connsiteY586" fmla="*/ 373658 h 2166937"/>
                <a:gd name="connsiteX587" fmla="*/ 185738 w 1098550"/>
                <a:gd name="connsiteY587" fmla="*/ 361950 h 2166937"/>
                <a:gd name="connsiteX588" fmla="*/ 187779 w 1098550"/>
                <a:gd name="connsiteY588" fmla="*/ 361950 h 2166937"/>
                <a:gd name="connsiteX589" fmla="*/ 191702 w 1098550"/>
                <a:gd name="connsiteY589" fmla="*/ 373877 h 2166937"/>
                <a:gd name="connsiteX590" fmla="*/ 191317 w 1098550"/>
                <a:gd name="connsiteY590" fmla="*/ 353831 h 2166937"/>
                <a:gd name="connsiteX591" fmla="*/ 191994 w 1098550"/>
                <a:gd name="connsiteY591" fmla="*/ 354077 h 2166937"/>
                <a:gd name="connsiteX592" fmla="*/ 195490 w 1098550"/>
                <a:gd name="connsiteY592" fmla="*/ 362025 h 2166937"/>
                <a:gd name="connsiteX593" fmla="*/ 178719 w 1098550"/>
                <a:gd name="connsiteY593" fmla="*/ 329095 h 2166937"/>
                <a:gd name="connsiteX594" fmla="*/ 191317 w 1098550"/>
                <a:gd name="connsiteY594" fmla="*/ 353831 h 2166937"/>
                <a:gd name="connsiteX595" fmla="*/ 189033 w 1098550"/>
                <a:gd name="connsiteY595" fmla="*/ 353004 h 2166937"/>
                <a:gd name="connsiteX596" fmla="*/ 187687 w 1098550"/>
                <a:gd name="connsiteY596" fmla="*/ 351931 h 2166937"/>
                <a:gd name="connsiteX597" fmla="*/ 181227 w 1098550"/>
                <a:gd name="connsiteY597" fmla="*/ 335032 h 2166937"/>
                <a:gd name="connsiteX598" fmla="*/ 179388 w 1098550"/>
                <a:gd name="connsiteY598" fmla="*/ 323850 h 2166937"/>
                <a:gd name="connsiteX599" fmla="*/ 200026 w 1098550"/>
                <a:gd name="connsiteY599" fmla="*/ 361950 h 2166937"/>
                <a:gd name="connsiteX600" fmla="*/ 197962 w 1098550"/>
                <a:gd name="connsiteY600" fmla="*/ 359833 h 2166937"/>
                <a:gd name="connsiteX601" fmla="*/ 179388 w 1098550"/>
                <a:gd name="connsiteY601" fmla="*/ 323850 h 2166937"/>
                <a:gd name="connsiteX602" fmla="*/ 173772 w 1098550"/>
                <a:gd name="connsiteY602" fmla="*/ 319381 h 2166937"/>
                <a:gd name="connsiteX603" fmla="*/ 174767 w 1098550"/>
                <a:gd name="connsiteY603" fmla="*/ 319742 h 2166937"/>
                <a:gd name="connsiteX604" fmla="*/ 178719 w 1098550"/>
                <a:gd name="connsiteY604" fmla="*/ 329095 h 2166937"/>
                <a:gd name="connsiteX605" fmla="*/ 165194 w 1098550"/>
                <a:gd name="connsiteY605" fmla="*/ 302539 h 2166937"/>
                <a:gd name="connsiteX606" fmla="*/ 173772 w 1098550"/>
                <a:gd name="connsiteY606" fmla="*/ 319381 h 2166937"/>
                <a:gd name="connsiteX607" fmla="*/ 171806 w 1098550"/>
                <a:gd name="connsiteY607" fmla="*/ 318669 h 2166937"/>
                <a:gd name="connsiteX608" fmla="*/ 170460 w 1098550"/>
                <a:gd name="connsiteY608" fmla="*/ 317596 h 2166937"/>
                <a:gd name="connsiteX609" fmla="*/ 166154 w 1098550"/>
                <a:gd name="connsiteY609" fmla="*/ 304989 h 2166937"/>
                <a:gd name="connsiteX610" fmla="*/ 160499 w 1098550"/>
                <a:gd name="connsiteY610" fmla="*/ 293319 h 2166937"/>
                <a:gd name="connsiteX611" fmla="*/ 161847 w 1098550"/>
                <a:gd name="connsiteY611" fmla="*/ 293991 h 2166937"/>
                <a:gd name="connsiteX612" fmla="*/ 165194 w 1098550"/>
                <a:gd name="connsiteY612" fmla="*/ 302539 h 2166937"/>
                <a:gd name="connsiteX613" fmla="*/ 142838 w 1098550"/>
                <a:gd name="connsiteY613" fmla="*/ 258642 h 2166937"/>
                <a:gd name="connsiteX614" fmla="*/ 160499 w 1098550"/>
                <a:gd name="connsiteY614" fmla="*/ 293319 h 2166937"/>
                <a:gd name="connsiteX615" fmla="*/ 157540 w 1098550"/>
                <a:gd name="connsiteY615" fmla="*/ 291845 h 2166937"/>
                <a:gd name="connsiteX616" fmla="*/ 148927 w 1098550"/>
                <a:gd name="connsiteY616" fmla="*/ 271727 h 2166937"/>
                <a:gd name="connsiteX617" fmla="*/ 131763 w 1098550"/>
                <a:gd name="connsiteY617" fmla="*/ 257175 h 2166937"/>
                <a:gd name="connsiteX618" fmla="*/ 133935 w 1098550"/>
                <a:gd name="connsiteY618" fmla="*/ 257175 h 2166937"/>
                <a:gd name="connsiteX619" fmla="*/ 155659 w 1098550"/>
                <a:gd name="connsiteY619" fmla="*/ 301918 h 2166937"/>
                <a:gd name="connsiteX620" fmla="*/ 157831 w 1098550"/>
                <a:gd name="connsiteY620" fmla="*/ 301918 h 2166937"/>
                <a:gd name="connsiteX621" fmla="*/ 173038 w 1098550"/>
                <a:gd name="connsiteY621" fmla="*/ 338138 h 2166937"/>
                <a:gd name="connsiteX622" fmla="*/ 139830 w 1098550"/>
                <a:gd name="connsiteY622" fmla="*/ 252736 h 2166937"/>
                <a:gd name="connsiteX623" fmla="*/ 140314 w 1098550"/>
                <a:gd name="connsiteY623" fmla="*/ 253218 h 2166937"/>
                <a:gd name="connsiteX624" fmla="*/ 142838 w 1098550"/>
                <a:gd name="connsiteY624" fmla="*/ 258642 h 2166937"/>
                <a:gd name="connsiteX625" fmla="*/ 129178 w 1098550"/>
                <a:gd name="connsiteY625" fmla="*/ 231821 h 2166937"/>
                <a:gd name="connsiteX626" fmla="*/ 139830 w 1098550"/>
                <a:gd name="connsiteY626" fmla="*/ 252736 h 2166937"/>
                <a:gd name="connsiteX627" fmla="*/ 136007 w 1098550"/>
                <a:gd name="connsiteY627" fmla="*/ 248927 h 2166937"/>
                <a:gd name="connsiteX628" fmla="*/ 130624 w 1098550"/>
                <a:gd name="connsiteY628" fmla="*/ 235783 h 2166937"/>
                <a:gd name="connsiteX629" fmla="*/ 123365 w 1098550"/>
                <a:gd name="connsiteY629" fmla="*/ 220407 h 2166937"/>
                <a:gd name="connsiteX630" fmla="*/ 125240 w 1098550"/>
                <a:gd name="connsiteY630" fmla="*/ 221030 h 2166937"/>
                <a:gd name="connsiteX631" fmla="*/ 129178 w 1098550"/>
                <a:gd name="connsiteY631" fmla="*/ 231821 h 2166937"/>
                <a:gd name="connsiteX632" fmla="*/ 107950 w 1098550"/>
                <a:gd name="connsiteY632" fmla="*/ 206375 h 2166937"/>
                <a:gd name="connsiteX633" fmla="*/ 120650 w 1098550"/>
                <a:gd name="connsiteY633" fmla="*/ 228600 h 2166937"/>
                <a:gd name="connsiteX634" fmla="*/ 118533 w 1098550"/>
                <a:gd name="connsiteY634" fmla="*/ 228600 h 2166937"/>
                <a:gd name="connsiteX635" fmla="*/ 107950 w 1098550"/>
                <a:gd name="connsiteY635" fmla="*/ 206375 h 2166937"/>
                <a:gd name="connsiteX636" fmla="*/ 87733 w 1098550"/>
                <a:gd name="connsiteY636" fmla="*/ 200865 h 2166937"/>
                <a:gd name="connsiteX637" fmla="*/ 95251 w 1098550"/>
                <a:gd name="connsiteY637" fmla="*/ 215900 h 2166937"/>
                <a:gd name="connsiteX638" fmla="*/ 93103 w 1098550"/>
                <a:gd name="connsiteY638" fmla="*/ 213752 h 2166937"/>
                <a:gd name="connsiteX639" fmla="*/ 78068 w 1098550"/>
                <a:gd name="connsiteY639" fmla="*/ 181535 h 2166937"/>
                <a:gd name="connsiteX640" fmla="*/ 86391 w 1098550"/>
                <a:gd name="connsiteY640" fmla="*/ 197644 h 2166937"/>
                <a:gd name="connsiteX641" fmla="*/ 87733 w 1098550"/>
                <a:gd name="connsiteY641" fmla="*/ 200865 h 2166937"/>
                <a:gd name="connsiteX642" fmla="*/ 99872 w 1098550"/>
                <a:gd name="connsiteY642" fmla="*/ 174280 h 2166937"/>
                <a:gd name="connsiteX643" fmla="*/ 123365 w 1098550"/>
                <a:gd name="connsiteY643" fmla="*/ 220407 h 2166937"/>
                <a:gd name="connsiteX644" fmla="*/ 122010 w 1098550"/>
                <a:gd name="connsiteY644" fmla="*/ 219957 h 2166937"/>
                <a:gd name="connsiteX645" fmla="*/ 118780 w 1098550"/>
                <a:gd name="connsiteY645" fmla="*/ 218884 h 2166937"/>
                <a:gd name="connsiteX646" fmla="*/ 110167 w 1098550"/>
                <a:gd name="connsiteY646" fmla="*/ 195279 h 2166937"/>
                <a:gd name="connsiteX647" fmla="*/ 105860 w 1098550"/>
                <a:gd name="connsiteY647" fmla="*/ 190987 h 2166937"/>
                <a:gd name="connsiteX648" fmla="*/ 100477 w 1098550"/>
                <a:gd name="connsiteY648" fmla="*/ 175965 h 2166937"/>
                <a:gd name="connsiteX649" fmla="*/ 92671 w 1098550"/>
                <a:gd name="connsiteY649" fmla="*/ 160139 h 2166937"/>
                <a:gd name="connsiteX650" fmla="*/ 95093 w 1098550"/>
                <a:gd name="connsiteY650" fmla="*/ 160944 h 2166937"/>
                <a:gd name="connsiteX651" fmla="*/ 99872 w 1098550"/>
                <a:gd name="connsiteY651" fmla="*/ 174280 h 2166937"/>
                <a:gd name="connsiteX652" fmla="*/ 58738 w 1098550"/>
                <a:gd name="connsiteY652" fmla="*/ 142875 h 2166937"/>
                <a:gd name="connsiteX653" fmla="*/ 78068 w 1098550"/>
                <a:gd name="connsiteY653" fmla="*/ 181535 h 2166937"/>
                <a:gd name="connsiteX654" fmla="*/ 73773 w 1098550"/>
                <a:gd name="connsiteY654" fmla="*/ 179387 h 2166937"/>
                <a:gd name="connsiteX655" fmla="*/ 58738 w 1098550"/>
                <a:gd name="connsiteY655" fmla="*/ 145023 h 2166937"/>
                <a:gd name="connsiteX656" fmla="*/ 58738 w 1098550"/>
                <a:gd name="connsiteY656" fmla="*/ 142875 h 2166937"/>
                <a:gd name="connsiteX657" fmla="*/ 81683 w 1098550"/>
                <a:gd name="connsiteY657" fmla="*/ 138564 h 2166937"/>
                <a:gd name="connsiteX658" fmla="*/ 92671 w 1098550"/>
                <a:gd name="connsiteY658" fmla="*/ 160139 h 2166937"/>
                <a:gd name="connsiteX659" fmla="*/ 91863 w 1098550"/>
                <a:gd name="connsiteY659" fmla="*/ 159871 h 2166937"/>
                <a:gd name="connsiteX660" fmla="*/ 88633 w 1098550"/>
                <a:gd name="connsiteY660" fmla="*/ 158798 h 2166937"/>
                <a:gd name="connsiteX661" fmla="*/ 82981 w 1098550"/>
                <a:gd name="connsiteY661" fmla="*/ 141631 h 2166937"/>
                <a:gd name="connsiteX662" fmla="*/ 74089 w 1098550"/>
                <a:gd name="connsiteY662" fmla="*/ 123654 h 2166937"/>
                <a:gd name="connsiteX663" fmla="*/ 75713 w 1098550"/>
                <a:gd name="connsiteY663" fmla="*/ 124463 h 2166937"/>
                <a:gd name="connsiteX664" fmla="*/ 81683 w 1098550"/>
                <a:gd name="connsiteY664" fmla="*/ 138564 h 2166937"/>
                <a:gd name="connsiteX665" fmla="*/ 62227 w 1098550"/>
                <a:gd name="connsiteY665" fmla="*/ 100363 h 2166937"/>
                <a:gd name="connsiteX666" fmla="*/ 74089 w 1098550"/>
                <a:gd name="connsiteY666" fmla="*/ 123654 h 2166937"/>
                <a:gd name="connsiteX667" fmla="*/ 71406 w 1098550"/>
                <a:gd name="connsiteY667" fmla="*/ 122317 h 2166937"/>
                <a:gd name="connsiteX668" fmla="*/ 66023 w 1098550"/>
                <a:gd name="connsiteY668" fmla="*/ 109442 h 2166937"/>
                <a:gd name="connsiteX669" fmla="*/ 30163 w 1098550"/>
                <a:gd name="connsiteY669" fmla="*/ 96838 h 2166937"/>
                <a:gd name="connsiteX670" fmla="*/ 32385 w 1098550"/>
                <a:gd name="connsiteY670" fmla="*/ 98955 h 2166937"/>
                <a:gd name="connsiteX671" fmla="*/ 50165 w 1098550"/>
                <a:gd name="connsiteY671" fmla="*/ 134938 h 2166937"/>
                <a:gd name="connsiteX672" fmla="*/ 20668 w 1098550"/>
                <a:gd name="connsiteY672" fmla="*/ 70120 h 2166937"/>
                <a:gd name="connsiteX673" fmla="*/ 21478 w 1098550"/>
                <a:gd name="connsiteY673" fmla="*/ 70531 h 2166937"/>
                <a:gd name="connsiteX674" fmla="*/ 36513 w 1098550"/>
                <a:gd name="connsiteY674" fmla="*/ 101011 h 2166937"/>
                <a:gd name="connsiteX675" fmla="*/ 36513 w 1098550"/>
                <a:gd name="connsiteY675" fmla="*/ 103188 h 2166937"/>
                <a:gd name="connsiteX676" fmla="*/ 44402 w 1098550"/>
                <a:gd name="connsiteY676" fmla="*/ 65363 h 2166937"/>
                <a:gd name="connsiteX677" fmla="*/ 45566 w 1098550"/>
                <a:gd name="connsiteY677" fmla="*/ 66523 h 2166937"/>
                <a:gd name="connsiteX678" fmla="*/ 60640 w 1098550"/>
                <a:gd name="connsiteY678" fmla="*/ 94420 h 2166937"/>
                <a:gd name="connsiteX679" fmla="*/ 60640 w 1098550"/>
                <a:gd name="connsiteY679" fmla="*/ 96566 h 2166937"/>
                <a:gd name="connsiteX680" fmla="*/ 62227 w 1098550"/>
                <a:gd name="connsiteY680" fmla="*/ 100363 h 2166937"/>
                <a:gd name="connsiteX681" fmla="*/ 39381 w 1098550"/>
                <a:gd name="connsiteY681" fmla="*/ 55505 h 2166937"/>
                <a:gd name="connsiteX682" fmla="*/ 44402 w 1098550"/>
                <a:gd name="connsiteY682" fmla="*/ 65363 h 2166937"/>
                <a:gd name="connsiteX683" fmla="*/ 43413 w 1098550"/>
                <a:gd name="connsiteY683" fmla="*/ 64377 h 2166937"/>
                <a:gd name="connsiteX684" fmla="*/ 27955 w 1098550"/>
                <a:gd name="connsiteY684" fmla="*/ 33070 h 2166937"/>
                <a:gd name="connsiteX685" fmla="*/ 30493 w 1098550"/>
                <a:gd name="connsiteY685" fmla="*/ 34335 h 2166937"/>
                <a:gd name="connsiteX686" fmla="*/ 36953 w 1098550"/>
                <a:gd name="connsiteY686" fmla="*/ 50161 h 2166937"/>
                <a:gd name="connsiteX687" fmla="*/ 39381 w 1098550"/>
                <a:gd name="connsiteY687" fmla="*/ 55505 h 2166937"/>
                <a:gd name="connsiteX688" fmla="*/ 0 w 1098550"/>
                <a:gd name="connsiteY688" fmla="*/ 26988 h 2166937"/>
                <a:gd name="connsiteX689" fmla="*/ 20668 w 1098550"/>
                <a:gd name="connsiteY689" fmla="*/ 70120 h 2166937"/>
                <a:gd name="connsiteX690" fmla="*/ 17182 w 1098550"/>
                <a:gd name="connsiteY690" fmla="*/ 68354 h 2166937"/>
                <a:gd name="connsiteX691" fmla="*/ 0 w 1098550"/>
                <a:gd name="connsiteY691" fmla="*/ 26988 h 2166937"/>
                <a:gd name="connsiteX692" fmla="*/ 11113 w 1098550"/>
                <a:gd name="connsiteY692" fmla="*/ 0 h 2166937"/>
                <a:gd name="connsiteX693" fmla="*/ 27955 w 1098550"/>
                <a:gd name="connsiteY693" fmla="*/ 33070 h 2166937"/>
                <a:gd name="connsiteX694" fmla="*/ 26186 w 1098550"/>
                <a:gd name="connsiteY694" fmla="*/ 32189 h 2166937"/>
                <a:gd name="connsiteX695" fmla="*/ 11113 w 1098550"/>
                <a:gd name="connsiteY695" fmla="*/ 0 h 216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</a:cxnLst>
              <a:rect l="l" t="t" r="r" b="b"/>
              <a:pathLst>
                <a:path w="1098550" h="2166937">
                  <a:moveTo>
                    <a:pt x="1072092" y="2160587"/>
                  </a:moveTo>
                  <a:lnTo>
                    <a:pt x="1082675" y="2166937"/>
                  </a:lnTo>
                  <a:cubicBezTo>
                    <a:pt x="1082675" y="2166937"/>
                    <a:pt x="1069975" y="2160587"/>
                    <a:pt x="1072092" y="2160587"/>
                  </a:cubicBezTo>
                  <a:close/>
                  <a:moveTo>
                    <a:pt x="1079500" y="2128838"/>
                  </a:moveTo>
                  <a:lnTo>
                    <a:pt x="1098550" y="2165351"/>
                  </a:lnTo>
                  <a:cubicBezTo>
                    <a:pt x="1098550" y="2165351"/>
                    <a:pt x="1079500" y="2130986"/>
                    <a:pt x="1079500" y="2128838"/>
                  </a:cubicBezTo>
                  <a:close/>
                  <a:moveTo>
                    <a:pt x="1058127" y="2117996"/>
                  </a:moveTo>
                  <a:lnTo>
                    <a:pt x="1062318" y="2120079"/>
                  </a:lnTo>
                  <a:cubicBezTo>
                    <a:pt x="1062318" y="2120079"/>
                    <a:pt x="1079501" y="2152103"/>
                    <a:pt x="1079501" y="2154238"/>
                  </a:cubicBezTo>
                  <a:close/>
                  <a:moveTo>
                    <a:pt x="1051828" y="2107314"/>
                  </a:moveTo>
                  <a:lnTo>
                    <a:pt x="1058127" y="2117996"/>
                  </a:lnTo>
                  <a:lnTo>
                    <a:pt x="1058023" y="2117944"/>
                  </a:lnTo>
                  <a:cubicBezTo>
                    <a:pt x="1055875" y="2116876"/>
                    <a:pt x="1053727" y="2115809"/>
                    <a:pt x="1053727" y="2115809"/>
                  </a:cubicBezTo>
                  <a:close/>
                  <a:moveTo>
                    <a:pt x="1042988" y="2092325"/>
                  </a:moveTo>
                  <a:cubicBezTo>
                    <a:pt x="1042988" y="2092325"/>
                    <a:pt x="1049431" y="2096595"/>
                    <a:pt x="1049431" y="2096595"/>
                  </a:cubicBezTo>
                  <a:cubicBezTo>
                    <a:pt x="1049431" y="2096595"/>
                    <a:pt x="1049431" y="2096595"/>
                    <a:pt x="1049968" y="2098996"/>
                  </a:cubicBezTo>
                  <a:lnTo>
                    <a:pt x="1051828" y="2107314"/>
                  </a:lnTo>
                  <a:close/>
                  <a:moveTo>
                    <a:pt x="1060450" y="2087563"/>
                  </a:moveTo>
                  <a:lnTo>
                    <a:pt x="1073150" y="2111376"/>
                  </a:lnTo>
                  <a:cubicBezTo>
                    <a:pt x="1073150" y="2111376"/>
                    <a:pt x="1060450" y="2089728"/>
                    <a:pt x="1060450" y="2087563"/>
                  </a:cubicBezTo>
                  <a:close/>
                  <a:moveTo>
                    <a:pt x="1051521" y="2071688"/>
                  </a:moveTo>
                  <a:lnTo>
                    <a:pt x="1066801" y="2101851"/>
                  </a:lnTo>
                  <a:cubicBezTo>
                    <a:pt x="1066801" y="2099696"/>
                    <a:pt x="1049338" y="2073842"/>
                    <a:pt x="1051521" y="2071688"/>
                  </a:cubicBezTo>
                  <a:close/>
                  <a:moveTo>
                    <a:pt x="1042988" y="2051050"/>
                  </a:moveTo>
                  <a:cubicBezTo>
                    <a:pt x="1042988" y="2051050"/>
                    <a:pt x="1042988" y="2051050"/>
                    <a:pt x="1045104" y="2051050"/>
                  </a:cubicBezTo>
                  <a:cubicBezTo>
                    <a:pt x="1045104" y="2051050"/>
                    <a:pt x="1055688" y="2071688"/>
                    <a:pt x="1055688" y="2071688"/>
                  </a:cubicBezTo>
                  <a:close/>
                  <a:moveTo>
                    <a:pt x="1048192" y="2048988"/>
                  </a:moveTo>
                  <a:lnTo>
                    <a:pt x="1057275" y="2065338"/>
                  </a:lnTo>
                  <a:cubicBezTo>
                    <a:pt x="1057275" y="2065338"/>
                    <a:pt x="1055158" y="2065338"/>
                    <a:pt x="1055158" y="2065338"/>
                  </a:cubicBezTo>
                  <a:cubicBezTo>
                    <a:pt x="1055687" y="2064809"/>
                    <a:pt x="1054894" y="2062427"/>
                    <a:pt x="1053405" y="2059153"/>
                  </a:cubicBezTo>
                  <a:close/>
                  <a:moveTo>
                    <a:pt x="1045635" y="2044386"/>
                  </a:moveTo>
                  <a:lnTo>
                    <a:pt x="1047485" y="2047611"/>
                  </a:lnTo>
                  <a:lnTo>
                    <a:pt x="1048192" y="2048988"/>
                  </a:lnTo>
                  <a:close/>
                  <a:moveTo>
                    <a:pt x="1021036" y="2040595"/>
                  </a:moveTo>
                  <a:lnTo>
                    <a:pt x="1039813" y="2074863"/>
                  </a:lnTo>
                  <a:cubicBezTo>
                    <a:pt x="1039813" y="2074863"/>
                    <a:pt x="1031346" y="2070571"/>
                    <a:pt x="1031346" y="2070571"/>
                  </a:cubicBezTo>
                  <a:cubicBezTo>
                    <a:pt x="1031346" y="2070571"/>
                    <a:pt x="1027642" y="2061450"/>
                    <a:pt x="1024202" y="2052061"/>
                  </a:cubicBezTo>
                  <a:close/>
                  <a:moveTo>
                    <a:pt x="1015390" y="2030290"/>
                  </a:moveTo>
                  <a:lnTo>
                    <a:pt x="1018646" y="2031941"/>
                  </a:lnTo>
                  <a:lnTo>
                    <a:pt x="1021036" y="2040595"/>
                  </a:lnTo>
                  <a:close/>
                  <a:moveTo>
                    <a:pt x="1030126" y="2016470"/>
                  </a:moveTo>
                  <a:lnTo>
                    <a:pt x="1045635" y="2044386"/>
                  </a:lnTo>
                  <a:lnTo>
                    <a:pt x="1038225" y="2031471"/>
                  </a:lnTo>
                  <a:cubicBezTo>
                    <a:pt x="1038225" y="2031471"/>
                    <a:pt x="1033991" y="2029354"/>
                    <a:pt x="1033991" y="2029354"/>
                  </a:cubicBezTo>
                  <a:cubicBezTo>
                    <a:pt x="1033991" y="2029354"/>
                    <a:pt x="1032404" y="2024063"/>
                    <a:pt x="1030816" y="2018771"/>
                  </a:cubicBezTo>
                  <a:close/>
                  <a:moveTo>
                    <a:pt x="1004751" y="2010875"/>
                  </a:moveTo>
                  <a:lnTo>
                    <a:pt x="1015390" y="2030290"/>
                  </a:lnTo>
                  <a:lnTo>
                    <a:pt x="1014413" y="2029795"/>
                  </a:lnTo>
                  <a:cubicBezTo>
                    <a:pt x="1012296" y="2028722"/>
                    <a:pt x="1010179" y="2027649"/>
                    <a:pt x="1010179" y="2027649"/>
                  </a:cubicBezTo>
                  <a:cubicBezTo>
                    <a:pt x="1010179" y="2027649"/>
                    <a:pt x="1007533" y="2020138"/>
                    <a:pt x="1005152" y="2012627"/>
                  </a:cubicBezTo>
                  <a:close/>
                  <a:moveTo>
                    <a:pt x="1025525" y="2008188"/>
                  </a:moveTo>
                  <a:cubicBezTo>
                    <a:pt x="1025525" y="2008188"/>
                    <a:pt x="1027641" y="2008188"/>
                    <a:pt x="1027641" y="2008188"/>
                  </a:cubicBezTo>
                  <a:lnTo>
                    <a:pt x="1030126" y="2016470"/>
                  </a:lnTo>
                  <a:close/>
                  <a:moveTo>
                    <a:pt x="1016000" y="2005013"/>
                  </a:moveTo>
                  <a:cubicBezTo>
                    <a:pt x="1016000" y="2005013"/>
                    <a:pt x="1022548" y="2007211"/>
                    <a:pt x="1022548" y="2007211"/>
                  </a:cubicBezTo>
                  <a:cubicBezTo>
                    <a:pt x="1022548" y="2007211"/>
                    <a:pt x="1025277" y="2013255"/>
                    <a:pt x="1027733" y="2019575"/>
                  </a:cubicBezTo>
                  <a:lnTo>
                    <a:pt x="1029736" y="2027490"/>
                  </a:lnTo>
                  <a:lnTo>
                    <a:pt x="1027300" y="2023503"/>
                  </a:lnTo>
                  <a:lnTo>
                    <a:pt x="1029993" y="2028505"/>
                  </a:lnTo>
                  <a:lnTo>
                    <a:pt x="1029736" y="2027490"/>
                  </a:lnTo>
                  <a:lnTo>
                    <a:pt x="1033463" y="2033588"/>
                  </a:lnTo>
                  <a:lnTo>
                    <a:pt x="1032730" y="2033588"/>
                  </a:lnTo>
                  <a:lnTo>
                    <a:pt x="1042988" y="2052638"/>
                  </a:lnTo>
                  <a:cubicBezTo>
                    <a:pt x="1042988" y="2052638"/>
                    <a:pt x="1040765" y="2052638"/>
                    <a:pt x="1040765" y="2052638"/>
                  </a:cubicBezTo>
                  <a:lnTo>
                    <a:pt x="1031533" y="2033588"/>
                  </a:lnTo>
                  <a:lnTo>
                    <a:pt x="1031280" y="2033588"/>
                  </a:lnTo>
                  <a:lnTo>
                    <a:pt x="1031002" y="2032492"/>
                  </a:lnTo>
                  <a:lnTo>
                    <a:pt x="1029201" y="2028776"/>
                  </a:lnTo>
                  <a:lnTo>
                    <a:pt x="1024142" y="2018336"/>
                  </a:lnTo>
                  <a:close/>
                  <a:moveTo>
                    <a:pt x="995851" y="1994632"/>
                  </a:moveTo>
                  <a:lnTo>
                    <a:pt x="1001713" y="1997604"/>
                  </a:lnTo>
                  <a:lnTo>
                    <a:pt x="1004751" y="2010875"/>
                  </a:lnTo>
                  <a:close/>
                  <a:moveTo>
                    <a:pt x="990980" y="1985742"/>
                  </a:moveTo>
                  <a:lnTo>
                    <a:pt x="995851" y="1994632"/>
                  </a:lnTo>
                  <a:lnTo>
                    <a:pt x="994305" y="1993848"/>
                  </a:lnTo>
                  <a:cubicBezTo>
                    <a:pt x="993246" y="1993312"/>
                    <a:pt x="993246" y="1993312"/>
                    <a:pt x="993246" y="1993312"/>
                  </a:cubicBezTo>
                  <a:close/>
                  <a:moveTo>
                    <a:pt x="1003300" y="1965325"/>
                  </a:moveTo>
                  <a:cubicBezTo>
                    <a:pt x="1003300" y="1965325"/>
                    <a:pt x="1005483" y="1965325"/>
                    <a:pt x="1005483" y="1965325"/>
                  </a:cubicBezTo>
                  <a:cubicBezTo>
                    <a:pt x="1003300" y="1967441"/>
                    <a:pt x="1020763" y="1994958"/>
                    <a:pt x="1020763" y="1997075"/>
                  </a:cubicBezTo>
                  <a:close/>
                  <a:moveTo>
                    <a:pt x="976313" y="1958975"/>
                  </a:moveTo>
                  <a:cubicBezTo>
                    <a:pt x="976313" y="1958975"/>
                    <a:pt x="976313" y="1958975"/>
                    <a:pt x="982663" y="1963267"/>
                  </a:cubicBezTo>
                  <a:cubicBezTo>
                    <a:pt x="982663" y="1963267"/>
                    <a:pt x="985838" y="1970778"/>
                    <a:pt x="988748" y="1978289"/>
                  </a:cubicBezTo>
                  <a:lnTo>
                    <a:pt x="990980" y="1985742"/>
                  </a:lnTo>
                  <a:close/>
                  <a:moveTo>
                    <a:pt x="941388" y="1887538"/>
                  </a:moveTo>
                  <a:lnTo>
                    <a:pt x="954088" y="1911351"/>
                  </a:lnTo>
                  <a:cubicBezTo>
                    <a:pt x="954088" y="1911351"/>
                    <a:pt x="951971" y="1911351"/>
                    <a:pt x="951971" y="1911351"/>
                  </a:cubicBezTo>
                  <a:cubicBezTo>
                    <a:pt x="951971" y="1911351"/>
                    <a:pt x="941388" y="1887538"/>
                    <a:pt x="941388" y="1887538"/>
                  </a:cubicBezTo>
                  <a:close/>
                  <a:moveTo>
                    <a:pt x="937986" y="1874474"/>
                  </a:moveTo>
                  <a:lnTo>
                    <a:pt x="946150" y="1887537"/>
                  </a:lnTo>
                  <a:cubicBezTo>
                    <a:pt x="946150" y="1887537"/>
                    <a:pt x="942181" y="1881716"/>
                    <a:pt x="938496" y="1875630"/>
                  </a:cubicBezTo>
                  <a:close/>
                  <a:moveTo>
                    <a:pt x="946150" y="1862138"/>
                  </a:moveTo>
                  <a:cubicBezTo>
                    <a:pt x="946150" y="1862138"/>
                    <a:pt x="948266" y="1862138"/>
                    <a:pt x="948266" y="1862138"/>
                  </a:cubicBezTo>
                  <a:cubicBezTo>
                    <a:pt x="948266" y="1864214"/>
                    <a:pt x="958850" y="1889126"/>
                    <a:pt x="958850" y="1889126"/>
                  </a:cubicBezTo>
                  <a:close/>
                  <a:moveTo>
                    <a:pt x="930275" y="1862137"/>
                  </a:moveTo>
                  <a:cubicBezTo>
                    <a:pt x="930275" y="1862137"/>
                    <a:pt x="932543" y="1862137"/>
                    <a:pt x="932543" y="1862137"/>
                  </a:cubicBezTo>
                  <a:lnTo>
                    <a:pt x="937986" y="1874474"/>
                  </a:lnTo>
                  <a:close/>
                  <a:moveTo>
                    <a:pt x="926550" y="1822457"/>
                  </a:moveTo>
                  <a:lnTo>
                    <a:pt x="935038" y="1838326"/>
                  </a:lnTo>
                  <a:cubicBezTo>
                    <a:pt x="935038" y="1838326"/>
                    <a:pt x="932890" y="1838326"/>
                    <a:pt x="932890" y="1838326"/>
                  </a:cubicBezTo>
                  <a:close/>
                  <a:moveTo>
                    <a:pt x="906463" y="1814512"/>
                  </a:moveTo>
                  <a:cubicBezTo>
                    <a:pt x="906463" y="1814512"/>
                    <a:pt x="908685" y="1816677"/>
                    <a:pt x="908685" y="1816677"/>
                  </a:cubicBezTo>
                  <a:cubicBezTo>
                    <a:pt x="908685" y="1816677"/>
                    <a:pt x="917576" y="1838325"/>
                    <a:pt x="917576" y="1838325"/>
                  </a:cubicBezTo>
                  <a:close/>
                  <a:moveTo>
                    <a:pt x="920744" y="1811602"/>
                  </a:moveTo>
                  <a:lnTo>
                    <a:pt x="926178" y="1821527"/>
                  </a:lnTo>
                  <a:lnTo>
                    <a:pt x="926550" y="1822457"/>
                  </a:lnTo>
                  <a:close/>
                  <a:moveTo>
                    <a:pt x="908075" y="1787917"/>
                  </a:moveTo>
                  <a:lnTo>
                    <a:pt x="920744" y="1811602"/>
                  </a:lnTo>
                  <a:lnTo>
                    <a:pt x="917855" y="1806327"/>
                  </a:lnTo>
                  <a:cubicBezTo>
                    <a:pt x="917855" y="1806327"/>
                    <a:pt x="915707" y="1806327"/>
                    <a:pt x="915707" y="1806327"/>
                  </a:cubicBezTo>
                  <a:cubicBezTo>
                    <a:pt x="915707" y="1806327"/>
                    <a:pt x="911949" y="1797261"/>
                    <a:pt x="908190" y="1788195"/>
                  </a:cubicBezTo>
                  <a:close/>
                  <a:moveTo>
                    <a:pt x="898525" y="1770063"/>
                  </a:moveTo>
                  <a:cubicBezTo>
                    <a:pt x="898525" y="1770063"/>
                    <a:pt x="900673" y="1770063"/>
                    <a:pt x="900673" y="1770063"/>
                  </a:cubicBezTo>
                  <a:lnTo>
                    <a:pt x="908075" y="1787917"/>
                  </a:lnTo>
                  <a:close/>
                  <a:moveTo>
                    <a:pt x="887875" y="1761660"/>
                  </a:moveTo>
                  <a:lnTo>
                    <a:pt x="895351" y="1776412"/>
                  </a:lnTo>
                  <a:cubicBezTo>
                    <a:pt x="895351" y="1776412"/>
                    <a:pt x="893225" y="1776412"/>
                    <a:pt x="893225" y="1776412"/>
                  </a:cubicBezTo>
                  <a:close/>
                  <a:moveTo>
                    <a:pt x="876459" y="1739132"/>
                  </a:moveTo>
                  <a:lnTo>
                    <a:pt x="878342" y="1739768"/>
                  </a:lnTo>
                  <a:cubicBezTo>
                    <a:pt x="878342" y="1739768"/>
                    <a:pt x="882594" y="1748929"/>
                    <a:pt x="886581" y="1758090"/>
                  </a:cubicBezTo>
                  <a:lnTo>
                    <a:pt x="887875" y="1761660"/>
                  </a:lnTo>
                  <a:close/>
                  <a:moveTo>
                    <a:pt x="866424" y="1719330"/>
                  </a:moveTo>
                  <a:lnTo>
                    <a:pt x="876459" y="1739132"/>
                  </a:lnTo>
                  <a:lnTo>
                    <a:pt x="875152" y="1738691"/>
                  </a:lnTo>
                  <a:cubicBezTo>
                    <a:pt x="873558" y="1738152"/>
                    <a:pt x="871963" y="1737613"/>
                    <a:pt x="871963" y="1737613"/>
                  </a:cubicBezTo>
                  <a:cubicBezTo>
                    <a:pt x="873026" y="1736535"/>
                    <a:pt x="870369" y="1728991"/>
                    <a:pt x="867445" y="1721716"/>
                  </a:cubicBezTo>
                  <a:close/>
                  <a:moveTo>
                    <a:pt x="860073" y="1706797"/>
                  </a:moveTo>
                  <a:lnTo>
                    <a:pt x="861333" y="1707436"/>
                  </a:lnTo>
                  <a:lnTo>
                    <a:pt x="866424" y="1719330"/>
                  </a:lnTo>
                  <a:close/>
                  <a:moveTo>
                    <a:pt x="852643" y="1692136"/>
                  </a:moveTo>
                  <a:lnTo>
                    <a:pt x="860073" y="1706797"/>
                  </a:lnTo>
                  <a:lnTo>
                    <a:pt x="857081" y="1705280"/>
                  </a:lnTo>
                  <a:cubicBezTo>
                    <a:pt x="857081" y="1704202"/>
                    <a:pt x="854955" y="1698275"/>
                    <a:pt x="852828" y="1692617"/>
                  </a:cubicBezTo>
                  <a:close/>
                  <a:moveTo>
                    <a:pt x="846844" y="1680692"/>
                  </a:moveTo>
                  <a:lnTo>
                    <a:pt x="848576" y="1681570"/>
                  </a:lnTo>
                  <a:lnTo>
                    <a:pt x="852643" y="1692136"/>
                  </a:lnTo>
                  <a:close/>
                  <a:moveTo>
                    <a:pt x="852488" y="1676400"/>
                  </a:moveTo>
                  <a:lnTo>
                    <a:pt x="863601" y="1700213"/>
                  </a:lnTo>
                  <a:cubicBezTo>
                    <a:pt x="852488" y="1676400"/>
                    <a:pt x="852488" y="1676400"/>
                    <a:pt x="852488" y="1676400"/>
                  </a:cubicBezTo>
                  <a:close/>
                  <a:moveTo>
                    <a:pt x="839782" y="1666757"/>
                  </a:moveTo>
                  <a:lnTo>
                    <a:pt x="846844" y="1680692"/>
                  </a:lnTo>
                  <a:lnTo>
                    <a:pt x="844324" y="1679414"/>
                  </a:lnTo>
                  <a:cubicBezTo>
                    <a:pt x="844324" y="1679414"/>
                    <a:pt x="842198" y="1674564"/>
                    <a:pt x="840337" y="1669445"/>
                  </a:cubicBezTo>
                  <a:close/>
                  <a:moveTo>
                    <a:pt x="834721" y="1656769"/>
                  </a:moveTo>
                  <a:lnTo>
                    <a:pt x="834756" y="1656781"/>
                  </a:lnTo>
                  <a:cubicBezTo>
                    <a:pt x="836351" y="1657320"/>
                    <a:pt x="837945" y="1657859"/>
                    <a:pt x="837945" y="1657859"/>
                  </a:cubicBezTo>
                  <a:lnTo>
                    <a:pt x="839782" y="1666757"/>
                  </a:lnTo>
                  <a:close/>
                  <a:moveTo>
                    <a:pt x="825778" y="1639122"/>
                  </a:moveTo>
                  <a:lnTo>
                    <a:pt x="834721" y="1656769"/>
                  </a:lnTo>
                  <a:lnTo>
                    <a:pt x="831567" y="1655703"/>
                  </a:lnTo>
                  <a:cubicBezTo>
                    <a:pt x="832098" y="1655164"/>
                    <a:pt x="831301" y="1652470"/>
                    <a:pt x="829839" y="1648698"/>
                  </a:cubicBezTo>
                  <a:close/>
                  <a:moveTo>
                    <a:pt x="833957" y="1628801"/>
                  </a:moveTo>
                  <a:lnTo>
                    <a:pt x="850901" y="1662113"/>
                  </a:lnTo>
                  <a:cubicBezTo>
                    <a:pt x="850901" y="1662113"/>
                    <a:pt x="839989" y="1643992"/>
                    <a:pt x="835443" y="1634026"/>
                  </a:cubicBezTo>
                  <a:close/>
                  <a:moveTo>
                    <a:pt x="833181" y="1627275"/>
                  </a:moveTo>
                  <a:lnTo>
                    <a:pt x="833658" y="1627751"/>
                  </a:lnTo>
                  <a:lnTo>
                    <a:pt x="833957" y="1628801"/>
                  </a:lnTo>
                  <a:close/>
                  <a:moveTo>
                    <a:pt x="812753" y="1613420"/>
                  </a:moveTo>
                  <a:lnTo>
                    <a:pt x="813495" y="1613671"/>
                  </a:lnTo>
                  <a:cubicBezTo>
                    <a:pt x="815090" y="1614210"/>
                    <a:pt x="816684" y="1614749"/>
                    <a:pt x="816684" y="1614749"/>
                  </a:cubicBezTo>
                  <a:cubicBezTo>
                    <a:pt x="815621" y="1615827"/>
                    <a:pt x="819873" y="1625526"/>
                    <a:pt x="824125" y="1635226"/>
                  </a:cubicBezTo>
                  <a:lnTo>
                    <a:pt x="825778" y="1639122"/>
                  </a:lnTo>
                  <a:close/>
                  <a:moveTo>
                    <a:pt x="807277" y="1602613"/>
                  </a:moveTo>
                  <a:lnTo>
                    <a:pt x="812753" y="1613420"/>
                  </a:lnTo>
                  <a:lnTo>
                    <a:pt x="810306" y="1612593"/>
                  </a:lnTo>
                  <a:close/>
                  <a:moveTo>
                    <a:pt x="776288" y="1541462"/>
                  </a:moveTo>
                  <a:cubicBezTo>
                    <a:pt x="776288" y="1541462"/>
                    <a:pt x="780540" y="1543617"/>
                    <a:pt x="780540" y="1543617"/>
                  </a:cubicBezTo>
                  <a:cubicBezTo>
                    <a:pt x="780540" y="1543617"/>
                    <a:pt x="791171" y="1565172"/>
                    <a:pt x="791171" y="1565172"/>
                  </a:cubicBezTo>
                  <a:cubicBezTo>
                    <a:pt x="791171" y="1565172"/>
                    <a:pt x="803927" y="1591038"/>
                    <a:pt x="803927" y="1591038"/>
                  </a:cubicBezTo>
                  <a:cubicBezTo>
                    <a:pt x="803927" y="1591038"/>
                    <a:pt x="806054" y="1593194"/>
                    <a:pt x="803927" y="1593194"/>
                  </a:cubicBezTo>
                  <a:cubicBezTo>
                    <a:pt x="803927" y="1593194"/>
                    <a:pt x="805522" y="1597505"/>
                    <a:pt x="807117" y="1602085"/>
                  </a:cubicBezTo>
                  <a:lnTo>
                    <a:pt x="807277" y="1602613"/>
                  </a:lnTo>
                  <a:close/>
                  <a:moveTo>
                    <a:pt x="777875" y="1527175"/>
                  </a:moveTo>
                  <a:lnTo>
                    <a:pt x="827088" y="1624013"/>
                  </a:lnTo>
                  <a:cubicBezTo>
                    <a:pt x="827088" y="1624013"/>
                    <a:pt x="824948" y="1624013"/>
                    <a:pt x="824948" y="1624013"/>
                  </a:cubicBezTo>
                  <a:cubicBezTo>
                    <a:pt x="824948" y="1624013"/>
                    <a:pt x="812110" y="1598189"/>
                    <a:pt x="812110" y="1596037"/>
                  </a:cubicBezTo>
                  <a:cubicBezTo>
                    <a:pt x="812110" y="1596037"/>
                    <a:pt x="794992" y="1563758"/>
                    <a:pt x="794992" y="1561606"/>
                  </a:cubicBezTo>
                  <a:cubicBezTo>
                    <a:pt x="794992" y="1561606"/>
                    <a:pt x="777875" y="1527175"/>
                    <a:pt x="777875" y="1527175"/>
                  </a:cubicBezTo>
                  <a:close/>
                  <a:moveTo>
                    <a:pt x="763550" y="1517723"/>
                  </a:moveTo>
                  <a:lnTo>
                    <a:pt x="771525" y="1530350"/>
                  </a:lnTo>
                  <a:cubicBezTo>
                    <a:pt x="771525" y="1530350"/>
                    <a:pt x="767291" y="1528195"/>
                    <a:pt x="767291" y="1528195"/>
                  </a:cubicBezTo>
                  <a:close/>
                  <a:moveTo>
                    <a:pt x="754733" y="1511039"/>
                  </a:moveTo>
                  <a:lnTo>
                    <a:pt x="758826" y="1517651"/>
                  </a:lnTo>
                  <a:cubicBezTo>
                    <a:pt x="758826" y="1517651"/>
                    <a:pt x="756533" y="1517651"/>
                    <a:pt x="756533" y="1517651"/>
                  </a:cubicBezTo>
                  <a:cubicBezTo>
                    <a:pt x="757106" y="1517130"/>
                    <a:pt x="756389" y="1514786"/>
                    <a:pt x="754992" y="1511563"/>
                  </a:cubicBezTo>
                  <a:close/>
                  <a:moveTo>
                    <a:pt x="752475" y="1500187"/>
                  </a:moveTo>
                  <a:cubicBezTo>
                    <a:pt x="752475" y="1500187"/>
                    <a:pt x="758825" y="1504496"/>
                    <a:pt x="758825" y="1504496"/>
                  </a:cubicBezTo>
                  <a:cubicBezTo>
                    <a:pt x="758825" y="1504496"/>
                    <a:pt x="760941" y="1510421"/>
                    <a:pt x="763058" y="1516346"/>
                  </a:cubicBezTo>
                  <a:lnTo>
                    <a:pt x="763550" y="1517723"/>
                  </a:lnTo>
                  <a:close/>
                  <a:moveTo>
                    <a:pt x="767231" y="1497617"/>
                  </a:moveTo>
                  <a:lnTo>
                    <a:pt x="833181" y="1627275"/>
                  </a:lnTo>
                  <a:lnTo>
                    <a:pt x="831503" y="1625603"/>
                  </a:lnTo>
                  <a:cubicBezTo>
                    <a:pt x="816415" y="1595537"/>
                    <a:pt x="816415" y="1595537"/>
                    <a:pt x="816415" y="1595537"/>
                  </a:cubicBezTo>
                  <a:cubicBezTo>
                    <a:pt x="814260" y="1595537"/>
                    <a:pt x="814260" y="1595537"/>
                    <a:pt x="814260" y="1595537"/>
                  </a:cubicBezTo>
                  <a:cubicBezTo>
                    <a:pt x="816415" y="1593389"/>
                    <a:pt x="794862" y="1552585"/>
                    <a:pt x="794862" y="1552585"/>
                  </a:cubicBezTo>
                  <a:cubicBezTo>
                    <a:pt x="794862" y="1552585"/>
                    <a:pt x="792707" y="1550437"/>
                    <a:pt x="792707" y="1550437"/>
                  </a:cubicBezTo>
                  <a:cubicBezTo>
                    <a:pt x="792707" y="1550437"/>
                    <a:pt x="777619" y="1518223"/>
                    <a:pt x="777619" y="1518223"/>
                  </a:cubicBezTo>
                  <a:cubicBezTo>
                    <a:pt x="777619" y="1518223"/>
                    <a:pt x="775464" y="1516075"/>
                    <a:pt x="775464" y="1516075"/>
                  </a:cubicBezTo>
                  <a:close/>
                  <a:moveTo>
                    <a:pt x="738188" y="1484313"/>
                  </a:moveTo>
                  <a:cubicBezTo>
                    <a:pt x="738188" y="1484313"/>
                    <a:pt x="740481" y="1484313"/>
                    <a:pt x="740481" y="1484313"/>
                  </a:cubicBezTo>
                  <a:cubicBezTo>
                    <a:pt x="740481" y="1484313"/>
                    <a:pt x="745067" y="1492126"/>
                    <a:pt x="749367" y="1500200"/>
                  </a:cubicBezTo>
                  <a:lnTo>
                    <a:pt x="754733" y="1511039"/>
                  </a:lnTo>
                  <a:close/>
                  <a:moveTo>
                    <a:pt x="756527" y="1476574"/>
                  </a:moveTo>
                  <a:lnTo>
                    <a:pt x="758221" y="1477418"/>
                  </a:lnTo>
                  <a:cubicBezTo>
                    <a:pt x="758221" y="1477418"/>
                    <a:pt x="758221" y="1477418"/>
                    <a:pt x="760377" y="1482250"/>
                  </a:cubicBezTo>
                  <a:lnTo>
                    <a:pt x="767231" y="1497617"/>
                  </a:lnTo>
                  <a:close/>
                  <a:moveTo>
                    <a:pt x="748949" y="1461676"/>
                  </a:moveTo>
                  <a:lnTo>
                    <a:pt x="756527" y="1476574"/>
                  </a:lnTo>
                  <a:lnTo>
                    <a:pt x="753911" y="1475271"/>
                  </a:lnTo>
                  <a:cubicBezTo>
                    <a:pt x="753911" y="1475271"/>
                    <a:pt x="751755" y="1469365"/>
                    <a:pt x="749600" y="1463459"/>
                  </a:cubicBezTo>
                  <a:close/>
                  <a:moveTo>
                    <a:pt x="743848" y="1451647"/>
                  </a:moveTo>
                  <a:lnTo>
                    <a:pt x="745289" y="1451647"/>
                  </a:lnTo>
                  <a:lnTo>
                    <a:pt x="748949" y="1461676"/>
                  </a:lnTo>
                  <a:close/>
                  <a:moveTo>
                    <a:pt x="734132" y="1432544"/>
                  </a:moveTo>
                  <a:lnTo>
                    <a:pt x="743848" y="1451647"/>
                  </a:lnTo>
                  <a:lnTo>
                    <a:pt x="740979" y="1451647"/>
                  </a:lnTo>
                  <a:close/>
                  <a:moveTo>
                    <a:pt x="728220" y="1420922"/>
                  </a:moveTo>
                  <a:lnTo>
                    <a:pt x="730202" y="1421580"/>
                  </a:lnTo>
                  <a:cubicBezTo>
                    <a:pt x="730202" y="1421580"/>
                    <a:pt x="730202" y="1421580"/>
                    <a:pt x="731549" y="1425339"/>
                  </a:cubicBezTo>
                  <a:lnTo>
                    <a:pt x="734132" y="1432544"/>
                  </a:lnTo>
                  <a:close/>
                  <a:moveTo>
                    <a:pt x="707318" y="1401936"/>
                  </a:moveTo>
                  <a:lnTo>
                    <a:pt x="738188" y="1463675"/>
                  </a:lnTo>
                  <a:cubicBezTo>
                    <a:pt x="738188" y="1463675"/>
                    <a:pt x="736092" y="1461536"/>
                    <a:pt x="736092" y="1461536"/>
                  </a:cubicBezTo>
                  <a:cubicBezTo>
                    <a:pt x="723519" y="1435877"/>
                    <a:pt x="723519" y="1435877"/>
                    <a:pt x="723519" y="1435877"/>
                  </a:cubicBezTo>
                  <a:cubicBezTo>
                    <a:pt x="723519" y="1435877"/>
                    <a:pt x="719328" y="1433739"/>
                    <a:pt x="719328" y="1433739"/>
                  </a:cubicBezTo>
                  <a:cubicBezTo>
                    <a:pt x="719328" y="1432670"/>
                    <a:pt x="715661" y="1423048"/>
                    <a:pt x="711994" y="1413693"/>
                  </a:cubicBezTo>
                  <a:close/>
                  <a:moveTo>
                    <a:pt x="703374" y="1394048"/>
                  </a:moveTo>
                  <a:lnTo>
                    <a:pt x="704659" y="1395250"/>
                  </a:lnTo>
                  <a:lnTo>
                    <a:pt x="707318" y="1401936"/>
                  </a:lnTo>
                  <a:close/>
                  <a:moveTo>
                    <a:pt x="690248" y="1367796"/>
                  </a:moveTo>
                  <a:lnTo>
                    <a:pt x="703374" y="1394048"/>
                  </a:lnTo>
                  <a:lnTo>
                    <a:pt x="701516" y="1392310"/>
                  </a:lnTo>
                  <a:cubicBezTo>
                    <a:pt x="699944" y="1391508"/>
                    <a:pt x="698373" y="1390974"/>
                    <a:pt x="698373" y="1390974"/>
                  </a:cubicBezTo>
                  <a:cubicBezTo>
                    <a:pt x="698373" y="1390974"/>
                    <a:pt x="695230" y="1383490"/>
                    <a:pt x="692348" y="1375739"/>
                  </a:cubicBezTo>
                  <a:close/>
                  <a:moveTo>
                    <a:pt x="685800" y="1358900"/>
                  </a:moveTo>
                  <a:cubicBezTo>
                    <a:pt x="685800" y="1358900"/>
                    <a:pt x="687895" y="1358900"/>
                    <a:pt x="687895" y="1358900"/>
                  </a:cubicBezTo>
                  <a:lnTo>
                    <a:pt x="690248" y="1367796"/>
                  </a:lnTo>
                  <a:close/>
                  <a:moveTo>
                    <a:pt x="694307" y="1354250"/>
                  </a:moveTo>
                  <a:lnTo>
                    <a:pt x="728220" y="1420922"/>
                  </a:lnTo>
                  <a:lnTo>
                    <a:pt x="726969" y="1420507"/>
                  </a:lnTo>
                  <a:cubicBezTo>
                    <a:pt x="725352" y="1419970"/>
                    <a:pt x="723736" y="1419433"/>
                    <a:pt x="723736" y="1419433"/>
                  </a:cubicBezTo>
                  <a:cubicBezTo>
                    <a:pt x="723736" y="1419433"/>
                    <a:pt x="708648" y="1382923"/>
                    <a:pt x="708648" y="1382923"/>
                  </a:cubicBezTo>
                  <a:cubicBezTo>
                    <a:pt x="708648" y="1382923"/>
                    <a:pt x="702182" y="1378628"/>
                    <a:pt x="702182" y="1378628"/>
                  </a:cubicBezTo>
                  <a:cubicBezTo>
                    <a:pt x="703260" y="1377554"/>
                    <a:pt x="700027" y="1368427"/>
                    <a:pt x="696525" y="1359568"/>
                  </a:cubicBezTo>
                  <a:close/>
                  <a:moveTo>
                    <a:pt x="680815" y="1350189"/>
                  </a:moveTo>
                  <a:lnTo>
                    <a:pt x="687388" y="1363663"/>
                  </a:lnTo>
                  <a:cubicBezTo>
                    <a:pt x="687388" y="1363663"/>
                    <a:pt x="685271" y="1363663"/>
                    <a:pt x="685271" y="1363663"/>
                  </a:cubicBezTo>
                  <a:close/>
                  <a:moveTo>
                    <a:pt x="687911" y="1341674"/>
                  </a:moveTo>
                  <a:lnTo>
                    <a:pt x="689250" y="1342119"/>
                  </a:lnTo>
                  <a:lnTo>
                    <a:pt x="694307" y="1354250"/>
                  </a:lnTo>
                  <a:close/>
                  <a:moveTo>
                    <a:pt x="672148" y="1332420"/>
                  </a:moveTo>
                  <a:lnTo>
                    <a:pt x="674688" y="1333288"/>
                  </a:lnTo>
                  <a:cubicBezTo>
                    <a:pt x="674688" y="1333288"/>
                    <a:pt x="677334" y="1340340"/>
                    <a:pt x="679979" y="1347662"/>
                  </a:cubicBezTo>
                  <a:lnTo>
                    <a:pt x="680815" y="1350189"/>
                  </a:lnTo>
                  <a:close/>
                  <a:moveTo>
                    <a:pt x="675933" y="1318126"/>
                  </a:moveTo>
                  <a:lnTo>
                    <a:pt x="687911" y="1341674"/>
                  </a:lnTo>
                  <a:lnTo>
                    <a:pt x="686017" y="1341045"/>
                  </a:lnTo>
                  <a:cubicBezTo>
                    <a:pt x="684401" y="1340508"/>
                    <a:pt x="682784" y="1339971"/>
                    <a:pt x="682784" y="1339971"/>
                  </a:cubicBezTo>
                  <a:cubicBezTo>
                    <a:pt x="682784" y="1339971"/>
                    <a:pt x="680090" y="1331380"/>
                    <a:pt x="677396" y="1322790"/>
                  </a:cubicBezTo>
                  <a:close/>
                  <a:moveTo>
                    <a:pt x="664615" y="1316978"/>
                  </a:moveTo>
                  <a:lnTo>
                    <a:pt x="672148" y="1332420"/>
                  </a:lnTo>
                  <a:lnTo>
                    <a:pt x="671513" y="1332204"/>
                  </a:lnTo>
                  <a:cubicBezTo>
                    <a:pt x="669925" y="1331661"/>
                    <a:pt x="668338" y="1331119"/>
                    <a:pt x="668338" y="1331119"/>
                  </a:cubicBezTo>
                  <a:close/>
                  <a:moveTo>
                    <a:pt x="669070" y="1304634"/>
                  </a:moveTo>
                  <a:lnTo>
                    <a:pt x="672008" y="1305609"/>
                  </a:lnTo>
                  <a:lnTo>
                    <a:pt x="675933" y="1318126"/>
                  </a:lnTo>
                  <a:close/>
                  <a:moveTo>
                    <a:pt x="655638" y="1298575"/>
                  </a:moveTo>
                  <a:cubicBezTo>
                    <a:pt x="655638" y="1298575"/>
                    <a:pt x="657754" y="1298575"/>
                    <a:pt x="657754" y="1298575"/>
                  </a:cubicBezTo>
                  <a:cubicBezTo>
                    <a:pt x="657754" y="1298575"/>
                    <a:pt x="660929" y="1306168"/>
                    <a:pt x="663840" y="1314033"/>
                  </a:cubicBezTo>
                  <a:lnTo>
                    <a:pt x="664615" y="1316978"/>
                  </a:lnTo>
                  <a:close/>
                  <a:moveTo>
                    <a:pt x="646662" y="1289171"/>
                  </a:moveTo>
                  <a:lnTo>
                    <a:pt x="657225" y="1309688"/>
                  </a:lnTo>
                  <a:cubicBezTo>
                    <a:pt x="657225" y="1307550"/>
                    <a:pt x="655052" y="1307550"/>
                    <a:pt x="655052" y="1307550"/>
                  </a:cubicBezTo>
                  <a:close/>
                  <a:moveTo>
                    <a:pt x="655572" y="1278096"/>
                  </a:moveTo>
                  <a:lnTo>
                    <a:pt x="669070" y="1304634"/>
                  </a:lnTo>
                  <a:lnTo>
                    <a:pt x="668775" y="1304535"/>
                  </a:lnTo>
                  <a:cubicBezTo>
                    <a:pt x="667158" y="1303999"/>
                    <a:pt x="665542" y="1303462"/>
                    <a:pt x="665542" y="1303462"/>
                  </a:cubicBezTo>
                  <a:cubicBezTo>
                    <a:pt x="665542" y="1302388"/>
                    <a:pt x="661770" y="1294334"/>
                    <a:pt x="658267" y="1286281"/>
                  </a:cubicBezTo>
                  <a:close/>
                  <a:moveTo>
                    <a:pt x="650173" y="1267481"/>
                  </a:moveTo>
                  <a:lnTo>
                    <a:pt x="652610" y="1269100"/>
                  </a:lnTo>
                  <a:lnTo>
                    <a:pt x="655572" y="1278096"/>
                  </a:lnTo>
                  <a:close/>
                  <a:moveTo>
                    <a:pt x="634789" y="1266110"/>
                  </a:moveTo>
                  <a:lnTo>
                    <a:pt x="636587" y="1267733"/>
                  </a:lnTo>
                  <a:cubicBezTo>
                    <a:pt x="638217" y="1268534"/>
                    <a:pt x="639846" y="1269069"/>
                    <a:pt x="639846" y="1269069"/>
                  </a:cubicBezTo>
                  <a:cubicBezTo>
                    <a:pt x="638759" y="1270138"/>
                    <a:pt x="642561" y="1279758"/>
                    <a:pt x="646634" y="1289111"/>
                  </a:cubicBezTo>
                  <a:lnTo>
                    <a:pt x="646662" y="1289171"/>
                  </a:lnTo>
                  <a:close/>
                  <a:moveTo>
                    <a:pt x="632704" y="1262061"/>
                  </a:moveTo>
                  <a:lnTo>
                    <a:pt x="634789" y="1266110"/>
                  </a:lnTo>
                  <a:lnTo>
                    <a:pt x="633329" y="1264793"/>
                  </a:lnTo>
                  <a:close/>
                  <a:moveTo>
                    <a:pt x="639009" y="1245533"/>
                  </a:moveTo>
                  <a:lnTo>
                    <a:pt x="650173" y="1267481"/>
                  </a:lnTo>
                  <a:lnTo>
                    <a:pt x="649377" y="1266952"/>
                  </a:lnTo>
                  <a:cubicBezTo>
                    <a:pt x="647760" y="1265879"/>
                    <a:pt x="646144" y="1264805"/>
                    <a:pt x="646144" y="1264805"/>
                  </a:cubicBezTo>
                  <a:cubicBezTo>
                    <a:pt x="646144" y="1264805"/>
                    <a:pt x="643988" y="1259436"/>
                    <a:pt x="641833" y="1253798"/>
                  </a:cubicBezTo>
                  <a:close/>
                  <a:moveTo>
                    <a:pt x="636549" y="1240696"/>
                  </a:moveTo>
                  <a:lnTo>
                    <a:pt x="637522" y="1241181"/>
                  </a:lnTo>
                  <a:lnTo>
                    <a:pt x="639009" y="1245533"/>
                  </a:lnTo>
                  <a:close/>
                  <a:moveTo>
                    <a:pt x="618211" y="1204643"/>
                  </a:moveTo>
                  <a:lnTo>
                    <a:pt x="636549" y="1240696"/>
                  </a:lnTo>
                  <a:lnTo>
                    <a:pt x="633212" y="1239033"/>
                  </a:lnTo>
                  <a:cubicBezTo>
                    <a:pt x="633212" y="1239033"/>
                    <a:pt x="624590" y="1217557"/>
                    <a:pt x="624590" y="1217557"/>
                  </a:cubicBezTo>
                  <a:cubicBezTo>
                    <a:pt x="624590" y="1217557"/>
                    <a:pt x="620280" y="1215409"/>
                    <a:pt x="620280" y="1215409"/>
                  </a:cubicBezTo>
                  <a:close/>
                  <a:moveTo>
                    <a:pt x="596315" y="1193298"/>
                  </a:moveTo>
                  <a:lnTo>
                    <a:pt x="596900" y="1193523"/>
                  </a:lnTo>
                  <a:cubicBezTo>
                    <a:pt x="596900" y="1193523"/>
                    <a:pt x="608013" y="1219200"/>
                    <a:pt x="608013" y="1219200"/>
                  </a:cubicBezTo>
                  <a:close/>
                  <a:moveTo>
                    <a:pt x="610944" y="1190356"/>
                  </a:moveTo>
                  <a:lnTo>
                    <a:pt x="613814" y="1191786"/>
                  </a:lnTo>
                  <a:cubicBezTo>
                    <a:pt x="613814" y="1191786"/>
                    <a:pt x="615969" y="1197155"/>
                    <a:pt x="617855" y="1202792"/>
                  </a:cubicBezTo>
                  <a:lnTo>
                    <a:pt x="618211" y="1204643"/>
                  </a:lnTo>
                  <a:close/>
                  <a:moveTo>
                    <a:pt x="604532" y="1177750"/>
                  </a:moveTo>
                  <a:lnTo>
                    <a:pt x="610944" y="1190356"/>
                  </a:lnTo>
                  <a:lnTo>
                    <a:pt x="609503" y="1189638"/>
                  </a:lnTo>
                  <a:close/>
                  <a:moveTo>
                    <a:pt x="596737" y="1162425"/>
                  </a:moveTo>
                  <a:lnTo>
                    <a:pt x="598726" y="1163867"/>
                  </a:lnTo>
                  <a:cubicBezTo>
                    <a:pt x="598726" y="1163867"/>
                    <a:pt x="601420" y="1170310"/>
                    <a:pt x="604114" y="1176752"/>
                  </a:cubicBezTo>
                  <a:lnTo>
                    <a:pt x="604532" y="1177750"/>
                  </a:lnTo>
                  <a:close/>
                  <a:moveTo>
                    <a:pt x="574675" y="1149350"/>
                  </a:moveTo>
                  <a:cubicBezTo>
                    <a:pt x="574675" y="1149350"/>
                    <a:pt x="579019" y="1151488"/>
                    <a:pt x="579019" y="1151488"/>
                  </a:cubicBezTo>
                  <a:cubicBezTo>
                    <a:pt x="579019" y="1151488"/>
                    <a:pt x="592054" y="1172866"/>
                    <a:pt x="592054" y="1175004"/>
                  </a:cubicBezTo>
                  <a:cubicBezTo>
                    <a:pt x="592054" y="1175004"/>
                    <a:pt x="594226" y="1175004"/>
                    <a:pt x="594226" y="1175004"/>
                  </a:cubicBezTo>
                  <a:cubicBezTo>
                    <a:pt x="594226" y="1175004"/>
                    <a:pt x="611605" y="1213485"/>
                    <a:pt x="609433" y="1215623"/>
                  </a:cubicBezTo>
                  <a:cubicBezTo>
                    <a:pt x="609433" y="1215623"/>
                    <a:pt x="613777" y="1217761"/>
                    <a:pt x="613777" y="1217761"/>
                  </a:cubicBezTo>
                  <a:cubicBezTo>
                    <a:pt x="613777" y="1219898"/>
                    <a:pt x="624639" y="1243415"/>
                    <a:pt x="624639" y="1243415"/>
                  </a:cubicBezTo>
                  <a:cubicBezTo>
                    <a:pt x="624639" y="1243415"/>
                    <a:pt x="626812" y="1243415"/>
                    <a:pt x="626812" y="1243415"/>
                  </a:cubicBezTo>
                  <a:cubicBezTo>
                    <a:pt x="626812" y="1243415"/>
                    <a:pt x="628984" y="1248759"/>
                    <a:pt x="630885" y="1254104"/>
                  </a:cubicBezTo>
                  <a:lnTo>
                    <a:pt x="632704" y="1262061"/>
                  </a:lnTo>
                  <a:lnTo>
                    <a:pt x="589273" y="1177703"/>
                  </a:lnTo>
                  <a:lnTo>
                    <a:pt x="596315" y="1193298"/>
                  </a:lnTo>
                  <a:lnTo>
                    <a:pt x="591344" y="1191384"/>
                  </a:lnTo>
                  <a:cubicBezTo>
                    <a:pt x="588566" y="1190314"/>
                    <a:pt x="585788" y="1189244"/>
                    <a:pt x="585788" y="1189244"/>
                  </a:cubicBezTo>
                  <a:lnTo>
                    <a:pt x="588948" y="1177073"/>
                  </a:lnTo>
                  <a:close/>
                  <a:moveTo>
                    <a:pt x="588926" y="1147068"/>
                  </a:moveTo>
                  <a:lnTo>
                    <a:pt x="596737" y="1162425"/>
                  </a:lnTo>
                  <a:lnTo>
                    <a:pt x="595763" y="1161719"/>
                  </a:lnTo>
                  <a:cubicBezTo>
                    <a:pt x="594416" y="1160646"/>
                    <a:pt x="593338" y="1159572"/>
                    <a:pt x="594415" y="1159572"/>
                  </a:cubicBezTo>
                  <a:close/>
                  <a:moveTo>
                    <a:pt x="577291" y="1124195"/>
                  </a:moveTo>
                  <a:lnTo>
                    <a:pt x="579328" y="1125210"/>
                  </a:lnTo>
                  <a:cubicBezTo>
                    <a:pt x="579328" y="1125210"/>
                    <a:pt x="579328" y="1125210"/>
                    <a:pt x="581214" y="1129505"/>
                  </a:cubicBezTo>
                  <a:lnTo>
                    <a:pt x="588926" y="1147068"/>
                  </a:lnTo>
                  <a:close/>
                  <a:moveTo>
                    <a:pt x="555837" y="1117774"/>
                  </a:moveTo>
                  <a:lnTo>
                    <a:pt x="584200" y="1169988"/>
                  </a:lnTo>
                  <a:cubicBezTo>
                    <a:pt x="584200" y="1169988"/>
                    <a:pt x="579834" y="1167845"/>
                    <a:pt x="579834" y="1167845"/>
                  </a:cubicBezTo>
                  <a:cubicBezTo>
                    <a:pt x="579834" y="1167845"/>
                    <a:pt x="566737" y="1137841"/>
                    <a:pt x="566737" y="1137841"/>
                  </a:cubicBezTo>
                  <a:cubicBezTo>
                    <a:pt x="566737" y="1137841"/>
                    <a:pt x="564554" y="1135698"/>
                    <a:pt x="564554" y="1135698"/>
                  </a:cubicBezTo>
                  <a:cubicBezTo>
                    <a:pt x="564554" y="1135698"/>
                    <a:pt x="560734" y="1128732"/>
                    <a:pt x="557187" y="1121499"/>
                  </a:cubicBezTo>
                  <a:close/>
                  <a:moveTo>
                    <a:pt x="570707" y="1111250"/>
                  </a:moveTo>
                  <a:lnTo>
                    <a:pt x="577291" y="1124195"/>
                  </a:lnTo>
                  <a:lnTo>
                    <a:pt x="575017" y="1123062"/>
                  </a:lnTo>
                  <a:close/>
                  <a:moveTo>
                    <a:pt x="560388" y="1108075"/>
                  </a:moveTo>
                  <a:cubicBezTo>
                    <a:pt x="560388" y="1108075"/>
                    <a:pt x="577851" y="1139329"/>
                    <a:pt x="577851" y="1141413"/>
                  </a:cubicBezTo>
                  <a:close/>
                  <a:moveTo>
                    <a:pt x="549275" y="1105694"/>
                  </a:moveTo>
                  <a:lnTo>
                    <a:pt x="551458" y="1105694"/>
                  </a:lnTo>
                  <a:lnTo>
                    <a:pt x="555837" y="1117774"/>
                  </a:lnTo>
                  <a:close/>
                  <a:moveTo>
                    <a:pt x="564123" y="1098306"/>
                  </a:moveTo>
                  <a:lnTo>
                    <a:pt x="566396" y="1099438"/>
                  </a:lnTo>
                  <a:cubicBezTo>
                    <a:pt x="566396" y="1099438"/>
                    <a:pt x="566396" y="1099438"/>
                    <a:pt x="567474" y="1102391"/>
                  </a:cubicBezTo>
                  <a:lnTo>
                    <a:pt x="570707" y="1111250"/>
                  </a:lnTo>
                  <a:close/>
                  <a:moveTo>
                    <a:pt x="543719" y="1096962"/>
                  </a:moveTo>
                  <a:lnTo>
                    <a:pt x="550863" y="1109662"/>
                  </a:lnTo>
                  <a:cubicBezTo>
                    <a:pt x="550863" y="1109662"/>
                    <a:pt x="548822" y="1109662"/>
                    <a:pt x="548822" y="1109662"/>
                  </a:cubicBezTo>
                  <a:close/>
                  <a:moveTo>
                    <a:pt x="553989" y="1078384"/>
                  </a:moveTo>
                  <a:lnTo>
                    <a:pt x="564123" y="1098306"/>
                  </a:lnTo>
                  <a:lnTo>
                    <a:pt x="562085" y="1097291"/>
                  </a:lnTo>
                  <a:close/>
                  <a:moveTo>
                    <a:pt x="528199" y="1066896"/>
                  </a:moveTo>
                  <a:lnTo>
                    <a:pt x="528538" y="1067118"/>
                  </a:lnTo>
                  <a:cubicBezTo>
                    <a:pt x="530175" y="1068189"/>
                    <a:pt x="531812" y="1069261"/>
                    <a:pt x="531812" y="1069261"/>
                  </a:cubicBezTo>
                  <a:cubicBezTo>
                    <a:pt x="531812" y="1069261"/>
                    <a:pt x="542863" y="1088549"/>
                    <a:pt x="547467" y="1099097"/>
                  </a:cubicBezTo>
                  <a:lnTo>
                    <a:pt x="549275" y="1105694"/>
                  </a:lnTo>
                  <a:lnTo>
                    <a:pt x="541410" y="1091215"/>
                  </a:lnTo>
                  <a:lnTo>
                    <a:pt x="543719" y="1096962"/>
                  </a:lnTo>
                  <a:lnTo>
                    <a:pt x="536575" y="1084262"/>
                  </a:lnTo>
                  <a:lnTo>
                    <a:pt x="537633" y="1084262"/>
                  </a:lnTo>
                  <a:close/>
                  <a:moveTo>
                    <a:pt x="543019" y="1056817"/>
                  </a:moveTo>
                  <a:lnTo>
                    <a:pt x="544843" y="1058634"/>
                  </a:lnTo>
                  <a:cubicBezTo>
                    <a:pt x="544843" y="1058634"/>
                    <a:pt x="549153" y="1067761"/>
                    <a:pt x="553464" y="1077157"/>
                  </a:cubicBezTo>
                  <a:lnTo>
                    <a:pt x="553989" y="1078384"/>
                  </a:lnTo>
                  <a:close/>
                  <a:moveTo>
                    <a:pt x="522111" y="1055687"/>
                  </a:moveTo>
                  <a:lnTo>
                    <a:pt x="528199" y="1066896"/>
                  </a:lnTo>
                  <a:lnTo>
                    <a:pt x="525264" y="1064974"/>
                  </a:lnTo>
                  <a:close/>
                  <a:moveTo>
                    <a:pt x="514350" y="1041400"/>
                  </a:moveTo>
                  <a:cubicBezTo>
                    <a:pt x="514350" y="1041400"/>
                    <a:pt x="518715" y="1045686"/>
                    <a:pt x="518715" y="1045686"/>
                  </a:cubicBezTo>
                  <a:cubicBezTo>
                    <a:pt x="518715" y="1045686"/>
                    <a:pt x="520352" y="1050508"/>
                    <a:pt x="521990" y="1055330"/>
                  </a:cubicBezTo>
                  <a:lnTo>
                    <a:pt x="522111" y="1055687"/>
                  </a:lnTo>
                  <a:close/>
                  <a:moveTo>
                    <a:pt x="534090" y="1039261"/>
                  </a:moveTo>
                  <a:lnTo>
                    <a:pt x="543019" y="1056817"/>
                  </a:lnTo>
                  <a:lnTo>
                    <a:pt x="540532" y="1054339"/>
                  </a:lnTo>
                  <a:cubicBezTo>
                    <a:pt x="540532" y="1054339"/>
                    <a:pt x="537299" y="1047359"/>
                    <a:pt x="534335" y="1040111"/>
                  </a:cubicBezTo>
                  <a:close/>
                  <a:moveTo>
                    <a:pt x="525797" y="1022957"/>
                  </a:moveTo>
                  <a:lnTo>
                    <a:pt x="526522" y="1023198"/>
                  </a:lnTo>
                  <a:cubicBezTo>
                    <a:pt x="528139" y="1023735"/>
                    <a:pt x="529755" y="1024272"/>
                    <a:pt x="529755" y="1024272"/>
                  </a:cubicBezTo>
                  <a:lnTo>
                    <a:pt x="534090" y="1039261"/>
                  </a:lnTo>
                  <a:close/>
                  <a:moveTo>
                    <a:pt x="520736" y="1013007"/>
                  </a:moveTo>
                  <a:lnTo>
                    <a:pt x="525797" y="1022957"/>
                  </a:lnTo>
                  <a:lnTo>
                    <a:pt x="523289" y="1022124"/>
                  </a:lnTo>
                  <a:close/>
                  <a:moveTo>
                    <a:pt x="513967" y="999700"/>
                  </a:moveTo>
                  <a:lnTo>
                    <a:pt x="516823" y="1000648"/>
                  </a:lnTo>
                  <a:cubicBezTo>
                    <a:pt x="516823" y="1000648"/>
                    <a:pt x="518440" y="1005481"/>
                    <a:pt x="520056" y="1010581"/>
                  </a:cubicBezTo>
                  <a:lnTo>
                    <a:pt x="520736" y="1013007"/>
                  </a:lnTo>
                  <a:close/>
                  <a:moveTo>
                    <a:pt x="487363" y="982662"/>
                  </a:moveTo>
                  <a:cubicBezTo>
                    <a:pt x="487363" y="982662"/>
                    <a:pt x="506413" y="1020145"/>
                    <a:pt x="506413" y="1020145"/>
                  </a:cubicBezTo>
                  <a:cubicBezTo>
                    <a:pt x="506413" y="1020145"/>
                    <a:pt x="506413" y="1022350"/>
                    <a:pt x="506413" y="1022350"/>
                  </a:cubicBezTo>
                  <a:close/>
                  <a:moveTo>
                    <a:pt x="504593" y="981271"/>
                  </a:moveTo>
                  <a:lnTo>
                    <a:pt x="513967" y="999700"/>
                  </a:lnTo>
                  <a:lnTo>
                    <a:pt x="511166" y="998769"/>
                  </a:lnTo>
                  <a:cubicBezTo>
                    <a:pt x="510357" y="998501"/>
                    <a:pt x="510357" y="998501"/>
                    <a:pt x="510357" y="998501"/>
                  </a:cubicBezTo>
                  <a:close/>
                  <a:moveTo>
                    <a:pt x="492973" y="958426"/>
                  </a:moveTo>
                  <a:lnTo>
                    <a:pt x="493923" y="958770"/>
                  </a:lnTo>
                  <a:cubicBezTo>
                    <a:pt x="495270" y="959307"/>
                    <a:pt x="496348" y="959844"/>
                    <a:pt x="495270" y="959844"/>
                  </a:cubicBezTo>
                  <a:cubicBezTo>
                    <a:pt x="495270" y="959844"/>
                    <a:pt x="499581" y="968971"/>
                    <a:pt x="503622" y="978367"/>
                  </a:cubicBezTo>
                  <a:lnTo>
                    <a:pt x="504593" y="981271"/>
                  </a:lnTo>
                  <a:close/>
                  <a:moveTo>
                    <a:pt x="488297" y="949232"/>
                  </a:moveTo>
                  <a:lnTo>
                    <a:pt x="492973" y="958426"/>
                  </a:lnTo>
                  <a:lnTo>
                    <a:pt x="490959" y="957696"/>
                  </a:lnTo>
                  <a:close/>
                  <a:moveTo>
                    <a:pt x="474663" y="938213"/>
                  </a:moveTo>
                  <a:lnTo>
                    <a:pt x="558245" y="1108076"/>
                  </a:lnTo>
                  <a:cubicBezTo>
                    <a:pt x="560388" y="1108076"/>
                    <a:pt x="543243" y="1082274"/>
                    <a:pt x="543243" y="1080124"/>
                  </a:cubicBezTo>
                  <a:cubicBezTo>
                    <a:pt x="543243" y="1080124"/>
                    <a:pt x="528241" y="1047871"/>
                    <a:pt x="528241" y="1047871"/>
                  </a:cubicBezTo>
                  <a:cubicBezTo>
                    <a:pt x="528241" y="1047871"/>
                    <a:pt x="526098" y="1045721"/>
                    <a:pt x="526098" y="1045721"/>
                  </a:cubicBezTo>
                  <a:cubicBezTo>
                    <a:pt x="515382" y="1022069"/>
                    <a:pt x="515382" y="1022069"/>
                    <a:pt x="515382" y="1022069"/>
                  </a:cubicBezTo>
                  <a:cubicBezTo>
                    <a:pt x="515382" y="1022069"/>
                    <a:pt x="508953" y="1019919"/>
                    <a:pt x="508953" y="1019919"/>
                  </a:cubicBezTo>
                  <a:cubicBezTo>
                    <a:pt x="508953" y="1019919"/>
                    <a:pt x="502523" y="1000568"/>
                    <a:pt x="502523" y="1000568"/>
                  </a:cubicBezTo>
                  <a:cubicBezTo>
                    <a:pt x="504667" y="1000568"/>
                    <a:pt x="500380" y="998417"/>
                    <a:pt x="500380" y="998417"/>
                  </a:cubicBezTo>
                  <a:cubicBezTo>
                    <a:pt x="502523" y="996267"/>
                    <a:pt x="483235" y="964015"/>
                    <a:pt x="485378" y="961865"/>
                  </a:cubicBezTo>
                  <a:cubicBezTo>
                    <a:pt x="485378" y="961865"/>
                    <a:pt x="481092" y="959715"/>
                    <a:pt x="481092" y="959715"/>
                  </a:cubicBezTo>
                  <a:cubicBezTo>
                    <a:pt x="481092" y="959715"/>
                    <a:pt x="474663" y="940363"/>
                    <a:pt x="474663" y="940363"/>
                  </a:cubicBezTo>
                  <a:cubicBezTo>
                    <a:pt x="474663" y="940363"/>
                    <a:pt x="474663" y="938213"/>
                    <a:pt x="474663" y="938213"/>
                  </a:cubicBezTo>
                  <a:close/>
                  <a:moveTo>
                    <a:pt x="464084" y="937693"/>
                  </a:moveTo>
                  <a:lnTo>
                    <a:pt x="471488" y="952500"/>
                  </a:lnTo>
                  <a:cubicBezTo>
                    <a:pt x="471488" y="952500"/>
                    <a:pt x="469355" y="952500"/>
                    <a:pt x="469355" y="952500"/>
                  </a:cubicBezTo>
                  <a:close/>
                  <a:moveTo>
                    <a:pt x="456556" y="922636"/>
                  </a:moveTo>
                  <a:lnTo>
                    <a:pt x="463755" y="936768"/>
                  </a:lnTo>
                  <a:lnTo>
                    <a:pt x="464084" y="937693"/>
                  </a:lnTo>
                  <a:close/>
                  <a:moveTo>
                    <a:pt x="456555" y="922635"/>
                  </a:moveTo>
                  <a:lnTo>
                    <a:pt x="456555" y="922635"/>
                  </a:lnTo>
                  <a:lnTo>
                    <a:pt x="456556" y="922636"/>
                  </a:lnTo>
                  <a:close/>
                  <a:moveTo>
                    <a:pt x="474135" y="921390"/>
                  </a:moveTo>
                  <a:lnTo>
                    <a:pt x="474794" y="921992"/>
                  </a:lnTo>
                  <a:cubicBezTo>
                    <a:pt x="476411" y="922797"/>
                    <a:pt x="478027" y="923334"/>
                    <a:pt x="478027" y="923334"/>
                  </a:cubicBezTo>
                  <a:cubicBezTo>
                    <a:pt x="478027" y="923334"/>
                    <a:pt x="481799" y="931388"/>
                    <a:pt x="485302" y="939710"/>
                  </a:cubicBezTo>
                  <a:lnTo>
                    <a:pt x="488297" y="949232"/>
                  </a:lnTo>
                  <a:close/>
                  <a:moveTo>
                    <a:pt x="447675" y="909638"/>
                  </a:moveTo>
                  <a:cubicBezTo>
                    <a:pt x="447675" y="911781"/>
                    <a:pt x="469900" y="948215"/>
                    <a:pt x="467677" y="952501"/>
                  </a:cubicBezTo>
                  <a:close/>
                  <a:moveTo>
                    <a:pt x="467921" y="909173"/>
                  </a:moveTo>
                  <a:lnTo>
                    <a:pt x="474135" y="921390"/>
                  </a:lnTo>
                  <a:lnTo>
                    <a:pt x="471561" y="919039"/>
                  </a:lnTo>
                  <a:close/>
                  <a:moveTo>
                    <a:pt x="445030" y="888473"/>
                  </a:moveTo>
                  <a:lnTo>
                    <a:pt x="452438" y="903288"/>
                  </a:lnTo>
                  <a:cubicBezTo>
                    <a:pt x="452438" y="903288"/>
                    <a:pt x="450321" y="901171"/>
                    <a:pt x="450321" y="901171"/>
                  </a:cubicBezTo>
                  <a:close/>
                  <a:moveTo>
                    <a:pt x="436554" y="882633"/>
                  </a:moveTo>
                  <a:lnTo>
                    <a:pt x="456555" y="922635"/>
                  </a:lnTo>
                  <a:lnTo>
                    <a:pt x="454422" y="920502"/>
                  </a:lnTo>
                  <a:cubicBezTo>
                    <a:pt x="454422" y="920502"/>
                    <a:pt x="442423" y="897703"/>
                    <a:pt x="437323" y="885404"/>
                  </a:cubicBezTo>
                  <a:close/>
                  <a:moveTo>
                    <a:pt x="453654" y="881125"/>
                  </a:moveTo>
                  <a:lnTo>
                    <a:pt x="456474" y="882530"/>
                  </a:lnTo>
                  <a:cubicBezTo>
                    <a:pt x="456474" y="882530"/>
                    <a:pt x="460785" y="891657"/>
                    <a:pt x="464826" y="900784"/>
                  </a:cubicBezTo>
                  <a:lnTo>
                    <a:pt x="467921" y="909173"/>
                  </a:lnTo>
                  <a:close/>
                  <a:moveTo>
                    <a:pt x="434156" y="877838"/>
                  </a:moveTo>
                  <a:lnTo>
                    <a:pt x="435223" y="877838"/>
                  </a:lnTo>
                  <a:lnTo>
                    <a:pt x="436554" y="882633"/>
                  </a:lnTo>
                  <a:close/>
                  <a:moveTo>
                    <a:pt x="438327" y="875066"/>
                  </a:moveTo>
                  <a:lnTo>
                    <a:pt x="439738" y="875771"/>
                  </a:lnTo>
                  <a:cubicBezTo>
                    <a:pt x="439738" y="875771"/>
                    <a:pt x="442384" y="882121"/>
                    <a:pt x="445030" y="888471"/>
                  </a:cubicBezTo>
                  <a:lnTo>
                    <a:pt x="445030" y="888473"/>
                  </a:lnTo>
                  <a:close/>
                  <a:moveTo>
                    <a:pt x="448659" y="871304"/>
                  </a:moveTo>
                  <a:lnTo>
                    <a:pt x="453654" y="881125"/>
                  </a:lnTo>
                  <a:lnTo>
                    <a:pt x="452163" y="880382"/>
                  </a:lnTo>
                  <a:close/>
                  <a:moveTo>
                    <a:pt x="432329" y="863071"/>
                  </a:moveTo>
                  <a:lnTo>
                    <a:pt x="438327" y="875066"/>
                  </a:lnTo>
                  <a:lnTo>
                    <a:pt x="435504" y="873655"/>
                  </a:lnTo>
                  <a:close/>
                  <a:moveTo>
                    <a:pt x="427038" y="852488"/>
                  </a:moveTo>
                  <a:cubicBezTo>
                    <a:pt x="427038" y="852488"/>
                    <a:pt x="429154" y="852488"/>
                    <a:pt x="429154" y="852488"/>
                  </a:cubicBezTo>
                  <a:lnTo>
                    <a:pt x="432329" y="863070"/>
                  </a:lnTo>
                  <a:close/>
                  <a:moveTo>
                    <a:pt x="438291" y="850921"/>
                  </a:moveTo>
                  <a:lnTo>
                    <a:pt x="441386" y="852463"/>
                  </a:lnTo>
                  <a:cubicBezTo>
                    <a:pt x="441386" y="853537"/>
                    <a:pt x="444081" y="859980"/>
                    <a:pt x="446775" y="866423"/>
                  </a:cubicBezTo>
                  <a:lnTo>
                    <a:pt x="448659" y="871304"/>
                  </a:lnTo>
                  <a:close/>
                  <a:moveTo>
                    <a:pt x="418157" y="845840"/>
                  </a:moveTo>
                  <a:lnTo>
                    <a:pt x="434156" y="877838"/>
                  </a:lnTo>
                  <a:lnTo>
                    <a:pt x="433090" y="877838"/>
                  </a:lnTo>
                  <a:cubicBezTo>
                    <a:pt x="433090" y="877838"/>
                    <a:pt x="429357" y="869838"/>
                    <a:pt x="425624" y="861839"/>
                  </a:cubicBezTo>
                  <a:close/>
                  <a:moveTo>
                    <a:pt x="434888" y="844231"/>
                  </a:moveTo>
                  <a:lnTo>
                    <a:pt x="438291" y="850921"/>
                  </a:lnTo>
                  <a:lnTo>
                    <a:pt x="437076" y="850315"/>
                  </a:lnTo>
                  <a:close/>
                  <a:moveTo>
                    <a:pt x="411544" y="832614"/>
                  </a:moveTo>
                  <a:lnTo>
                    <a:pt x="418157" y="845840"/>
                  </a:lnTo>
                  <a:lnTo>
                    <a:pt x="416024" y="843707"/>
                  </a:lnTo>
                  <a:close/>
                  <a:moveTo>
                    <a:pt x="413768" y="823953"/>
                  </a:moveTo>
                  <a:lnTo>
                    <a:pt x="420688" y="835025"/>
                  </a:lnTo>
                  <a:cubicBezTo>
                    <a:pt x="420688" y="835025"/>
                    <a:pt x="418420" y="835025"/>
                    <a:pt x="418420" y="835025"/>
                  </a:cubicBezTo>
                  <a:close/>
                  <a:moveTo>
                    <a:pt x="403225" y="815975"/>
                  </a:moveTo>
                  <a:cubicBezTo>
                    <a:pt x="403225" y="815975"/>
                    <a:pt x="406958" y="822908"/>
                    <a:pt x="410424" y="829841"/>
                  </a:cubicBezTo>
                  <a:lnTo>
                    <a:pt x="411544" y="832614"/>
                  </a:lnTo>
                  <a:close/>
                  <a:moveTo>
                    <a:pt x="419766" y="814500"/>
                  </a:moveTo>
                  <a:lnTo>
                    <a:pt x="420911" y="814880"/>
                  </a:lnTo>
                  <a:cubicBezTo>
                    <a:pt x="422527" y="815417"/>
                    <a:pt x="424144" y="815954"/>
                    <a:pt x="424144" y="815954"/>
                  </a:cubicBezTo>
                  <a:cubicBezTo>
                    <a:pt x="424144" y="815954"/>
                    <a:pt x="427377" y="824007"/>
                    <a:pt x="430610" y="832329"/>
                  </a:cubicBezTo>
                  <a:lnTo>
                    <a:pt x="434888" y="844231"/>
                  </a:lnTo>
                  <a:close/>
                  <a:moveTo>
                    <a:pt x="404813" y="809625"/>
                  </a:moveTo>
                  <a:cubicBezTo>
                    <a:pt x="404813" y="809625"/>
                    <a:pt x="407081" y="809625"/>
                    <a:pt x="407081" y="809625"/>
                  </a:cubicBezTo>
                  <a:cubicBezTo>
                    <a:pt x="407081" y="809625"/>
                    <a:pt x="409916" y="815446"/>
                    <a:pt x="412750" y="821531"/>
                  </a:cubicBezTo>
                  <a:lnTo>
                    <a:pt x="413768" y="823953"/>
                  </a:lnTo>
                  <a:close/>
                  <a:moveTo>
                    <a:pt x="415435" y="805986"/>
                  </a:moveTo>
                  <a:lnTo>
                    <a:pt x="419766" y="814500"/>
                  </a:lnTo>
                  <a:lnTo>
                    <a:pt x="417678" y="813806"/>
                  </a:lnTo>
                  <a:close/>
                  <a:moveTo>
                    <a:pt x="373063" y="755650"/>
                  </a:moveTo>
                  <a:cubicBezTo>
                    <a:pt x="373063" y="757798"/>
                    <a:pt x="390526" y="790015"/>
                    <a:pt x="390526" y="790015"/>
                  </a:cubicBezTo>
                  <a:cubicBezTo>
                    <a:pt x="390526" y="790015"/>
                    <a:pt x="390526" y="792163"/>
                    <a:pt x="390526" y="792163"/>
                  </a:cubicBezTo>
                  <a:close/>
                  <a:moveTo>
                    <a:pt x="339030" y="689174"/>
                  </a:moveTo>
                  <a:lnTo>
                    <a:pt x="342900" y="696913"/>
                  </a:lnTo>
                  <a:cubicBezTo>
                    <a:pt x="342900" y="696913"/>
                    <a:pt x="340783" y="694796"/>
                    <a:pt x="340783" y="694796"/>
                  </a:cubicBezTo>
                  <a:close/>
                  <a:moveTo>
                    <a:pt x="334467" y="664420"/>
                  </a:moveTo>
                  <a:lnTo>
                    <a:pt x="341313" y="674688"/>
                  </a:lnTo>
                  <a:cubicBezTo>
                    <a:pt x="341313" y="674688"/>
                    <a:pt x="339045" y="674688"/>
                    <a:pt x="339045" y="674688"/>
                  </a:cubicBezTo>
                  <a:close/>
                  <a:moveTo>
                    <a:pt x="323850" y="658813"/>
                  </a:moveTo>
                  <a:cubicBezTo>
                    <a:pt x="323850" y="658813"/>
                    <a:pt x="334565" y="679053"/>
                    <a:pt x="339030" y="689174"/>
                  </a:cubicBezTo>
                  <a:lnTo>
                    <a:pt x="339030" y="689174"/>
                  </a:lnTo>
                  <a:close/>
                  <a:moveTo>
                    <a:pt x="325438" y="650875"/>
                  </a:moveTo>
                  <a:cubicBezTo>
                    <a:pt x="325438" y="650875"/>
                    <a:pt x="327706" y="650875"/>
                    <a:pt x="327706" y="650875"/>
                  </a:cubicBezTo>
                  <a:cubicBezTo>
                    <a:pt x="327706" y="650875"/>
                    <a:pt x="330541" y="656287"/>
                    <a:pt x="333375" y="661970"/>
                  </a:cubicBezTo>
                  <a:lnTo>
                    <a:pt x="334467" y="664420"/>
                  </a:lnTo>
                  <a:close/>
                  <a:moveTo>
                    <a:pt x="290513" y="560388"/>
                  </a:moveTo>
                  <a:cubicBezTo>
                    <a:pt x="290513" y="560388"/>
                    <a:pt x="301289" y="564683"/>
                    <a:pt x="301289" y="564683"/>
                  </a:cubicBezTo>
                  <a:cubicBezTo>
                    <a:pt x="299134" y="566831"/>
                    <a:pt x="314221" y="605488"/>
                    <a:pt x="314221" y="605488"/>
                  </a:cubicBezTo>
                  <a:cubicBezTo>
                    <a:pt x="314221" y="605488"/>
                    <a:pt x="322843" y="609783"/>
                    <a:pt x="322843" y="609783"/>
                  </a:cubicBezTo>
                  <a:cubicBezTo>
                    <a:pt x="320687" y="609783"/>
                    <a:pt x="331464" y="637702"/>
                    <a:pt x="331464" y="637702"/>
                  </a:cubicBezTo>
                  <a:cubicBezTo>
                    <a:pt x="331464" y="637702"/>
                    <a:pt x="337930" y="641997"/>
                    <a:pt x="337930" y="641997"/>
                  </a:cubicBezTo>
                  <a:cubicBezTo>
                    <a:pt x="337930" y="641997"/>
                    <a:pt x="337930" y="641997"/>
                    <a:pt x="346552" y="669916"/>
                  </a:cubicBezTo>
                  <a:cubicBezTo>
                    <a:pt x="346552" y="669916"/>
                    <a:pt x="353018" y="674211"/>
                    <a:pt x="353018" y="674211"/>
                  </a:cubicBezTo>
                  <a:cubicBezTo>
                    <a:pt x="353018" y="676359"/>
                    <a:pt x="363794" y="702130"/>
                    <a:pt x="363794" y="702130"/>
                  </a:cubicBezTo>
                  <a:cubicBezTo>
                    <a:pt x="363794" y="702130"/>
                    <a:pt x="370260" y="706425"/>
                    <a:pt x="370260" y="706425"/>
                  </a:cubicBezTo>
                  <a:cubicBezTo>
                    <a:pt x="370260" y="706425"/>
                    <a:pt x="383192" y="738640"/>
                    <a:pt x="383192" y="740787"/>
                  </a:cubicBezTo>
                  <a:cubicBezTo>
                    <a:pt x="383192" y="740787"/>
                    <a:pt x="387503" y="742935"/>
                    <a:pt x="387503" y="742935"/>
                  </a:cubicBezTo>
                  <a:cubicBezTo>
                    <a:pt x="387503" y="742935"/>
                    <a:pt x="406901" y="781592"/>
                    <a:pt x="406901" y="781592"/>
                  </a:cubicBezTo>
                  <a:cubicBezTo>
                    <a:pt x="406901" y="781592"/>
                    <a:pt x="409056" y="783740"/>
                    <a:pt x="409056" y="783740"/>
                  </a:cubicBezTo>
                  <a:cubicBezTo>
                    <a:pt x="409056" y="783740"/>
                    <a:pt x="411212" y="791256"/>
                    <a:pt x="413367" y="798773"/>
                  </a:cubicBezTo>
                  <a:lnTo>
                    <a:pt x="415435" y="805986"/>
                  </a:lnTo>
                  <a:close/>
                  <a:moveTo>
                    <a:pt x="276225" y="555625"/>
                  </a:moveTo>
                  <a:cubicBezTo>
                    <a:pt x="276225" y="555625"/>
                    <a:pt x="278266" y="555625"/>
                    <a:pt x="278266" y="555625"/>
                  </a:cubicBezTo>
                  <a:cubicBezTo>
                    <a:pt x="278266" y="555625"/>
                    <a:pt x="278266" y="555625"/>
                    <a:pt x="290513" y="581025"/>
                  </a:cubicBezTo>
                  <a:close/>
                  <a:moveTo>
                    <a:pt x="281113" y="531574"/>
                  </a:moveTo>
                  <a:lnTo>
                    <a:pt x="287338" y="542925"/>
                  </a:lnTo>
                  <a:cubicBezTo>
                    <a:pt x="287338" y="542925"/>
                    <a:pt x="283020" y="540785"/>
                    <a:pt x="283020" y="540785"/>
                  </a:cubicBezTo>
                  <a:close/>
                  <a:moveTo>
                    <a:pt x="273473" y="517641"/>
                  </a:moveTo>
                  <a:lnTo>
                    <a:pt x="274384" y="518319"/>
                  </a:lnTo>
                  <a:cubicBezTo>
                    <a:pt x="276543" y="519923"/>
                    <a:pt x="278702" y="521528"/>
                    <a:pt x="278702" y="521528"/>
                  </a:cubicBezTo>
                  <a:cubicBezTo>
                    <a:pt x="278702" y="521528"/>
                    <a:pt x="279781" y="525808"/>
                    <a:pt x="280861" y="530354"/>
                  </a:cubicBezTo>
                  <a:lnTo>
                    <a:pt x="281113" y="531574"/>
                  </a:lnTo>
                  <a:close/>
                  <a:moveTo>
                    <a:pt x="267335" y="506450"/>
                  </a:moveTo>
                  <a:lnTo>
                    <a:pt x="273473" y="517641"/>
                  </a:lnTo>
                  <a:lnTo>
                    <a:pt x="270066" y="515109"/>
                  </a:lnTo>
                  <a:close/>
                  <a:moveTo>
                    <a:pt x="254283" y="500628"/>
                  </a:moveTo>
                  <a:lnTo>
                    <a:pt x="271463" y="534988"/>
                  </a:lnTo>
                  <a:cubicBezTo>
                    <a:pt x="271463" y="534988"/>
                    <a:pt x="267167" y="526934"/>
                    <a:pt x="262872" y="518611"/>
                  </a:cubicBezTo>
                  <a:close/>
                  <a:moveTo>
                    <a:pt x="254272" y="500605"/>
                  </a:moveTo>
                  <a:lnTo>
                    <a:pt x="254283" y="500628"/>
                  </a:lnTo>
                  <a:lnTo>
                    <a:pt x="254280" y="500623"/>
                  </a:lnTo>
                  <a:close/>
                  <a:moveTo>
                    <a:pt x="250426" y="475615"/>
                  </a:moveTo>
                  <a:lnTo>
                    <a:pt x="253873" y="477665"/>
                  </a:lnTo>
                  <a:cubicBezTo>
                    <a:pt x="256572" y="479270"/>
                    <a:pt x="259271" y="480874"/>
                    <a:pt x="259271" y="480874"/>
                  </a:cubicBezTo>
                  <a:cubicBezTo>
                    <a:pt x="259271" y="480874"/>
                    <a:pt x="261970" y="489433"/>
                    <a:pt x="264668" y="497992"/>
                  </a:cubicBezTo>
                  <a:lnTo>
                    <a:pt x="267335" y="506450"/>
                  </a:lnTo>
                  <a:close/>
                  <a:moveTo>
                    <a:pt x="247815" y="470854"/>
                  </a:moveTo>
                  <a:lnTo>
                    <a:pt x="250426" y="475615"/>
                  </a:lnTo>
                  <a:lnTo>
                    <a:pt x="248476" y="474455"/>
                  </a:lnTo>
                  <a:close/>
                  <a:moveTo>
                    <a:pt x="234950" y="461963"/>
                  </a:moveTo>
                  <a:cubicBezTo>
                    <a:pt x="234950" y="461963"/>
                    <a:pt x="237098" y="464111"/>
                    <a:pt x="237098" y="464111"/>
                  </a:cubicBezTo>
                  <a:cubicBezTo>
                    <a:pt x="236024" y="464111"/>
                    <a:pt x="240319" y="472702"/>
                    <a:pt x="244884" y="481561"/>
                  </a:cubicBezTo>
                  <a:lnTo>
                    <a:pt x="254272" y="500605"/>
                  </a:lnTo>
                  <a:close/>
                  <a:moveTo>
                    <a:pt x="233363" y="444500"/>
                  </a:moveTo>
                  <a:cubicBezTo>
                    <a:pt x="233363" y="444500"/>
                    <a:pt x="233363" y="444500"/>
                    <a:pt x="244158" y="450919"/>
                  </a:cubicBezTo>
                  <a:cubicBezTo>
                    <a:pt x="244158" y="450919"/>
                    <a:pt x="245237" y="456803"/>
                    <a:pt x="246317" y="462687"/>
                  </a:cubicBezTo>
                  <a:lnTo>
                    <a:pt x="247815" y="470854"/>
                  </a:lnTo>
                  <a:close/>
                  <a:moveTo>
                    <a:pt x="221124" y="412357"/>
                  </a:moveTo>
                  <a:lnTo>
                    <a:pt x="228601" y="427038"/>
                  </a:lnTo>
                  <a:cubicBezTo>
                    <a:pt x="228601" y="427038"/>
                    <a:pt x="222141" y="422746"/>
                    <a:pt x="222141" y="422746"/>
                  </a:cubicBezTo>
                  <a:close/>
                  <a:moveTo>
                    <a:pt x="212968" y="396343"/>
                  </a:moveTo>
                  <a:lnTo>
                    <a:pt x="214604" y="396995"/>
                  </a:lnTo>
                  <a:cubicBezTo>
                    <a:pt x="217296" y="398068"/>
                    <a:pt x="219987" y="399141"/>
                    <a:pt x="219987" y="399141"/>
                  </a:cubicBezTo>
                  <a:cubicBezTo>
                    <a:pt x="218911" y="400214"/>
                    <a:pt x="219988" y="406115"/>
                    <a:pt x="221064" y="411748"/>
                  </a:cubicBezTo>
                  <a:lnTo>
                    <a:pt x="221124" y="412357"/>
                  </a:lnTo>
                  <a:close/>
                  <a:moveTo>
                    <a:pt x="191702" y="373877"/>
                  </a:moveTo>
                  <a:lnTo>
                    <a:pt x="200026" y="390525"/>
                  </a:lnTo>
                  <a:cubicBezTo>
                    <a:pt x="200026" y="390525"/>
                    <a:pt x="197985" y="388327"/>
                    <a:pt x="197985" y="388327"/>
                  </a:cubicBezTo>
                  <a:cubicBezTo>
                    <a:pt x="197985" y="388327"/>
                    <a:pt x="194923" y="381733"/>
                    <a:pt x="192116" y="375138"/>
                  </a:cubicBezTo>
                  <a:close/>
                  <a:moveTo>
                    <a:pt x="195490" y="362025"/>
                  </a:moveTo>
                  <a:lnTo>
                    <a:pt x="212968" y="396343"/>
                  </a:lnTo>
                  <a:lnTo>
                    <a:pt x="209221" y="394849"/>
                  </a:lnTo>
                  <a:cubicBezTo>
                    <a:pt x="209221" y="393776"/>
                    <a:pt x="204914" y="383583"/>
                    <a:pt x="200607" y="373658"/>
                  </a:cubicBezTo>
                  <a:close/>
                  <a:moveTo>
                    <a:pt x="185738" y="361950"/>
                  </a:moveTo>
                  <a:cubicBezTo>
                    <a:pt x="185738" y="361950"/>
                    <a:pt x="187779" y="361950"/>
                    <a:pt x="187779" y="361950"/>
                  </a:cubicBezTo>
                  <a:lnTo>
                    <a:pt x="191702" y="373877"/>
                  </a:lnTo>
                  <a:close/>
                  <a:moveTo>
                    <a:pt x="191317" y="353831"/>
                  </a:moveTo>
                  <a:lnTo>
                    <a:pt x="191994" y="354077"/>
                  </a:lnTo>
                  <a:lnTo>
                    <a:pt x="195490" y="362025"/>
                  </a:lnTo>
                  <a:close/>
                  <a:moveTo>
                    <a:pt x="178719" y="329095"/>
                  </a:moveTo>
                  <a:lnTo>
                    <a:pt x="191317" y="353831"/>
                  </a:lnTo>
                  <a:lnTo>
                    <a:pt x="189033" y="353004"/>
                  </a:lnTo>
                  <a:cubicBezTo>
                    <a:pt x="187687" y="352467"/>
                    <a:pt x="186611" y="351931"/>
                    <a:pt x="187687" y="351931"/>
                  </a:cubicBezTo>
                  <a:cubicBezTo>
                    <a:pt x="187687" y="350858"/>
                    <a:pt x="184457" y="342811"/>
                    <a:pt x="181227" y="335032"/>
                  </a:cubicBezTo>
                  <a:close/>
                  <a:moveTo>
                    <a:pt x="179388" y="323850"/>
                  </a:moveTo>
                  <a:lnTo>
                    <a:pt x="200026" y="361950"/>
                  </a:lnTo>
                  <a:cubicBezTo>
                    <a:pt x="200026" y="361950"/>
                    <a:pt x="197962" y="359833"/>
                    <a:pt x="197962" y="359833"/>
                  </a:cubicBezTo>
                  <a:cubicBezTo>
                    <a:pt x="197962" y="357717"/>
                    <a:pt x="179388" y="323850"/>
                    <a:pt x="179388" y="323850"/>
                  </a:cubicBezTo>
                  <a:close/>
                  <a:moveTo>
                    <a:pt x="173772" y="319381"/>
                  </a:moveTo>
                  <a:lnTo>
                    <a:pt x="174767" y="319742"/>
                  </a:lnTo>
                  <a:lnTo>
                    <a:pt x="178719" y="329095"/>
                  </a:lnTo>
                  <a:close/>
                  <a:moveTo>
                    <a:pt x="165194" y="302539"/>
                  </a:moveTo>
                  <a:lnTo>
                    <a:pt x="173772" y="319381"/>
                  </a:lnTo>
                  <a:lnTo>
                    <a:pt x="171806" y="318669"/>
                  </a:lnTo>
                  <a:cubicBezTo>
                    <a:pt x="170461" y="318132"/>
                    <a:pt x="169384" y="317596"/>
                    <a:pt x="170460" y="317596"/>
                  </a:cubicBezTo>
                  <a:cubicBezTo>
                    <a:pt x="170460" y="316523"/>
                    <a:pt x="168307" y="310622"/>
                    <a:pt x="166154" y="304989"/>
                  </a:cubicBezTo>
                  <a:close/>
                  <a:moveTo>
                    <a:pt x="160499" y="293319"/>
                  </a:moveTo>
                  <a:lnTo>
                    <a:pt x="161847" y="293991"/>
                  </a:lnTo>
                  <a:lnTo>
                    <a:pt x="165194" y="302539"/>
                  </a:lnTo>
                  <a:close/>
                  <a:moveTo>
                    <a:pt x="142838" y="258642"/>
                  </a:moveTo>
                  <a:lnTo>
                    <a:pt x="160499" y="293319"/>
                  </a:lnTo>
                  <a:lnTo>
                    <a:pt x="157540" y="291845"/>
                  </a:lnTo>
                  <a:cubicBezTo>
                    <a:pt x="157540" y="290772"/>
                    <a:pt x="153234" y="281115"/>
                    <a:pt x="148927" y="271727"/>
                  </a:cubicBezTo>
                  <a:close/>
                  <a:moveTo>
                    <a:pt x="131763" y="257175"/>
                  </a:moveTo>
                  <a:cubicBezTo>
                    <a:pt x="131763" y="257175"/>
                    <a:pt x="131763" y="257175"/>
                    <a:pt x="133935" y="257175"/>
                  </a:cubicBezTo>
                  <a:cubicBezTo>
                    <a:pt x="133935" y="259305"/>
                    <a:pt x="155659" y="301918"/>
                    <a:pt x="155659" y="301918"/>
                  </a:cubicBezTo>
                  <a:cubicBezTo>
                    <a:pt x="155659" y="301918"/>
                    <a:pt x="157831" y="301918"/>
                    <a:pt x="157831" y="301918"/>
                  </a:cubicBezTo>
                  <a:cubicBezTo>
                    <a:pt x="157831" y="301918"/>
                    <a:pt x="173038" y="336007"/>
                    <a:pt x="173038" y="338138"/>
                  </a:cubicBezTo>
                  <a:close/>
                  <a:moveTo>
                    <a:pt x="139830" y="252736"/>
                  </a:moveTo>
                  <a:lnTo>
                    <a:pt x="140314" y="253218"/>
                  </a:lnTo>
                  <a:lnTo>
                    <a:pt x="142838" y="258642"/>
                  </a:lnTo>
                  <a:close/>
                  <a:moveTo>
                    <a:pt x="129178" y="231821"/>
                  </a:moveTo>
                  <a:lnTo>
                    <a:pt x="139830" y="252736"/>
                  </a:lnTo>
                  <a:lnTo>
                    <a:pt x="136007" y="248927"/>
                  </a:lnTo>
                  <a:cubicBezTo>
                    <a:pt x="136007" y="248927"/>
                    <a:pt x="133315" y="242489"/>
                    <a:pt x="130624" y="235783"/>
                  </a:cubicBezTo>
                  <a:close/>
                  <a:moveTo>
                    <a:pt x="123365" y="220407"/>
                  </a:moveTo>
                  <a:lnTo>
                    <a:pt x="125240" y="221030"/>
                  </a:lnTo>
                  <a:lnTo>
                    <a:pt x="129178" y="231821"/>
                  </a:lnTo>
                  <a:close/>
                  <a:moveTo>
                    <a:pt x="107950" y="206375"/>
                  </a:moveTo>
                  <a:lnTo>
                    <a:pt x="120650" y="228600"/>
                  </a:lnTo>
                  <a:cubicBezTo>
                    <a:pt x="120650" y="228600"/>
                    <a:pt x="118533" y="228600"/>
                    <a:pt x="118533" y="228600"/>
                  </a:cubicBezTo>
                  <a:cubicBezTo>
                    <a:pt x="118533" y="228600"/>
                    <a:pt x="107950" y="206375"/>
                    <a:pt x="107950" y="206375"/>
                  </a:cubicBezTo>
                  <a:close/>
                  <a:moveTo>
                    <a:pt x="87733" y="200865"/>
                  </a:moveTo>
                  <a:lnTo>
                    <a:pt x="95251" y="215900"/>
                  </a:lnTo>
                  <a:cubicBezTo>
                    <a:pt x="95251" y="215900"/>
                    <a:pt x="93103" y="213752"/>
                    <a:pt x="93103" y="213752"/>
                  </a:cubicBezTo>
                  <a:close/>
                  <a:moveTo>
                    <a:pt x="78068" y="181535"/>
                  </a:moveTo>
                  <a:cubicBezTo>
                    <a:pt x="78068" y="181535"/>
                    <a:pt x="82364" y="189589"/>
                    <a:pt x="86391" y="197644"/>
                  </a:cubicBezTo>
                  <a:lnTo>
                    <a:pt x="87733" y="200865"/>
                  </a:lnTo>
                  <a:close/>
                  <a:moveTo>
                    <a:pt x="99872" y="174280"/>
                  </a:moveTo>
                  <a:lnTo>
                    <a:pt x="123365" y="220407"/>
                  </a:lnTo>
                  <a:lnTo>
                    <a:pt x="122010" y="219957"/>
                  </a:lnTo>
                  <a:cubicBezTo>
                    <a:pt x="120395" y="219420"/>
                    <a:pt x="118780" y="218884"/>
                    <a:pt x="118780" y="218884"/>
                  </a:cubicBezTo>
                  <a:cubicBezTo>
                    <a:pt x="120933" y="218884"/>
                    <a:pt x="110167" y="195279"/>
                    <a:pt x="110167" y="195279"/>
                  </a:cubicBezTo>
                  <a:cubicBezTo>
                    <a:pt x="110167" y="195279"/>
                    <a:pt x="105860" y="190987"/>
                    <a:pt x="105860" y="190987"/>
                  </a:cubicBezTo>
                  <a:cubicBezTo>
                    <a:pt x="105860" y="190987"/>
                    <a:pt x="103168" y="183476"/>
                    <a:pt x="100477" y="175965"/>
                  </a:cubicBezTo>
                  <a:close/>
                  <a:moveTo>
                    <a:pt x="92671" y="160139"/>
                  </a:moveTo>
                  <a:lnTo>
                    <a:pt x="95093" y="160944"/>
                  </a:lnTo>
                  <a:lnTo>
                    <a:pt x="99872" y="174280"/>
                  </a:lnTo>
                  <a:close/>
                  <a:moveTo>
                    <a:pt x="58738" y="142875"/>
                  </a:moveTo>
                  <a:lnTo>
                    <a:pt x="78068" y="181535"/>
                  </a:lnTo>
                  <a:lnTo>
                    <a:pt x="73773" y="179387"/>
                  </a:lnTo>
                  <a:cubicBezTo>
                    <a:pt x="75920" y="177240"/>
                    <a:pt x="58738" y="145023"/>
                    <a:pt x="58738" y="145023"/>
                  </a:cubicBezTo>
                  <a:cubicBezTo>
                    <a:pt x="58738" y="145023"/>
                    <a:pt x="58738" y="142875"/>
                    <a:pt x="58738" y="142875"/>
                  </a:cubicBezTo>
                  <a:close/>
                  <a:moveTo>
                    <a:pt x="81683" y="138564"/>
                  </a:moveTo>
                  <a:lnTo>
                    <a:pt x="92671" y="160139"/>
                  </a:lnTo>
                  <a:lnTo>
                    <a:pt x="91863" y="159871"/>
                  </a:lnTo>
                  <a:cubicBezTo>
                    <a:pt x="90248" y="159334"/>
                    <a:pt x="88633" y="158798"/>
                    <a:pt x="88633" y="158798"/>
                  </a:cubicBezTo>
                  <a:cubicBezTo>
                    <a:pt x="89710" y="158798"/>
                    <a:pt x="86480" y="150214"/>
                    <a:pt x="82981" y="141631"/>
                  </a:cubicBezTo>
                  <a:close/>
                  <a:moveTo>
                    <a:pt x="74089" y="123654"/>
                  </a:moveTo>
                  <a:lnTo>
                    <a:pt x="75713" y="124463"/>
                  </a:lnTo>
                  <a:lnTo>
                    <a:pt x="81683" y="138564"/>
                  </a:lnTo>
                  <a:close/>
                  <a:moveTo>
                    <a:pt x="62227" y="100363"/>
                  </a:moveTo>
                  <a:lnTo>
                    <a:pt x="74089" y="123654"/>
                  </a:lnTo>
                  <a:lnTo>
                    <a:pt x="71406" y="122317"/>
                  </a:lnTo>
                  <a:cubicBezTo>
                    <a:pt x="71406" y="122317"/>
                    <a:pt x="68715" y="115880"/>
                    <a:pt x="66023" y="109442"/>
                  </a:cubicBezTo>
                  <a:close/>
                  <a:moveTo>
                    <a:pt x="30163" y="96838"/>
                  </a:moveTo>
                  <a:cubicBezTo>
                    <a:pt x="30163" y="96838"/>
                    <a:pt x="32385" y="98955"/>
                    <a:pt x="32385" y="98955"/>
                  </a:cubicBezTo>
                  <a:cubicBezTo>
                    <a:pt x="32385" y="101071"/>
                    <a:pt x="52388" y="132821"/>
                    <a:pt x="50165" y="134938"/>
                  </a:cubicBezTo>
                  <a:close/>
                  <a:moveTo>
                    <a:pt x="20668" y="70120"/>
                  </a:moveTo>
                  <a:lnTo>
                    <a:pt x="21478" y="70531"/>
                  </a:lnTo>
                  <a:cubicBezTo>
                    <a:pt x="21478" y="72708"/>
                    <a:pt x="36513" y="101011"/>
                    <a:pt x="36513" y="101011"/>
                  </a:cubicBezTo>
                  <a:cubicBezTo>
                    <a:pt x="36513" y="101011"/>
                    <a:pt x="36513" y="101011"/>
                    <a:pt x="36513" y="103188"/>
                  </a:cubicBezTo>
                  <a:close/>
                  <a:moveTo>
                    <a:pt x="44402" y="65363"/>
                  </a:moveTo>
                  <a:lnTo>
                    <a:pt x="45566" y="66523"/>
                  </a:lnTo>
                  <a:cubicBezTo>
                    <a:pt x="45566" y="66523"/>
                    <a:pt x="60640" y="94420"/>
                    <a:pt x="60640" y="94420"/>
                  </a:cubicBezTo>
                  <a:cubicBezTo>
                    <a:pt x="60640" y="94420"/>
                    <a:pt x="60640" y="94420"/>
                    <a:pt x="60640" y="96566"/>
                  </a:cubicBezTo>
                  <a:lnTo>
                    <a:pt x="62227" y="100363"/>
                  </a:lnTo>
                  <a:close/>
                  <a:moveTo>
                    <a:pt x="39381" y="55505"/>
                  </a:moveTo>
                  <a:lnTo>
                    <a:pt x="44402" y="65363"/>
                  </a:lnTo>
                  <a:lnTo>
                    <a:pt x="43413" y="64377"/>
                  </a:lnTo>
                  <a:close/>
                  <a:moveTo>
                    <a:pt x="27955" y="33070"/>
                  </a:moveTo>
                  <a:lnTo>
                    <a:pt x="30493" y="34335"/>
                  </a:lnTo>
                  <a:cubicBezTo>
                    <a:pt x="30493" y="35408"/>
                    <a:pt x="33723" y="42918"/>
                    <a:pt x="36953" y="50161"/>
                  </a:cubicBezTo>
                  <a:lnTo>
                    <a:pt x="39381" y="55505"/>
                  </a:lnTo>
                  <a:close/>
                  <a:moveTo>
                    <a:pt x="0" y="26988"/>
                  </a:moveTo>
                  <a:lnTo>
                    <a:pt x="20668" y="70120"/>
                  </a:lnTo>
                  <a:lnTo>
                    <a:pt x="17182" y="68354"/>
                  </a:lnTo>
                  <a:cubicBezTo>
                    <a:pt x="17182" y="68354"/>
                    <a:pt x="0" y="29165"/>
                    <a:pt x="0" y="26988"/>
                  </a:cubicBezTo>
                  <a:close/>
                  <a:moveTo>
                    <a:pt x="11113" y="0"/>
                  </a:moveTo>
                  <a:lnTo>
                    <a:pt x="27955" y="33070"/>
                  </a:lnTo>
                  <a:lnTo>
                    <a:pt x="26186" y="32189"/>
                  </a:lnTo>
                  <a:cubicBezTo>
                    <a:pt x="26186" y="32189"/>
                    <a:pt x="11113" y="0"/>
                    <a:pt x="11113" y="0"/>
                  </a:cubicBezTo>
                  <a:close/>
                </a:path>
              </a:pathLst>
            </a:custGeom>
            <a:noFill/>
            <a:ln w="14288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8" name="自由: 形状 167"/>
            <p:cNvSpPr/>
            <p:nvPr/>
          </p:nvSpPr>
          <p:spPr bwMode="auto">
            <a:xfrm>
              <a:off x="3657936" y="3105150"/>
              <a:ext cx="1095038" cy="2157412"/>
            </a:xfrm>
            <a:custGeom>
              <a:avLst/>
              <a:gdLst>
                <a:gd name="connsiteX0" fmla="*/ 21280 w 1095038"/>
                <a:gd name="connsiteY0" fmla="*/ 2140484 h 2157412"/>
                <a:gd name="connsiteX1" fmla="*/ 13009 w 1095038"/>
                <a:gd name="connsiteY1" fmla="*/ 2157412 h 2157412"/>
                <a:gd name="connsiteX2" fmla="*/ 209 w 1095038"/>
                <a:gd name="connsiteY2" fmla="*/ 2150997 h 2157412"/>
                <a:gd name="connsiteX3" fmla="*/ 18208 w 1095038"/>
                <a:gd name="connsiteY3" fmla="*/ 2142578 h 2157412"/>
                <a:gd name="connsiteX4" fmla="*/ 21402 w 1095038"/>
                <a:gd name="connsiteY4" fmla="*/ 2140236 h 2157412"/>
                <a:gd name="connsiteX5" fmla="*/ 21542 w 1095038"/>
                <a:gd name="connsiteY5" fmla="*/ 2140306 h 2157412"/>
                <a:gd name="connsiteX6" fmla="*/ 21280 w 1095038"/>
                <a:gd name="connsiteY6" fmla="*/ 2140484 h 2157412"/>
                <a:gd name="connsiteX7" fmla="*/ 29261 w 1095038"/>
                <a:gd name="connsiteY7" fmla="*/ 2124151 h 2157412"/>
                <a:gd name="connsiteX8" fmla="*/ 21402 w 1095038"/>
                <a:gd name="connsiteY8" fmla="*/ 2140236 h 2157412"/>
                <a:gd name="connsiteX9" fmla="*/ 17275 w 1095038"/>
                <a:gd name="connsiteY9" fmla="*/ 2138168 h 2157412"/>
                <a:gd name="connsiteX10" fmla="*/ 23675 w 1095038"/>
                <a:gd name="connsiteY10" fmla="*/ 2130684 h 2157412"/>
                <a:gd name="connsiteX11" fmla="*/ 29795 w 1095038"/>
                <a:gd name="connsiteY11" fmla="*/ 2123060 h 2157412"/>
                <a:gd name="connsiteX12" fmla="*/ 30074 w 1095038"/>
                <a:gd name="connsiteY12" fmla="*/ 2123200 h 2157412"/>
                <a:gd name="connsiteX13" fmla="*/ 29261 w 1095038"/>
                <a:gd name="connsiteY13" fmla="*/ 2124151 h 2157412"/>
                <a:gd name="connsiteX14" fmla="*/ 37081 w 1095038"/>
                <a:gd name="connsiteY14" fmla="*/ 2108148 h 2157412"/>
                <a:gd name="connsiteX15" fmla="*/ 29795 w 1095038"/>
                <a:gd name="connsiteY15" fmla="*/ 2123060 h 2157412"/>
                <a:gd name="connsiteX16" fmla="*/ 25808 w 1095038"/>
                <a:gd name="connsiteY16" fmla="*/ 2121062 h 2157412"/>
                <a:gd name="connsiteX17" fmla="*/ 33274 w 1095038"/>
                <a:gd name="connsiteY17" fmla="*/ 2112509 h 2157412"/>
                <a:gd name="connsiteX18" fmla="*/ 39447 w 1095038"/>
                <a:gd name="connsiteY18" fmla="*/ 2103307 h 2157412"/>
                <a:gd name="connsiteX19" fmla="*/ 40741 w 1095038"/>
                <a:gd name="connsiteY19" fmla="*/ 2103956 h 2157412"/>
                <a:gd name="connsiteX20" fmla="*/ 37081 w 1095038"/>
                <a:gd name="connsiteY20" fmla="*/ 2108148 h 2157412"/>
                <a:gd name="connsiteX21" fmla="*/ 36597 w 1095038"/>
                <a:gd name="connsiteY21" fmla="*/ 2092995 h 2157412"/>
                <a:gd name="connsiteX22" fmla="*/ 14667 w 1095038"/>
                <a:gd name="connsiteY22" fmla="*/ 2138363 h 2157412"/>
                <a:gd name="connsiteX23" fmla="*/ 6013 w 1095038"/>
                <a:gd name="connsiteY23" fmla="*/ 2134070 h 2157412"/>
                <a:gd name="connsiteX24" fmla="*/ 27647 w 1095038"/>
                <a:gd name="connsiteY24" fmla="*/ 2110460 h 2157412"/>
                <a:gd name="connsiteX25" fmla="*/ 21157 w 1095038"/>
                <a:gd name="connsiteY25" fmla="*/ 2108314 h 2157412"/>
                <a:gd name="connsiteX26" fmla="*/ 29810 w 1095038"/>
                <a:gd name="connsiteY26" fmla="*/ 2099729 h 2157412"/>
                <a:gd name="connsiteX27" fmla="*/ 37690 w 1095038"/>
                <a:gd name="connsiteY27" fmla="*/ 2090734 h 2157412"/>
                <a:gd name="connsiteX28" fmla="*/ 38464 w 1095038"/>
                <a:gd name="connsiteY28" fmla="*/ 2091143 h 2157412"/>
                <a:gd name="connsiteX29" fmla="*/ 36597 w 1095038"/>
                <a:gd name="connsiteY29" fmla="*/ 2092995 h 2157412"/>
                <a:gd name="connsiteX30" fmla="*/ 43137 w 1095038"/>
                <a:gd name="connsiteY30" fmla="*/ 2079467 h 2157412"/>
                <a:gd name="connsiteX31" fmla="*/ 37690 w 1095038"/>
                <a:gd name="connsiteY31" fmla="*/ 2090734 h 2157412"/>
                <a:gd name="connsiteX32" fmla="*/ 34407 w 1095038"/>
                <a:gd name="connsiteY32" fmla="*/ 2088997 h 2157412"/>
                <a:gd name="connsiteX33" fmla="*/ 31973 w 1095038"/>
                <a:gd name="connsiteY33" fmla="*/ 2086850 h 2157412"/>
                <a:gd name="connsiteX34" fmla="*/ 38464 w 1095038"/>
                <a:gd name="connsiteY34" fmla="*/ 2082558 h 2157412"/>
                <a:gd name="connsiteX35" fmla="*/ 43957 w 1095038"/>
                <a:gd name="connsiteY35" fmla="*/ 2077770 h 2157412"/>
                <a:gd name="connsiteX36" fmla="*/ 44954 w 1095038"/>
                <a:gd name="connsiteY36" fmla="*/ 2078265 h 2157412"/>
                <a:gd name="connsiteX37" fmla="*/ 43137 w 1095038"/>
                <a:gd name="connsiteY37" fmla="*/ 2079467 h 2157412"/>
                <a:gd name="connsiteX38" fmla="*/ 54523 w 1095038"/>
                <a:gd name="connsiteY38" fmla="*/ 2072452 h 2157412"/>
                <a:gd name="connsiteX39" fmla="*/ 39447 w 1095038"/>
                <a:gd name="connsiteY39" fmla="*/ 2103307 h 2157412"/>
                <a:gd name="connsiteX40" fmla="*/ 36474 w 1095038"/>
                <a:gd name="connsiteY40" fmla="*/ 2101817 h 2157412"/>
                <a:gd name="connsiteX41" fmla="*/ 49273 w 1095038"/>
                <a:gd name="connsiteY41" fmla="*/ 2082573 h 2157412"/>
                <a:gd name="connsiteX42" fmla="*/ 45007 w 1095038"/>
                <a:gd name="connsiteY42" fmla="*/ 2082573 h 2157412"/>
                <a:gd name="connsiteX43" fmla="*/ 52473 w 1095038"/>
                <a:gd name="connsiteY43" fmla="*/ 2074287 h 2157412"/>
                <a:gd name="connsiteX44" fmla="*/ 57894 w 1095038"/>
                <a:gd name="connsiteY44" fmla="*/ 2065555 h 2157412"/>
                <a:gd name="connsiteX45" fmla="*/ 59939 w 1095038"/>
                <a:gd name="connsiteY45" fmla="*/ 2067605 h 2157412"/>
                <a:gd name="connsiteX46" fmla="*/ 54523 w 1095038"/>
                <a:gd name="connsiteY46" fmla="*/ 2072452 h 2157412"/>
                <a:gd name="connsiteX47" fmla="*/ 52846 w 1095038"/>
                <a:gd name="connsiteY47" fmla="*/ 2059380 h 2157412"/>
                <a:gd name="connsiteX48" fmla="*/ 43957 w 1095038"/>
                <a:gd name="connsiteY48" fmla="*/ 2077770 h 2157412"/>
                <a:gd name="connsiteX49" fmla="*/ 40627 w 1095038"/>
                <a:gd name="connsiteY49" fmla="*/ 2076118 h 2157412"/>
                <a:gd name="connsiteX50" fmla="*/ 36300 w 1095038"/>
                <a:gd name="connsiteY50" fmla="*/ 2073972 h 2157412"/>
                <a:gd name="connsiteX51" fmla="*/ 46035 w 1095038"/>
                <a:gd name="connsiteY51" fmla="*/ 2065387 h 2157412"/>
                <a:gd name="connsiteX52" fmla="*/ 62158 w 1095038"/>
                <a:gd name="connsiteY52" fmla="*/ 2056829 h 2157412"/>
                <a:gd name="connsiteX53" fmla="*/ 57894 w 1095038"/>
                <a:gd name="connsiteY53" fmla="*/ 2065555 h 2157412"/>
                <a:gd name="connsiteX54" fmla="*/ 55673 w 1095038"/>
                <a:gd name="connsiteY54" fmla="*/ 2063329 h 2157412"/>
                <a:gd name="connsiteX55" fmla="*/ 61006 w 1095038"/>
                <a:gd name="connsiteY55" fmla="*/ 2057983 h 2157412"/>
                <a:gd name="connsiteX56" fmla="*/ 54417 w 1095038"/>
                <a:gd name="connsiteY56" fmla="*/ 2056130 h 2157412"/>
                <a:gd name="connsiteX57" fmla="*/ 55770 w 1095038"/>
                <a:gd name="connsiteY57" fmla="*/ 2056801 h 2157412"/>
                <a:gd name="connsiteX58" fmla="*/ 52846 w 1095038"/>
                <a:gd name="connsiteY58" fmla="*/ 2059380 h 2157412"/>
                <a:gd name="connsiteX59" fmla="*/ 64206 w 1095038"/>
                <a:gd name="connsiteY59" fmla="*/ 2052637 h 2157412"/>
                <a:gd name="connsiteX60" fmla="*/ 66339 w 1095038"/>
                <a:gd name="connsiteY60" fmla="*/ 2052637 h 2157412"/>
                <a:gd name="connsiteX61" fmla="*/ 62158 w 1095038"/>
                <a:gd name="connsiteY61" fmla="*/ 2056829 h 2157412"/>
                <a:gd name="connsiteX62" fmla="*/ 69117 w 1095038"/>
                <a:gd name="connsiteY62" fmla="*/ 2038350 h 2157412"/>
                <a:gd name="connsiteX63" fmla="*/ 71101 w 1095038"/>
                <a:gd name="connsiteY63" fmla="*/ 2038350 h 2157412"/>
                <a:gd name="connsiteX64" fmla="*/ 63163 w 1095038"/>
                <a:gd name="connsiteY64" fmla="*/ 2051050 h 2157412"/>
                <a:gd name="connsiteX65" fmla="*/ 63411 w 1095038"/>
                <a:gd name="connsiteY65" fmla="*/ 2037525 h 2157412"/>
                <a:gd name="connsiteX66" fmla="*/ 54417 w 1095038"/>
                <a:gd name="connsiteY66" fmla="*/ 2056130 h 2157412"/>
                <a:gd name="connsiteX67" fmla="*/ 51444 w 1095038"/>
                <a:gd name="connsiteY67" fmla="*/ 2054655 h 2157412"/>
                <a:gd name="connsiteX68" fmla="*/ 47117 w 1095038"/>
                <a:gd name="connsiteY68" fmla="*/ 2052508 h 2157412"/>
                <a:gd name="connsiteX69" fmla="*/ 57934 w 1095038"/>
                <a:gd name="connsiteY69" fmla="*/ 2042045 h 2157412"/>
                <a:gd name="connsiteX70" fmla="*/ 66364 w 1095038"/>
                <a:gd name="connsiteY70" fmla="*/ 2031415 h 2157412"/>
                <a:gd name="connsiteX71" fmla="*/ 68751 w 1095038"/>
                <a:gd name="connsiteY71" fmla="*/ 2033191 h 2157412"/>
                <a:gd name="connsiteX72" fmla="*/ 65370 w 1095038"/>
                <a:gd name="connsiteY72" fmla="*/ 2035907 h 2157412"/>
                <a:gd name="connsiteX73" fmla="*/ 63411 w 1095038"/>
                <a:gd name="connsiteY73" fmla="*/ 2037525 h 2157412"/>
                <a:gd name="connsiteX74" fmla="*/ 73610 w 1095038"/>
                <a:gd name="connsiteY74" fmla="*/ 2016425 h 2157412"/>
                <a:gd name="connsiteX75" fmla="*/ 66364 w 1095038"/>
                <a:gd name="connsiteY75" fmla="*/ 2031415 h 2157412"/>
                <a:gd name="connsiteX76" fmla="*/ 64424 w 1095038"/>
                <a:gd name="connsiteY76" fmla="*/ 2029971 h 2157412"/>
                <a:gd name="connsiteX77" fmla="*/ 60097 w 1095038"/>
                <a:gd name="connsiteY77" fmla="*/ 2026752 h 2157412"/>
                <a:gd name="connsiteX78" fmla="*/ 69021 w 1095038"/>
                <a:gd name="connsiteY78" fmla="*/ 2020044 h 2157412"/>
                <a:gd name="connsiteX79" fmla="*/ 76361 w 1095038"/>
                <a:gd name="connsiteY79" fmla="*/ 2010733 h 2157412"/>
                <a:gd name="connsiteX80" fmla="*/ 79567 w 1095038"/>
                <a:gd name="connsiteY80" fmla="*/ 2011727 h 2157412"/>
                <a:gd name="connsiteX81" fmla="*/ 73610 w 1095038"/>
                <a:gd name="connsiteY81" fmla="*/ 2016425 h 2157412"/>
                <a:gd name="connsiteX82" fmla="*/ 83189 w 1095038"/>
                <a:gd name="connsiteY82" fmla="*/ 1996609 h 2157412"/>
                <a:gd name="connsiteX83" fmla="*/ 76361 w 1095038"/>
                <a:gd name="connsiteY83" fmla="*/ 2010733 h 2157412"/>
                <a:gd name="connsiteX84" fmla="*/ 75241 w 1095038"/>
                <a:gd name="connsiteY84" fmla="*/ 2010386 h 2157412"/>
                <a:gd name="connsiteX85" fmla="*/ 70914 w 1095038"/>
                <a:gd name="connsiteY85" fmla="*/ 2007434 h 2157412"/>
                <a:gd name="connsiteX86" fmla="*/ 87055 w 1095038"/>
                <a:gd name="connsiteY86" fmla="*/ 1988612 h 2157412"/>
                <a:gd name="connsiteX87" fmla="*/ 90384 w 1095038"/>
                <a:gd name="connsiteY87" fmla="*/ 1990263 h 2157412"/>
                <a:gd name="connsiteX88" fmla="*/ 87951 w 1095038"/>
                <a:gd name="connsiteY88" fmla="*/ 1992410 h 2157412"/>
                <a:gd name="connsiteX89" fmla="*/ 83189 w 1095038"/>
                <a:gd name="connsiteY89" fmla="*/ 1996609 h 2157412"/>
                <a:gd name="connsiteX90" fmla="*/ 94414 w 1095038"/>
                <a:gd name="connsiteY90" fmla="*/ 1973387 h 2157412"/>
                <a:gd name="connsiteX91" fmla="*/ 87055 w 1095038"/>
                <a:gd name="connsiteY91" fmla="*/ 1988612 h 2157412"/>
                <a:gd name="connsiteX92" fmla="*/ 86058 w 1095038"/>
                <a:gd name="connsiteY92" fmla="*/ 1988117 h 2157412"/>
                <a:gd name="connsiteX93" fmla="*/ 81731 w 1095038"/>
                <a:gd name="connsiteY93" fmla="*/ 1985971 h 2157412"/>
                <a:gd name="connsiteX94" fmla="*/ 92548 w 1095038"/>
                <a:gd name="connsiteY94" fmla="*/ 1975239 h 2157412"/>
                <a:gd name="connsiteX95" fmla="*/ 99608 w 1095038"/>
                <a:gd name="connsiteY95" fmla="*/ 1962643 h 2157412"/>
                <a:gd name="connsiteX96" fmla="*/ 103364 w 1095038"/>
                <a:gd name="connsiteY96" fmla="*/ 1964507 h 2157412"/>
                <a:gd name="connsiteX97" fmla="*/ 99984 w 1095038"/>
                <a:gd name="connsiteY97" fmla="*/ 1967861 h 2157412"/>
                <a:gd name="connsiteX98" fmla="*/ 94414 w 1095038"/>
                <a:gd name="connsiteY98" fmla="*/ 1973387 h 2157412"/>
                <a:gd name="connsiteX99" fmla="*/ 105293 w 1095038"/>
                <a:gd name="connsiteY99" fmla="*/ 1950882 h 2157412"/>
                <a:gd name="connsiteX100" fmla="*/ 99608 w 1095038"/>
                <a:gd name="connsiteY100" fmla="*/ 1962643 h 2157412"/>
                <a:gd name="connsiteX101" fmla="*/ 99038 w 1095038"/>
                <a:gd name="connsiteY101" fmla="*/ 1962361 h 2157412"/>
                <a:gd name="connsiteX102" fmla="*/ 94711 w 1095038"/>
                <a:gd name="connsiteY102" fmla="*/ 1960214 h 2157412"/>
                <a:gd name="connsiteX103" fmla="*/ 104446 w 1095038"/>
                <a:gd name="connsiteY103" fmla="*/ 1951629 h 2157412"/>
                <a:gd name="connsiteX104" fmla="*/ 110068 w 1095038"/>
                <a:gd name="connsiteY104" fmla="*/ 1941003 h 2157412"/>
                <a:gd name="connsiteX105" fmla="*/ 114181 w 1095038"/>
                <a:gd name="connsiteY105" fmla="*/ 1943043 h 2157412"/>
                <a:gd name="connsiteX106" fmla="*/ 105293 w 1095038"/>
                <a:gd name="connsiteY106" fmla="*/ 1950882 h 2157412"/>
                <a:gd name="connsiteX107" fmla="*/ 116345 w 1095038"/>
                <a:gd name="connsiteY107" fmla="*/ 1928019 h 2157412"/>
                <a:gd name="connsiteX108" fmla="*/ 110068 w 1095038"/>
                <a:gd name="connsiteY108" fmla="*/ 1941003 h 2157412"/>
                <a:gd name="connsiteX109" fmla="*/ 109855 w 1095038"/>
                <a:gd name="connsiteY109" fmla="*/ 1940897 h 2157412"/>
                <a:gd name="connsiteX110" fmla="*/ 105528 w 1095038"/>
                <a:gd name="connsiteY110" fmla="*/ 1938751 h 2157412"/>
                <a:gd name="connsiteX111" fmla="*/ 122621 w 1095038"/>
                <a:gd name="connsiteY111" fmla="*/ 1915035 h 2157412"/>
                <a:gd name="connsiteX112" fmla="*/ 122835 w 1095038"/>
                <a:gd name="connsiteY112" fmla="*/ 1915140 h 2157412"/>
                <a:gd name="connsiteX113" fmla="*/ 127161 w 1095038"/>
                <a:gd name="connsiteY113" fmla="*/ 1917287 h 2157412"/>
                <a:gd name="connsiteX114" fmla="*/ 118035 w 1095038"/>
                <a:gd name="connsiteY114" fmla="*/ 1926342 h 2157412"/>
                <a:gd name="connsiteX115" fmla="*/ 116345 w 1095038"/>
                <a:gd name="connsiteY115" fmla="*/ 1928019 h 2157412"/>
                <a:gd name="connsiteX116" fmla="*/ 126782 w 1095038"/>
                <a:gd name="connsiteY116" fmla="*/ 1906427 h 2157412"/>
                <a:gd name="connsiteX117" fmla="*/ 122621 w 1095038"/>
                <a:gd name="connsiteY117" fmla="*/ 1915035 h 2157412"/>
                <a:gd name="connsiteX118" fmla="*/ 118508 w 1095038"/>
                <a:gd name="connsiteY118" fmla="*/ 1912994 h 2157412"/>
                <a:gd name="connsiteX119" fmla="*/ 131515 w 1095038"/>
                <a:gd name="connsiteY119" fmla="*/ 1896636 h 2157412"/>
                <a:gd name="connsiteX120" fmla="*/ 135815 w 1095038"/>
                <a:gd name="connsiteY120" fmla="*/ 1897970 h 2157412"/>
                <a:gd name="connsiteX121" fmla="*/ 127973 w 1095038"/>
                <a:gd name="connsiteY121" fmla="*/ 1905482 h 2157412"/>
                <a:gd name="connsiteX122" fmla="*/ 126782 w 1095038"/>
                <a:gd name="connsiteY122" fmla="*/ 1906427 h 2157412"/>
                <a:gd name="connsiteX123" fmla="*/ 135129 w 1095038"/>
                <a:gd name="connsiteY123" fmla="*/ 1889160 h 2157412"/>
                <a:gd name="connsiteX124" fmla="*/ 131515 w 1095038"/>
                <a:gd name="connsiteY124" fmla="*/ 1896636 h 2157412"/>
                <a:gd name="connsiteX125" fmla="*/ 131488 w 1095038"/>
                <a:gd name="connsiteY125" fmla="*/ 1896628 h 2157412"/>
                <a:gd name="connsiteX126" fmla="*/ 127161 w 1095038"/>
                <a:gd name="connsiteY126" fmla="*/ 1893677 h 2157412"/>
                <a:gd name="connsiteX127" fmla="*/ 134733 w 1095038"/>
                <a:gd name="connsiteY127" fmla="*/ 1889384 h 2157412"/>
                <a:gd name="connsiteX128" fmla="*/ 137802 w 1095038"/>
                <a:gd name="connsiteY128" fmla="*/ 1883630 h 2157412"/>
                <a:gd name="connsiteX129" fmla="*/ 137978 w 1095038"/>
                <a:gd name="connsiteY129" fmla="*/ 1883750 h 2157412"/>
                <a:gd name="connsiteX130" fmla="*/ 142305 w 1095038"/>
                <a:gd name="connsiteY130" fmla="*/ 1885091 h 2157412"/>
                <a:gd name="connsiteX131" fmla="*/ 135129 w 1095038"/>
                <a:gd name="connsiteY131" fmla="*/ 1889160 h 2157412"/>
                <a:gd name="connsiteX132" fmla="*/ 153392 w 1095038"/>
                <a:gd name="connsiteY132" fmla="*/ 1880751 h 2157412"/>
                <a:gd name="connsiteX133" fmla="*/ 71101 w 1095038"/>
                <a:gd name="connsiteY133" fmla="*/ 2044700 h 2157412"/>
                <a:gd name="connsiteX134" fmla="*/ 77550 w 1095038"/>
                <a:gd name="connsiteY134" fmla="*/ 2029670 h 2157412"/>
                <a:gd name="connsiteX135" fmla="*/ 73251 w 1095038"/>
                <a:gd name="connsiteY135" fmla="*/ 2027523 h 2157412"/>
                <a:gd name="connsiteX136" fmla="*/ 88299 w 1095038"/>
                <a:gd name="connsiteY136" fmla="*/ 2008200 h 2157412"/>
                <a:gd name="connsiteX137" fmla="*/ 86149 w 1095038"/>
                <a:gd name="connsiteY137" fmla="*/ 2006053 h 2157412"/>
                <a:gd name="connsiteX138" fmla="*/ 96898 w 1095038"/>
                <a:gd name="connsiteY138" fmla="*/ 1993170 h 2157412"/>
                <a:gd name="connsiteX139" fmla="*/ 92599 w 1095038"/>
                <a:gd name="connsiteY139" fmla="*/ 1991023 h 2157412"/>
                <a:gd name="connsiteX140" fmla="*/ 105497 w 1095038"/>
                <a:gd name="connsiteY140" fmla="*/ 1973847 h 2157412"/>
                <a:gd name="connsiteX141" fmla="*/ 101197 w 1095038"/>
                <a:gd name="connsiteY141" fmla="*/ 1973847 h 2157412"/>
                <a:gd name="connsiteX142" fmla="*/ 114096 w 1095038"/>
                <a:gd name="connsiteY142" fmla="*/ 1956670 h 2157412"/>
                <a:gd name="connsiteX143" fmla="*/ 109796 w 1095038"/>
                <a:gd name="connsiteY143" fmla="*/ 1954523 h 2157412"/>
                <a:gd name="connsiteX144" fmla="*/ 124845 w 1095038"/>
                <a:gd name="connsiteY144" fmla="*/ 1935200 h 2157412"/>
                <a:gd name="connsiteX145" fmla="*/ 122695 w 1095038"/>
                <a:gd name="connsiteY145" fmla="*/ 1933053 h 2157412"/>
                <a:gd name="connsiteX146" fmla="*/ 137743 w 1095038"/>
                <a:gd name="connsiteY146" fmla="*/ 1909435 h 2157412"/>
                <a:gd name="connsiteX147" fmla="*/ 135593 w 1095038"/>
                <a:gd name="connsiteY147" fmla="*/ 1907288 h 2157412"/>
                <a:gd name="connsiteX148" fmla="*/ 146342 w 1095038"/>
                <a:gd name="connsiteY148" fmla="*/ 1894405 h 2157412"/>
                <a:gd name="connsiteX149" fmla="*/ 142043 w 1095038"/>
                <a:gd name="connsiteY149" fmla="*/ 1892258 h 2157412"/>
                <a:gd name="connsiteX150" fmla="*/ 147686 w 1095038"/>
                <a:gd name="connsiteY150" fmla="*/ 1885817 h 2157412"/>
                <a:gd name="connsiteX151" fmla="*/ 154254 w 1095038"/>
                <a:gd name="connsiteY151" fmla="*/ 1879033 h 2157412"/>
                <a:gd name="connsiteX152" fmla="*/ 154941 w 1095038"/>
                <a:gd name="connsiteY152" fmla="*/ 1879376 h 2157412"/>
                <a:gd name="connsiteX153" fmla="*/ 153392 w 1095038"/>
                <a:gd name="connsiteY153" fmla="*/ 1880751 h 2157412"/>
                <a:gd name="connsiteX154" fmla="*/ 141875 w 1095038"/>
                <a:gd name="connsiteY154" fmla="*/ 1875204 h 2157412"/>
                <a:gd name="connsiteX155" fmla="*/ 137802 w 1095038"/>
                <a:gd name="connsiteY155" fmla="*/ 1883630 h 2157412"/>
                <a:gd name="connsiteX156" fmla="*/ 133652 w 1095038"/>
                <a:gd name="connsiteY156" fmla="*/ 1880799 h 2157412"/>
                <a:gd name="connsiteX157" fmla="*/ 146743 w 1095038"/>
                <a:gd name="connsiteY157" fmla="*/ 1865132 h 2157412"/>
                <a:gd name="connsiteX158" fmla="*/ 147713 w 1095038"/>
                <a:gd name="connsiteY158" fmla="*/ 1865774 h 2157412"/>
                <a:gd name="connsiteX159" fmla="*/ 150958 w 1095038"/>
                <a:gd name="connsiteY159" fmla="*/ 1867920 h 2157412"/>
                <a:gd name="connsiteX160" fmla="*/ 143116 w 1095038"/>
                <a:gd name="connsiteY160" fmla="*/ 1874360 h 2157412"/>
                <a:gd name="connsiteX161" fmla="*/ 141875 w 1095038"/>
                <a:gd name="connsiteY161" fmla="*/ 1875204 h 2157412"/>
                <a:gd name="connsiteX162" fmla="*/ 150895 w 1095038"/>
                <a:gd name="connsiteY162" fmla="*/ 1856543 h 2157412"/>
                <a:gd name="connsiteX163" fmla="*/ 146743 w 1095038"/>
                <a:gd name="connsiteY163" fmla="*/ 1865132 h 2157412"/>
                <a:gd name="connsiteX164" fmla="*/ 144468 w 1095038"/>
                <a:gd name="connsiteY164" fmla="*/ 1863628 h 2157412"/>
                <a:gd name="connsiteX165" fmla="*/ 159322 w 1095038"/>
                <a:gd name="connsiteY165" fmla="*/ 1839110 h 2157412"/>
                <a:gd name="connsiteX166" fmla="*/ 160694 w 1095038"/>
                <a:gd name="connsiteY166" fmla="*/ 1840018 h 2157412"/>
                <a:gd name="connsiteX167" fmla="*/ 163939 w 1095038"/>
                <a:gd name="connsiteY167" fmla="*/ 1842164 h 2157412"/>
                <a:gd name="connsiteX168" fmla="*/ 154204 w 1095038"/>
                <a:gd name="connsiteY168" fmla="*/ 1852896 h 2157412"/>
                <a:gd name="connsiteX169" fmla="*/ 150895 w 1095038"/>
                <a:gd name="connsiteY169" fmla="*/ 1856543 h 2157412"/>
                <a:gd name="connsiteX170" fmla="*/ 161709 w 1095038"/>
                <a:gd name="connsiteY170" fmla="*/ 1834173 h 2157412"/>
                <a:gd name="connsiteX171" fmla="*/ 159322 w 1095038"/>
                <a:gd name="connsiteY171" fmla="*/ 1839110 h 2157412"/>
                <a:gd name="connsiteX172" fmla="*/ 157449 w 1095038"/>
                <a:gd name="connsiteY172" fmla="*/ 1837871 h 2157412"/>
                <a:gd name="connsiteX173" fmla="*/ 169018 w 1095038"/>
                <a:gd name="connsiteY173" fmla="*/ 1819052 h 2157412"/>
                <a:gd name="connsiteX174" fmla="*/ 171510 w 1095038"/>
                <a:gd name="connsiteY174" fmla="*/ 1820700 h 2157412"/>
                <a:gd name="connsiteX175" fmla="*/ 174755 w 1095038"/>
                <a:gd name="connsiteY175" fmla="*/ 1822847 h 2157412"/>
                <a:gd name="connsiteX176" fmla="*/ 172592 w 1095038"/>
                <a:gd name="connsiteY176" fmla="*/ 1824725 h 2157412"/>
                <a:gd name="connsiteX177" fmla="*/ 161709 w 1095038"/>
                <a:gd name="connsiteY177" fmla="*/ 1834173 h 2157412"/>
                <a:gd name="connsiteX178" fmla="*/ 170375 w 1095038"/>
                <a:gd name="connsiteY178" fmla="*/ 1816245 h 2157412"/>
                <a:gd name="connsiteX179" fmla="*/ 169018 w 1095038"/>
                <a:gd name="connsiteY179" fmla="*/ 1819052 h 2157412"/>
                <a:gd name="connsiteX180" fmla="*/ 168265 w 1095038"/>
                <a:gd name="connsiteY180" fmla="*/ 1818554 h 2157412"/>
                <a:gd name="connsiteX181" fmla="*/ 189570 w 1095038"/>
                <a:gd name="connsiteY181" fmla="*/ 1776536 h 2157412"/>
                <a:gd name="connsiteX182" fmla="*/ 192062 w 1095038"/>
                <a:gd name="connsiteY182" fmla="*/ 1777773 h 2157412"/>
                <a:gd name="connsiteX183" fmla="*/ 196389 w 1095038"/>
                <a:gd name="connsiteY183" fmla="*/ 1779919 h 2157412"/>
                <a:gd name="connsiteX184" fmla="*/ 179082 w 1095038"/>
                <a:gd name="connsiteY184" fmla="*/ 1799237 h 2157412"/>
                <a:gd name="connsiteX185" fmla="*/ 185572 w 1095038"/>
                <a:gd name="connsiteY185" fmla="*/ 1801383 h 2157412"/>
                <a:gd name="connsiteX186" fmla="*/ 176108 w 1095038"/>
                <a:gd name="connsiteY186" fmla="*/ 1809969 h 2157412"/>
                <a:gd name="connsiteX187" fmla="*/ 170375 w 1095038"/>
                <a:gd name="connsiteY187" fmla="*/ 1816245 h 2157412"/>
                <a:gd name="connsiteX188" fmla="*/ 191028 w 1095038"/>
                <a:gd name="connsiteY188" fmla="*/ 1773519 h 2157412"/>
                <a:gd name="connsiteX189" fmla="*/ 189570 w 1095038"/>
                <a:gd name="connsiteY189" fmla="*/ 1776536 h 2157412"/>
                <a:gd name="connsiteX190" fmla="*/ 187736 w 1095038"/>
                <a:gd name="connsiteY190" fmla="*/ 1775627 h 2157412"/>
                <a:gd name="connsiteX191" fmla="*/ 196683 w 1095038"/>
                <a:gd name="connsiteY191" fmla="*/ 1761821 h 2157412"/>
                <a:gd name="connsiteX192" fmla="*/ 198552 w 1095038"/>
                <a:gd name="connsiteY192" fmla="*/ 1762748 h 2157412"/>
                <a:gd name="connsiteX193" fmla="*/ 202879 w 1095038"/>
                <a:gd name="connsiteY193" fmla="*/ 1764895 h 2157412"/>
                <a:gd name="connsiteX194" fmla="*/ 196119 w 1095038"/>
                <a:gd name="connsiteY194" fmla="*/ 1770261 h 2157412"/>
                <a:gd name="connsiteX195" fmla="*/ 191028 w 1095038"/>
                <a:gd name="connsiteY195" fmla="*/ 1773519 h 2157412"/>
                <a:gd name="connsiteX196" fmla="*/ 199084 w 1095038"/>
                <a:gd name="connsiteY196" fmla="*/ 1756853 h 2157412"/>
                <a:gd name="connsiteX197" fmla="*/ 196683 w 1095038"/>
                <a:gd name="connsiteY197" fmla="*/ 1761821 h 2157412"/>
                <a:gd name="connsiteX198" fmla="*/ 194226 w 1095038"/>
                <a:gd name="connsiteY198" fmla="*/ 1760602 h 2157412"/>
                <a:gd name="connsiteX199" fmla="*/ 206307 w 1095038"/>
                <a:gd name="connsiteY199" fmla="*/ 1741912 h 2157412"/>
                <a:gd name="connsiteX200" fmla="*/ 209369 w 1095038"/>
                <a:gd name="connsiteY200" fmla="*/ 1743431 h 2157412"/>
                <a:gd name="connsiteX201" fmla="*/ 213696 w 1095038"/>
                <a:gd name="connsiteY201" fmla="*/ 1745578 h 2157412"/>
                <a:gd name="connsiteX202" fmla="*/ 203961 w 1095038"/>
                <a:gd name="connsiteY202" fmla="*/ 1753090 h 2157412"/>
                <a:gd name="connsiteX203" fmla="*/ 199084 w 1095038"/>
                <a:gd name="connsiteY203" fmla="*/ 1756853 h 2157412"/>
                <a:gd name="connsiteX204" fmla="*/ 208054 w 1095038"/>
                <a:gd name="connsiteY204" fmla="*/ 1738297 h 2157412"/>
                <a:gd name="connsiteX205" fmla="*/ 206307 w 1095038"/>
                <a:gd name="connsiteY205" fmla="*/ 1741912 h 2157412"/>
                <a:gd name="connsiteX206" fmla="*/ 205043 w 1095038"/>
                <a:gd name="connsiteY206" fmla="*/ 1741285 h 2157412"/>
                <a:gd name="connsiteX207" fmla="*/ 218023 w 1095038"/>
                <a:gd name="connsiteY207" fmla="*/ 1717675 h 2157412"/>
                <a:gd name="connsiteX208" fmla="*/ 224513 w 1095038"/>
                <a:gd name="connsiteY208" fmla="*/ 1721967 h 2157412"/>
                <a:gd name="connsiteX209" fmla="*/ 215589 w 1095038"/>
                <a:gd name="connsiteY209" fmla="*/ 1730821 h 2157412"/>
                <a:gd name="connsiteX210" fmla="*/ 208054 w 1095038"/>
                <a:gd name="connsiteY210" fmla="*/ 1738297 h 2157412"/>
                <a:gd name="connsiteX211" fmla="*/ 226676 w 1095038"/>
                <a:gd name="connsiteY211" fmla="*/ 1698625 h 2157412"/>
                <a:gd name="connsiteX212" fmla="*/ 234614 w 1095038"/>
                <a:gd name="connsiteY212" fmla="*/ 1703388 h 2157412"/>
                <a:gd name="connsiteX213" fmla="*/ 252423 w 1095038"/>
                <a:gd name="connsiteY213" fmla="*/ 1683451 h 2157412"/>
                <a:gd name="connsiteX214" fmla="*/ 154254 w 1095038"/>
                <a:gd name="connsiteY214" fmla="*/ 1879033 h 2157412"/>
                <a:gd name="connsiteX215" fmla="*/ 150641 w 1095038"/>
                <a:gd name="connsiteY215" fmla="*/ 1877229 h 2157412"/>
                <a:gd name="connsiteX216" fmla="*/ 165690 w 1095038"/>
                <a:gd name="connsiteY216" fmla="*/ 1855758 h 2157412"/>
                <a:gd name="connsiteX217" fmla="*/ 161390 w 1095038"/>
                <a:gd name="connsiteY217" fmla="*/ 1851464 h 2157412"/>
                <a:gd name="connsiteX218" fmla="*/ 174289 w 1095038"/>
                <a:gd name="connsiteY218" fmla="*/ 1836435 h 2157412"/>
                <a:gd name="connsiteX219" fmla="*/ 169989 w 1095038"/>
                <a:gd name="connsiteY219" fmla="*/ 1834288 h 2157412"/>
                <a:gd name="connsiteX220" fmla="*/ 185037 w 1095038"/>
                <a:gd name="connsiteY220" fmla="*/ 1817111 h 2157412"/>
                <a:gd name="connsiteX221" fmla="*/ 180738 w 1095038"/>
                <a:gd name="connsiteY221" fmla="*/ 1814964 h 2157412"/>
                <a:gd name="connsiteX222" fmla="*/ 191487 w 1095038"/>
                <a:gd name="connsiteY222" fmla="*/ 1804229 h 2157412"/>
                <a:gd name="connsiteX223" fmla="*/ 187187 w 1095038"/>
                <a:gd name="connsiteY223" fmla="*/ 1802082 h 2157412"/>
                <a:gd name="connsiteX224" fmla="*/ 204385 w 1095038"/>
                <a:gd name="connsiteY224" fmla="*/ 1778464 h 2157412"/>
                <a:gd name="connsiteX225" fmla="*/ 200086 w 1095038"/>
                <a:gd name="connsiteY225" fmla="*/ 1776317 h 2157412"/>
                <a:gd name="connsiteX226" fmla="*/ 210834 w 1095038"/>
                <a:gd name="connsiteY226" fmla="*/ 1765582 h 2157412"/>
                <a:gd name="connsiteX227" fmla="*/ 206535 w 1095038"/>
                <a:gd name="connsiteY227" fmla="*/ 1763435 h 2157412"/>
                <a:gd name="connsiteX228" fmla="*/ 223733 w 1095038"/>
                <a:gd name="connsiteY228" fmla="*/ 1739817 h 2157412"/>
                <a:gd name="connsiteX229" fmla="*/ 219433 w 1095038"/>
                <a:gd name="connsiteY229" fmla="*/ 1737670 h 2157412"/>
                <a:gd name="connsiteX230" fmla="*/ 230182 w 1095038"/>
                <a:gd name="connsiteY230" fmla="*/ 1726934 h 2157412"/>
                <a:gd name="connsiteX231" fmla="*/ 225882 w 1095038"/>
                <a:gd name="connsiteY231" fmla="*/ 1722640 h 2157412"/>
                <a:gd name="connsiteX232" fmla="*/ 243080 w 1095038"/>
                <a:gd name="connsiteY232" fmla="*/ 1701170 h 2157412"/>
                <a:gd name="connsiteX233" fmla="*/ 238781 w 1095038"/>
                <a:gd name="connsiteY233" fmla="*/ 1699023 h 2157412"/>
                <a:gd name="connsiteX234" fmla="*/ 246305 w 1095038"/>
                <a:gd name="connsiteY234" fmla="*/ 1690435 h 2157412"/>
                <a:gd name="connsiteX235" fmla="*/ 253314 w 1095038"/>
                <a:gd name="connsiteY235" fmla="*/ 1681675 h 2157412"/>
                <a:gd name="connsiteX236" fmla="*/ 253829 w 1095038"/>
                <a:gd name="connsiteY236" fmla="*/ 1681846 h 2157412"/>
                <a:gd name="connsiteX237" fmla="*/ 252423 w 1095038"/>
                <a:gd name="connsiteY237" fmla="*/ 1683451 h 2157412"/>
                <a:gd name="connsiteX238" fmla="*/ 248779 w 1095038"/>
                <a:gd name="connsiteY238" fmla="*/ 1666263 h 2157412"/>
                <a:gd name="connsiteX239" fmla="*/ 242645 w 1095038"/>
                <a:gd name="connsiteY239" fmla="*/ 1682750 h 2157412"/>
                <a:gd name="connsiteX240" fmla="*/ 236201 w 1095038"/>
                <a:gd name="connsiteY240" fmla="*/ 1680633 h 2157412"/>
                <a:gd name="connsiteX241" fmla="*/ 244792 w 1095038"/>
                <a:gd name="connsiteY241" fmla="*/ 1670314 h 2157412"/>
                <a:gd name="connsiteX242" fmla="*/ 250814 w 1095038"/>
                <a:gd name="connsiteY242" fmla="*/ 1660792 h 2157412"/>
                <a:gd name="connsiteX243" fmla="*/ 253384 w 1095038"/>
                <a:gd name="connsiteY243" fmla="*/ 1661583 h 2157412"/>
                <a:gd name="connsiteX244" fmla="*/ 248779 w 1095038"/>
                <a:gd name="connsiteY244" fmla="*/ 1666263 h 2157412"/>
                <a:gd name="connsiteX245" fmla="*/ 255238 w 1095038"/>
                <a:gd name="connsiteY245" fmla="*/ 1648904 h 2157412"/>
                <a:gd name="connsiteX246" fmla="*/ 250814 w 1095038"/>
                <a:gd name="connsiteY246" fmla="*/ 1660792 h 2157412"/>
                <a:gd name="connsiteX247" fmla="*/ 249088 w 1095038"/>
                <a:gd name="connsiteY247" fmla="*/ 1660260 h 2157412"/>
                <a:gd name="connsiteX248" fmla="*/ 244792 w 1095038"/>
                <a:gd name="connsiteY248" fmla="*/ 1657350 h 2157412"/>
                <a:gd name="connsiteX249" fmla="*/ 259596 w 1095038"/>
                <a:gd name="connsiteY249" fmla="*/ 1637190 h 2157412"/>
                <a:gd name="connsiteX250" fmla="*/ 261707 w 1095038"/>
                <a:gd name="connsiteY250" fmla="*/ 1638300 h 2157412"/>
                <a:gd name="connsiteX251" fmla="*/ 264123 w 1095038"/>
                <a:gd name="connsiteY251" fmla="*/ 1640416 h 2157412"/>
                <a:gd name="connsiteX252" fmla="*/ 255263 w 1095038"/>
                <a:gd name="connsiteY252" fmla="*/ 1648883 h 2157412"/>
                <a:gd name="connsiteX253" fmla="*/ 255238 w 1095038"/>
                <a:gd name="connsiteY253" fmla="*/ 1648904 h 2157412"/>
                <a:gd name="connsiteX254" fmla="*/ 260839 w 1095038"/>
                <a:gd name="connsiteY254" fmla="*/ 1633848 h 2157412"/>
                <a:gd name="connsiteX255" fmla="*/ 259596 w 1095038"/>
                <a:gd name="connsiteY255" fmla="*/ 1637190 h 2157412"/>
                <a:gd name="connsiteX256" fmla="*/ 257679 w 1095038"/>
                <a:gd name="connsiteY256" fmla="*/ 1636183 h 2157412"/>
                <a:gd name="connsiteX257" fmla="*/ 266271 w 1095038"/>
                <a:gd name="connsiteY257" fmla="*/ 1619250 h 2157412"/>
                <a:gd name="connsiteX258" fmla="*/ 272714 w 1095038"/>
                <a:gd name="connsiteY258" fmla="*/ 1623483 h 2157412"/>
                <a:gd name="connsiteX259" fmla="*/ 265197 w 1095038"/>
                <a:gd name="connsiteY259" fmla="*/ 1630627 h 2157412"/>
                <a:gd name="connsiteX260" fmla="*/ 260839 w 1095038"/>
                <a:gd name="connsiteY260" fmla="*/ 1633848 h 2157412"/>
                <a:gd name="connsiteX261" fmla="*/ 319853 w 1095038"/>
                <a:gd name="connsiteY261" fmla="*/ 1549110 h 2157412"/>
                <a:gd name="connsiteX262" fmla="*/ 253314 w 1095038"/>
                <a:gd name="connsiteY262" fmla="*/ 1681675 h 2157412"/>
                <a:gd name="connsiteX263" fmla="*/ 250604 w 1095038"/>
                <a:gd name="connsiteY263" fmla="*/ 1680773 h 2157412"/>
                <a:gd name="connsiteX264" fmla="*/ 247380 w 1095038"/>
                <a:gd name="connsiteY264" fmla="*/ 1679699 h 2157412"/>
                <a:gd name="connsiteX265" fmla="*/ 262428 w 1095038"/>
                <a:gd name="connsiteY265" fmla="*/ 1660376 h 2157412"/>
                <a:gd name="connsiteX266" fmla="*/ 258128 w 1095038"/>
                <a:gd name="connsiteY266" fmla="*/ 1658228 h 2157412"/>
                <a:gd name="connsiteX267" fmla="*/ 268877 w 1095038"/>
                <a:gd name="connsiteY267" fmla="*/ 1647493 h 2157412"/>
                <a:gd name="connsiteX268" fmla="*/ 264578 w 1095038"/>
                <a:gd name="connsiteY268" fmla="*/ 1645346 h 2157412"/>
                <a:gd name="connsiteX269" fmla="*/ 281776 w 1095038"/>
                <a:gd name="connsiteY269" fmla="*/ 1621728 h 2157412"/>
                <a:gd name="connsiteX270" fmla="*/ 268877 w 1095038"/>
                <a:gd name="connsiteY270" fmla="*/ 1615287 h 2157412"/>
                <a:gd name="connsiteX271" fmla="*/ 294674 w 1095038"/>
                <a:gd name="connsiteY271" fmla="*/ 1595964 h 2157412"/>
                <a:gd name="connsiteX272" fmla="*/ 281776 w 1095038"/>
                <a:gd name="connsiteY272" fmla="*/ 1589522 h 2157412"/>
                <a:gd name="connsiteX273" fmla="*/ 307572 w 1095038"/>
                <a:gd name="connsiteY273" fmla="*/ 1572346 h 2157412"/>
                <a:gd name="connsiteX274" fmla="*/ 292524 w 1095038"/>
                <a:gd name="connsiteY274" fmla="*/ 1563758 h 2157412"/>
                <a:gd name="connsiteX275" fmla="*/ 315197 w 1095038"/>
                <a:gd name="connsiteY275" fmla="*/ 1551982 h 2157412"/>
                <a:gd name="connsiteX276" fmla="*/ 320120 w 1095038"/>
                <a:gd name="connsiteY276" fmla="*/ 1548578 h 2157412"/>
                <a:gd name="connsiteX277" fmla="*/ 320471 w 1095038"/>
                <a:gd name="connsiteY277" fmla="*/ 1548728 h 2157412"/>
                <a:gd name="connsiteX278" fmla="*/ 319853 w 1095038"/>
                <a:gd name="connsiteY278" fmla="*/ 1549110 h 2157412"/>
                <a:gd name="connsiteX279" fmla="*/ 326438 w 1095038"/>
                <a:gd name="connsiteY279" fmla="*/ 1535990 h 2157412"/>
                <a:gd name="connsiteX280" fmla="*/ 320120 w 1095038"/>
                <a:gd name="connsiteY280" fmla="*/ 1548578 h 2157412"/>
                <a:gd name="connsiteX281" fmla="*/ 312947 w 1095038"/>
                <a:gd name="connsiteY281" fmla="*/ 1545508 h 2157412"/>
                <a:gd name="connsiteX282" fmla="*/ 305423 w 1095038"/>
                <a:gd name="connsiteY282" fmla="*/ 1542287 h 2157412"/>
                <a:gd name="connsiteX283" fmla="*/ 323561 w 1095038"/>
                <a:gd name="connsiteY283" fmla="*/ 1536852 h 2157412"/>
                <a:gd name="connsiteX284" fmla="*/ 326614 w 1095038"/>
                <a:gd name="connsiteY284" fmla="*/ 1535639 h 2157412"/>
                <a:gd name="connsiteX285" fmla="*/ 326920 w 1095038"/>
                <a:gd name="connsiteY285" fmla="*/ 1535846 h 2157412"/>
                <a:gd name="connsiteX286" fmla="*/ 326438 w 1095038"/>
                <a:gd name="connsiteY286" fmla="*/ 1535990 h 2157412"/>
                <a:gd name="connsiteX287" fmla="*/ 354459 w 1095038"/>
                <a:gd name="connsiteY287" fmla="*/ 1480164 h 2157412"/>
                <a:gd name="connsiteX288" fmla="*/ 326614 w 1095038"/>
                <a:gd name="connsiteY288" fmla="*/ 1535639 h 2157412"/>
                <a:gd name="connsiteX289" fmla="*/ 319396 w 1095038"/>
                <a:gd name="connsiteY289" fmla="*/ 1530747 h 2157412"/>
                <a:gd name="connsiteX290" fmla="*/ 311872 w 1095038"/>
                <a:gd name="connsiteY290" fmla="*/ 1527258 h 2157412"/>
                <a:gd name="connsiteX291" fmla="*/ 337669 w 1095038"/>
                <a:gd name="connsiteY291" fmla="*/ 1512228 h 2157412"/>
                <a:gd name="connsiteX292" fmla="*/ 324770 w 1095038"/>
                <a:gd name="connsiteY292" fmla="*/ 1503640 h 2157412"/>
                <a:gd name="connsiteX293" fmla="*/ 346268 w 1095038"/>
                <a:gd name="connsiteY293" fmla="*/ 1495052 h 2157412"/>
                <a:gd name="connsiteX294" fmla="*/ 333369 w 1095038"/>
                <a:gd name="connsiteY294" fmla="*/ 1486463 h 2157412"/>
                <a:gd name="connsiteX295" fmla="*/ 343312 w 1095038"/>
                <a:gd name="connsiteY295" fmla="*/ 1484048 h 2157412"/>
                <a:gd name="connsiteX296" fmla="*/ 354590 w 1095038"/>
                <a:gd name="connsiteY296" fmla="*/ 1479904 h 2157412"/>
                <a:gd name="connsiteX297" fmla="*/ 354867 w 1095038"/>
                <a:gd name="connsiteY297" fmla="*/ 1480022 h 2157412"/>
                <a:gd name="connsiteX298" fmla="*/ 354459 w 1095038"/>
                <a:gd name="connsiteY298" fmla="*/ 1480164 h 2157412"/>
                <a:gd name="connsiteX299" fmla="*/ 363049 w 1095038"/>
                <a:gd name="connsiteY299" fmla="*/ 1463049 h 2157412"/>
                <a:gd name="connsiteX300" fmla="*/ 354590 w 1095038"/>
                <a:gd name="connsiteY300" fmla="*/ 1479904 h 2157412"/>
                <a:gd name="connsiteX301" fmla="*/ 341700 w 1095038"/>
                <a:gd name="connsiteY301" fmla="*/ 1474386 h 2157412"/>
                <a:gd name="connsiteX302" fmla="*/ 339819 w 1095038"/>
                <a:gd name="connsiteY302" fmla="*/ 1473581 h 2157412"/>
                <a:gd name="connsiteX303" fmla="*/ 350836 w 1095038"/>
                <a:gd name="connsiteY303" fmla="*/ 1469019 h 2157412"/>
                <a:gd name="connsiteX304" fmla="*/ 363207 w 1095038"/>
                <a:gd name="connsiteY304" fmla="*/ 1462735 h 2157412"/>
                <a:gd name="connsiteX305" fmla="*/ 363466 w 1095038"/>
                <a:gd name="connsiteY305" fmla="*/ 1462846 h 2157412"/>
                <a:gd name="connsiteX306" fmla="*/ 363049 w 1095038"/>
                <a:gd name="connsiteY306" fmla="*/ 1463049 h 2157412"/>
                <a:gd name="connsiteX307" fmla="*/ 385222 w 1095038"/>
                <a:gd name="connsiteY307" fmla="*/ 1418875 h 2157412"/>
                <a:gd name="connsiteX308" fmla="*/ 363207 w 1095038"/>
                <a:gd name="connsiteY308" fmla="*/ 1462735 h 2157412"/>
                <a:gd name="connsiteX309" fmla="*/ 355942 w 1095038"/>
                <a:gd name="connsiteY309" fmla="*/ 1459625 h 2157412"/>
                <a:gd name="connsiteX310" fmla="*/ 348418 w 1095038"/>
                <a:gd name="connsiteY310" fmla="*/ 1456405 h 2157412"/>
                <a:gd name="connsiteX311" fmla="*/ 374214 w 1095038"/>
                <a:gd name="connsiteY311" fmla="*/ 1439228 h 2157412"/>
                <a:gd name="connsiteX312" fmla="*/ 361316 w 1095038"/>
                <a:gd name="connsiteY312" fmla="*/ 1430640 h 2157412"/>
                <a:gd name="connsiteX313" fmla="*/ 382175 w 1095038"/>
                <a:gd name="connsiteY313" fmla="*/ 1420676 h 2157412"/>
                <a:gd name="connsiteX314" fmla="*/ 386034 w 1095038"/>
                <a:gd name="connsiteY314" fmla="*/ 1417257 h 2157412"/>
                <a:gd name="connsiteX315" fmla="*/ 387113 w 1095038"/>
                <a:gd name="connsiteY315" fmla="*/ 1417757 h 2157412"/>
                <a:gd name="connsiteX316" fmla="*/ 385222 w 1095038"/>
                <a:gd name="connsiteY316" fmla="*/ 1418875 h 2157412"/>
                <a:gd name="connsiteX317" fmla="*/ 393284 w 1095038"/>
                <a:gd name="connsiteY317" fmla="*/ 1402811 h 2157412"/>
                <a:gd name="connsiteX318" fmla="*/ 386034 w 1095038"/>
                <a:gd name="connsiteY318" fmla="*/ 1417257 h 2157412"/>
                <a:gd name="connsiteX319" fmla="*/ 379589 w 1095038"/>
                <a:gd name="connsiteY319" fmla="*/ 1414268 h 2157412"/>
                <a:gd name="connsiteX320" fmla="*/ 372065 w 1095038"/>
                <a:gd name="connsiteY320" fmla="*/ 1409169 h 2157412"/>
                <a:gd name="connsiteX321" fmla="*/ 390203 w 1095038"/>
                <a:gd name="connsiteY321" fmla="*/ 1403735 h 2157412"/>
                <a:gd name="connsiteX322" fmla="*/ 393379 w 1095038"/>
                <a:gd name="connsiteY322" fmla="*/ 1402624 h 2157412"/>
                <a:gd name="connsiteX323" fmla="*/ 393562 w 1095038"/>
                <a:gd name="connsiteY323" fmla="*/ 1402728 h 2157412"/>
                <a:gd name="connsiteX324" fmla="*/ 393284 w 1095038"/>
                <a:gd name="connsiteY324" fmla="*/ 1402811 h 2157412"/>
                <a:gd name="connsiteX325" fmla="*/ 401900 w 1095038"/>
                <a:gd name="connsiteY325" fmla="*/ 1385647 h 2157412"/>
                <a:gd name="connsiteX326" fmla="*/ 393379 w 1095038"/>
                <a:gd name="connsiteY326" fmla="*/ 1402624 h 2157412"/>
                <a:gd name="connsiteX327" fmla="*/ 386038 w 1095038"/>
                <a:gd name="connsiteY327" fmla="*/ 1398434 h 2157412"/>
                <a:gd name="connsiteX328" fmla="*/ 378514 w 1095038"/>
                <a:gd name="connsiteY328" fmla="*/ 1394140 h 2157412"/>
                <a:gd name="connsiteX329" fmla="*/ 390338 w 1095038"/>
                <a:gd name="connsiteY329" fmla="*/ 1389846 h 2157412"/>
                <a:gd name="connsiteX330" fmla="*/ 401985 w 1095038"/>
                <a:gd name="connsiteY330" fmla="*/ 1385477 h 2157412"/>
                <a:gd name="connsiteX331" fmla="*/ 402161 w 1095038"/>
                <a:gd name="connsiteY331" fmla="*/ 1385552 h 2157412"/>
                <a:gd name="connsiteX332" fmla="*/ 401900 w 1095038"/>
                <a:gd name="connsiteY332" fmla="*/ 1385647 h 2157412"/>
                <a:gd name="connsiteX333" fmla="*/ 413241 w 1095038"/>
                <a:gd name="connsiteY333" fmla="*/ 1363051 h 2157412"/>
                <a:gd name="connsiteX334" fmla="*/ 401985 w 1095038"/>
                <a:gd name="connsiteY334" fmla="*/ 1385477 h 2157412"/>
                <a:gd name="connsiteX335" fmla="*/ 394637 w 1095038"/>
                <a:gd name="connsiteY335" fmla="*/ 1382331 h 2157412"/>
                <a:gd name="connsiteX336" fmla="*/ 387113 w 1095038"/>
                <a:gd name="connsiteY336" fmla="*/ 1379110 h 2157412"/>
                <a:gd name="connsiteX337" fmla="*/ 411566 w 1095038"/>
                <a:gd name="connsiteY337" fmla="*/ 1364081 h 2157412"/>
                <a:gd name="connsiteX338" fmla="*/ 414025 w 1095038"/>
                <a:gd name="connsiteY338" fmla="*/ 1361491 h 2157412"/>
                <a:gd name="connsiteX339" fmla="*/ 415059 w 1095038"/>
                <a:gd name="connsiteY339" fmla="*/ 1361934 h 2157412"/>
                <a:gd name="connsiteX340" fmla="*/ 413241 w 1095038"/>
                <a:gd name="connsiteY340" fmla="*/ 1363051 h 2157412"/>
                <a:gd name="connsiteX341" fmla="*/ 423415 w 1095038"/>
                <a:gd name="connsiteY341" fmla="*/ 1342783 h 2157412"/>
                <a:gd name="connsiteX342" fmla="*/ 414025 w 1095038"/>
                <a:gd name="connsiteY342" fmla="*/ 1361491 h 2157412"/>
                <a:gd name="connsiteX343" fmla="*/ 407535 w 1095038"/>
                <a:gd name="connsiteY343" fmla="*/ 1358713 h 2157412"/>
                <a:gd name="connsiteX344" fmla="*/ 400011 w 1095038"/>
                <a:gd name="connsiteY344" fmla="*/ 1355493 h 2157412"/>
                <a:gd name="connsiteX345" fmla="*/ 419964 w 1095038"/>
                <a:gd name="connsiteY345" fmla="*/ 1345227 h 2157412"/>
                <a:gd name="connsiteX346" fmla="*/ 423529 w 1095038"/>
                <a:gd name="connsiteY346" fmla="*/ 1342555 h 2157412"/>
                <a:gd name="connsiteX347" fmla="*/ 423658 w 1095038"/>
                <a:gd name="connsiteY347" fmla="*/ 1342610 h 2157412"/>
                <a:gd name="connsiteX348" fmla="*/ 423415 w 1095038"/>
                <a:gd name="connsiteY348" fmla="*/ 1342783 h 2157412"/>
                <a:gd name="connsiteX349" fmla="*/ 430041 w 1095038"/>
                <a:gd name="connsiteY349" fmla="*/ 1329581 h 2157412"/>
                <a:gd name="connsiteX350" fmla="*/ 430108 w 1095038"/>
                <a:gd name="connsiteY350" fmla="*/ 1329728 h 2157412"/>
                <a:gd name="connsiteX351" fmla="*/ 429943 w 1095038"/>
                <a:gd name="connsiteY351" fmla="*/ 1329777 h 2157412"/>
                <a:gd name="connsiteX352" fmla="*/ 425725 w 1095038"/>
                <a:gd name="connsiteY352" fmla="*/ 1319584 h 2157412"/>
                <a:gd name="connsiteX353" fmla="*/ 420442 w 1095038"/>
                <a:gd name="connsiteY353" fmla="*/ 1332624 h 2157412"/>
                <a:gd name="connsiteX354" fmla="*/ 426749 w 1095038"/>
                <a:gd name="connsiteY354" fmla="*/ 1330734 h 2157412"/>
                <a:gd name="connsiteX355" fmla="*/ 429943 w 1095038"/>
                <a:gd name="connsiteY355" fmla="*/ 1329777 h 2157412"/>
                <a:gd name="connsiteX356" fmla="*/ 423529 w 1095038"/>
                <a:gd name="connsiteY356" fmla="*/ 1342555 h 2157412"/>
                <a:gd name="connsiteX357" fmla="*/ 416134 w 1095038"/>
                <a:gd name="connsiteY357" fmla="*/ 1339390 h 2157412"/>
                <a:gd name="connsiteX358" fmla="*/ 408610 w 1095038"/>
                <a:gd name="connsiteY358" fmla="*/ 1336169 h 2157412"/>
                <a:gd name="connsiteX359" fmla="*/ 411969 w 1095038"/>
                <a:gd name="connsiteY359" fmla="*/ 1335163 h 2157412"/>
                <a:gd name="connsiteX360" fmla="*/ 417232 w 1095038"/>
                <a:gd name="connsiteY360" fmla="*/ 1333586 h 2157412"/>
                <a:gd name="connsiteX361" fmla="*/ 415135 w 1095038"/>
                <a:gd name="connsiteY361" fmla="*/ 1332163 h 2157412"/>
                <a:gd name="connsiteX362" fmla="*/ 410826 w 1095038"/>
                <a:gd name="connsiteY362" fmla="*/ 1330833 h 2157412"/>
                <a:gd name="connsiteX363" fmla="*/ 419444 w 1095038"/>
                <a:gd name="connsiteY363" fmla="*/ 1323654 h 2157412"/>
                <a:gd name="connsiteX364" fmla="*/ 426625 w 1095038"/>
                <a:gd name="connsiteY364" fmla="*/ 1317361 h 2157412"/>
                <a:gd name="connsiteX365" fmla="*/ 428062 w 1095038"/>
                <a:gd name="connsiteY365" fmla="*/ 1318070 h 2157412"/>
                <a:gd name="connsiteX366" fmla="*/ 425725 w 1095038"/>
                <a:gd name="connsiteY366" fmla="*/ 1319584 h 2157412"/>
                <a:gd name="connsiteX367" fmla="*/ 438470 w 1095038"/>
                <a:gd name="connsiteY367" fmla="*/ 1312787 h 2157412"/>
                <a:gd name="connsiteX368" fmla="*/ 430041 w 1095038"/>
                <a:gd name="connsiteY368" fmla="*/ 1329581 h 2157412"/>
                <a:gd name="connsiteX369" fmla="*/ 428764 w 1095038"/>
                <a:gd name="connsiteY369" fmla="*/ 1326776 h 2157412"/>
                <a:gd name="connsiteX370" fmla="*/ 425808 w 1095038"/>
                <a:gd name="connsiteY370" fmla="*/ 1325434 h 2157412"/>
                <a:gd name="connsiteX371" fmla="*/ 432257 w 1095038"/>
                <a:gd name="connsiteY371" fmla="*/ 1318992 h 2157412"/>
                <a:gd name="connsiteX372" fmla="*/ 438623 w 1095038"/>
                <a:gd name="connsiteY372" fmla="*/ 1312484 h 2157412"/>
                <a:gd name="connsiteX373" fmla="*/ 438707 w 1095038"/>
                <a:gd name="connsiteY373" fmla="*/ 1312551 h 2157412"/>
                <a:gd name="connsiteX374" fmla="*/ 438470 w 1095038"/>
                <a:gd name="connsiteY374" fmla="*/ 1312787 h 2157412"/>
                <a:gd name="connsiteX375" fmla="*/ 433807 w 1095038"/>
                <a:gd name="connsiteY375" fmla="*/ 1299634 h 2157412"/>
                <a:gd name="connsiteX376" fmla="*/ 426625 w 1095038"/>
                <a:gd name="connsiteY376" fmla="*/ 1317361 h 2157412"/>
                <a:gd name="connsiteX377" fmla="*/ 423753 w 1095038"/>
                <a:gd name="connsiteY377" fmla="*/ 1315942 h 2157412"/>
                <a:gd name="connsiteX378" fmla="*/ 419444 w 1095038"/>
                <a:gd name="connsiteY378" fmla="*/ 1313815 h 2157412"/>
                <a:gd name="connsiteX379" fmla="*/ 430216 w 1095038"/>
                <a:gd name="connsiteY379" fmla="*/ 1303179 h 2157412"/>
                <a:gd name="connsiteX380" fmla="*/ 447076 w 1095038"/>
                <a:gd name="connsiteY380" fmla="*/ 1295643 h 2157412"/>
                <a:gd name="connsiteX381" fmla="*/ 438623 w 1095038"/>
                <a:gd name="connsiteY381" fmla="*/ 1312484 h 2157412"/>
                <a:gd name="connsiteX382" fmla="*/ 437363 w 1095038"/>
                <a:gd name="connsiteY382" fmla="*/ 1311478 h 2157412"/>
                <a:gd name="connsiteX383" fmla="*/ 434407 w 1095038"/>
                <a:gd name="connsiteY383" fmla="*/ 1310404 h 2157412"/>
                <a:gd name="connsiteX384" fmla="*/ 440856 w 1095038"/>
                <a:gd name="connsiteY384" fmla="*/ 1302890 h 2157412"/>
                <a:gd name="connsiteX385" fmla="*/ 447229 w 1095038"/>
                <a:gd name="connsiteY385" fmla="*/ 1295337 h 2157412"/>
                <a:gd name="connsiteX386" fmla="*/ 447306 w 1095038"/>
                <a:gd name="connsiteY386" fmla="*/ 1295375 h 2157412"/>
                <a:gd name="connsiteX387" fmla="*/ 447076 w 1095038"/>
                <a:gd name="connsiteY387" fmla="*/ 1295643 h 2157412"/>
                <a:gd name="connsiteX388" fmla="*/ 437398 w 1095038"/>
                <a:gd name="connsiteY388" fmla="*/ 1290770 h 2157412"/>
                <a:gd name="connsiteX389" fmla="*/ 440989 w 1095038"/>
                <a:gd name="connsiteY389" fmla="*/ 1292543 h 2157412"/>
                <a:gd name="connsiteX390" fmla="*/ 437622 w 1095038"/>
                <a:gd name="connsiteY390" fmla="*/ 1295867 h 2157412"/>
                <a:gd name="connsiteX391" fmla="*/ 433807 w 1095038"/>
                <a:gd name="connsiteY391" fmla="*/ 1299634 h 2157412"/>
                <a:gd name="connsiteX392" fmla="*/ 440414 w 1095038"/>
                <a:gd name="connsiteY392" fmla="*/ 1283325 h 2157412"/>
                <a:gd name="connsiteX393" fmla="*/ 437398 w 1095038"/>
                <a:gd name="connsiteY393" fmla="*/ 1290770 h 2157412"/>
                <a:gd name="connsiteX394" fmla="*/ 436680 w 1095038"/>
                <a:gd name="connsiteY394" fmla="*/ 1290416 h 2157412"/>
                <a:gd name="connsiteX395" fmla="*/ 432371 w 1095038"/>
                <a:gd name="connsiteY395" fmla="*/ 1288288 h 2157412"/>
                <a:gd name="connsiteX396" fmla="*/ 455627 w 1095038"/>
                <a:gd name="connsiteY396" fmla="*/ 1278607 h 2157412"/>
                <a:gd name="connsiteX397" fmla="*/ 447229 w 1095038"/>
                <a:gd name="connsiteY397" fmla="*/ 1295337 h 2157412"/>
                <a:gd name="connsiteX398" fmla="*/ 443006 w 1095038"/>
                <a:gd name="connsiteY398" fmla="*/ 1293228 h 2157412"/>
                <a:gd name="connsiteX399" fmla="*/ 450799 w 1095038"/>
                <a:gd name="connsiteY399" fmla="*/ 1283566 h 2157412"/>
                <a:gd name="connsiteX400" fmla="*/ 458304 w 1095038"/>
                <a:gd name="connsiteY400" fmla="*/ 1273272 h 2157412"/>
                <a:gd name="connsiteX401" fmla="*/ 460204 w 1095038"/>
                <a:gd name="connsiteY401" fmla="*/ 1273904 h 2157412"/>
                <a:gd name="connsiteX402" fmla="*/ 455627 w 1095038"/>
                <a:gd name="connsiteY402" fmla="*/ 1278607 h 2157412"/>
                <a:gd name="connsiteX403" fmla="*/ 444506 w 1095038"/>
                <a:gd name="connsiteY403" fmla="*/ 1273223 h 2157412"/>
                <a:gd name="connsiteX404" fmla="*/ 445298 w 1095038"/>
                <a:gd name="connsiteY404" fmla="*/ 1273663 h 2157412"/>
                <a:gd name="connsiteX405" fmla="*/ 449606 w 1095038"/>
                <a:gd name="connsiteY405" fmla="*/ 1277652 h 2157412"/>
                <a:gd name="connsiteX406" fmla="*/ 440989 w 1095038"/>
                <a:gd name="connsiteY406" fmla="*/ 1282970 h 2157412"/>
                <a:gd name="connsiteX407" fmla="*/ 440414 w 1095038"/>
                <a:gd name="connsiteY407" fmla="*/ 1283325 h 2157412"/>
                <a:gd name="connsiteX408" fmla="*/ 447675 w 1095038"/>
                <a:gd name="connsiteY408" fmla="*/ 1265401 h 2157412"/>
                <a:gd name="connsiteX409" fmla="*/ 444506 w 1095038"/>
                <a:gd name="connsiteY409" fmla="*/ 1273223 h 2157412"/>
                <a:gd name="connsiteX410" fmla="*/ 440989 w 1095038"/>
                <a:gd name="connsiteY410" fmla="*/ 1271270 h 2157412"/>
                <a:gd name="connsiteX411" fmla="*/ 464654 w 1095038"/>
                <a:gd name="connsiteY411" fmla="*/ 1260622 h 2157412"/>
                <a:gd name="connsiteX412" fmla="*/ 458304 w 1095038"/>
                <a:gd name="connsiteY412" fmla="*/ 1273272 h 2157412"/>
                <a:gd name="connsiteX413" fmla="*/ 456980 w 1095038"/>
                <a:gd name="connsiteY413" fmla="*/ 1272831 h 2157412"/>
                <a:gd name="connsiteX414" fmla="*/ 453755 w 1095038"/>
                <a:gd name="connsiteY414" fmla="*/ 1271757 h 2157412"/>
                <a:gd name="connsiteX415" fmla="*/ 460204 w 1095038"/>
                <a:gd name="connsiteY415" fmla="*/ 1264511 h 2157412"/>
                <a:gd name="connsiteX416" fmla="*/ 465691 w 1095038"/>
                <a:gd name="connsiteY416" fmla="*/ 1258555 h 2157412"/>
                <a:gd name="connsiteX417" fmla="*/ 466653 w 1095038"/>
                <a:gd name="connsiteY417" fmla="*/ 1258875 h 2157412"/>
                <a:gd name="connsiteX418" fmla="*/ 464654 w 1095038"/>
                <a:gd name="connsiteY418" fmla="*/ 1260622 h 2157412"/>
                <a:gd name="connsiteX419" fmla="*/ 453955 w 1095038"/>
                <a:gd name="connsiteY419" fmla="*/ 1249901 h 2157412"/>
                <a:gd name="connsiteX420" fmla="*/ 456070 w 1095038"/>
                <a:gd name="connsiteY420" fmla="*/ 1251859 h 2157412"/>
                <a:gd name="connsiteX421" fmla="*/ 460379 w 1095038"/>
                <a:gd name="connsiteY421" fmla="*/ 1254252 h 2157412"/>
                <a:gd name="connsiteX422" fmla="*/ 450684 w 1095038"/>
                <a:gd name="connsiteY422" fmla="*/ 1262761 h 2157412"/>
                <a:gd name="connsiteX423" fmla="*/ 447675 w 1095038"/>
                <a:gd name="connsiteY423" fmla="*/ 1265401 h 2157412"/>
                <a:gd name="connsiteX424" fmla="*/ 455874 w 1095038"/>
                <a:gd name="connsiteY424" fmla="*/ 1245163 h 2157412"/>
                <a:gd name="connsiteX425" fmla="*/ 453955 w 1095038"/>
                <a:gd name="connsiteY425" fmla="*/ 1249901 h 2157412"/>
                <a:gd name="connsiteX426" fmla="*/ 451761 w 1095038"/>
                <a:gd name="connsiteY426" fmla="*/ 1247870 h 2157412"/>
                <a:gd name="connsiteX427" fmla="*/ 462533 w 1095038"/>
                <a:gd name="connsiteY427" fmla="*/ 1228725 h 2157412"/>
                <a:gd name="connsiteX428" fmla="*/ 471151 w 1095038"/>
                <a:gd name="connsiteY428" fmla="*/ 1235107 h 2157412"/>
                <a:gd name="connsiteX429" fmla="*/ 461456 w 1095038"/>
                <a:gd name="connsiteY429" fmla="*/ 1241489 h 2157412"/>
                <a:gd name="connsiteX430" fmla="*/ 455874 w 1095038"/>
                <a:gd name="connsiteY430" fmla="*/ 1245163 h 2157412"/>
                <a:gd name="connsiteX431" fmla="*/ 483851 w 1095038"/>
                <a:gd name="connsiteY431" fmla="*/ 1222375 h 2157412"/>
                <a:gd name="connsiteX432" fmla="*/ 477402 w 1095038"/>
                <a:gd name="connsiteY432" fmla="*/ 1235257 h 2157412"/>
                <a:gd name="connsiteX433" fmla="*/ 477402 w 1095038"/>
                <a:gd name="connsiteY433" fmla="*/ 1237404 h 2157412"/>
                <a:gd name="connsiteX434" fmla="*/ 474892 w 1095038"/>
                <a:gd name="connsiteY434" fmla="*/ 1240225 h 2157412"/>
                <a:gd name="connsiteX435" fmla="*/ 487670 w 1095038"/>
                <a:gd name="connsiteY435" fmla="*/ 1202095 h 2157412"/>
                <a:gd name="connsiteX436" fmla="*/ 472934 w 1095038"/>
                <a:gd name="connsiteY436" fmla="*/ 1235923 h 2157412"/>
                <a:gd name="connsiteX437" fmla="*/ 474326 w 1095038"/>
                <a:gd name="connsiteY437" fmla="*/ 1237116 h 2157412"/>
                <a:gd name="connsiteX438" fmla="*/ 471071 w 1095038"/>
                <a:gd name="connsiteY438" fmla="*/ 1240200 h 2157412"/>
                <a:gd name="connsiteX439" fmla="*/ 467387 w 1095038"/>
                <a:gd name="connsiteY439" fmla="*/ 1248657 h 2157412"/>
                <a:gd name="connsiteX440" fmla="*/ 468803 w 1095038"/>
                <a:gd name="connsiteY440" fmla="*/ 1247066 h 2157412"/>
                <a:gd name="connsiteX441" fmla="*/ 474892 w 1095038"/>
                <a:gd name="connsiteY441" fmla="*/ 1240225 h 2157412"/>
                <a:gd name="connsiteX442" fmla="*/ 465691 w 1095038"/>
                <a:gd name="connsiteY442" fmla="*/ 1258555 h 2157412"/>
                <a:gd name="connsiteX443" fmla="*/ 463429 w 1095038"/>
                <a:gd name="connsiteY443" fmla="*/ 1257801 h 2157412"/>
                <a:gd name="connsiteX444" fmla="*/ 460204 w 1095038"/>
                <a:gd name="connsiteY444" fmla="*/ 1256728 h 2157412"/>
                <a:gd name="connsiteX445" fmla="*/ 467334 w 1095038"/>
                <a:gd name="connsiteY445" fmla="*/ 1248717 h 2157412"/>
                <a:gd name="connsiteX446" fmla="*/ 470854 w 1095038"/>
                <a:gd name="connsiteY446" fmla="*/ 1240406 h 2157412"/>
                <a:gd name="connsiteX447" fmla="*/ 468671 w 1095038"/>
                <a:gd name="connsiteY447" fmla="*/ 1242474 h 2157412"/>
                <a:gd name="connsiteX448" fmla="*/ 464801 w 1095038"/>
                <a:gd name="connsiteY448" fmla="*/ 1249363 h 2157412"/>
                <a:gd name="connsiteX449" fmla="*/ 471945 w 1095038"/>
                <a:gd name="connsiteY449" fmla="*/ 1235075 h 2157412"/>
                <a:gd name="connsiteX450" fmla="*/ 472801 w 1095038"/>
                <a:gd name="connsiteY450" fmla="*/ 1235808 h 2157412"/>
                <a:gd name="connsiteX451" fmla="*/ 477265 w 1095038"/>
                <a:gd name="connsiteY451" fmla="*/ 1225266 h 2157412"/>
                <a:gd name="connsiteX452" fmla="*/ 466388 w 1095038"/>
                <a:gd name="connsiteY452" fmla="*/ 1218845 h 2157412"/>
                <a:gd name="connsiteX453" fmla="*/ 484744 w 1095038"/>
                <a:gd name="connsiteY453" fmla="*/ 1204398 h 2157412"/>
                <a:gd name="connsiteX454" fmla="*/ 477501 w 1095038"/>
                <a:gd name="connsiteY454" fmla="*/ 1195387 h 2157412"/>
                <a:gd name="connsiteX455" fmla="*/ 487026 w 1095038"/>
                <a:gd name="connsiteY455" fmla="*/ 1201737 h 2157412"/>
                <a:gd name="connsiteX456" fmla="*/ 498723 w 1095038"/>
                <a:gd name="connsiteY456" fmla="*/ 1176720 h 2157412"/>
                <a:gd name="connsiteX457" fmla="*/ 501196 w 1095038"/>
                <a:gd name="connsiteY457" fmla="*/ 1178180 h 2157412"/>
                <a:gd name="connsiteX458" fmla="*/ 488143 w 1095038"/>
                <a:gd name="connsiteY458" fmla="*/ 1201723 h 2157412"/>
                <a:gd name="connsiteX459" fmla="*/ 487670 w 1095038"/>
                <a:gd name="connsiteY459" fmla="*/ 1202095 h 2157412"/>
                <a:gd name="connsiteX460" fmla="*/ 505111 w 1095038"/>
                <a:gd name="connsiteY460" fmla="*/ 1162056 h 2157412"/>
                <a:gd name="connsiteX461" fmla="*/ 498723 w 1095038"/>
                <a:gd name="connsiteY461" fmla="*/ 1176720 h 2157412"/>
                <a:gd name="connsiteX462" fmla="*/ 491678 w 1095038"/>
                <a:gd name="connsiteY462" fmla="*/ 1172561 h 2157412"/>
                <a:gd name="connsiteX463" fmla="*/ 490318 w 1095038"/>
                <a:gd name="connsiteY463" fmla="*/ 1171759 h 2157412"/>
                <a:gd name="connsiteX464" fmla="*/ 500108 w 1095038"/>
                <a:gd name="connsiteY464" fmla="*/ 1165338 h 2157412"/>
                <a:gd name="connsiteX465" fmla="*/ 506979 w 1095038"/>
                <a:gd name="connsiteY465" fmla="*/ 1157769 h 2157412"/>
                <a:gd name="connsiteX466" fmla="*/ 509897 w 1095038"/>
                <a:gd name="connsiteY466" fmla="*/ 1158917 h 2157412"/>
                <a:gd name="connsiteX467" fmla="*/ 505111 w 1095038"/>
                <a:gd name="connsiteY467" fmla="*/ 1162056 h 2157412"/>
                <a:gd name="connsiteX468" fmla="*/ 513463 w 1095038"/>
                <a:gd name="connsiteY468" fmla="*/ 1142884 h 2157412"/>
                <a:gd name="connsiteX469" fmla="*/ 506979 w 1095038"/>
                <a:gd name="connsiteY469" fmla="*/ 1157769 h 2157412"/>
                <a:gd name="connsiteX470" fmla="*/ 504459 w 1095038"/>
                <a:gd name="connsiteY470" fmla="*/ 1156777 h 2157412"/>
                <a:gd name="connsiteX471" fmla="*/ 499020 w 1095038"/>
                <a:gd name="connsiteY471" fmla="*/ 1154636 h 2157412"/>
                <a:gd name="connsiteX472" fmla="*/ 511801 w 1095038"/>
                <a:gd name="connsiteY472" fmla="*/ 1144202 h 2157412"/>
                <a:gd name="connsiteX473" fmla="*/ 518246 w 1095038"/>
                <a:gd name="connsiteY473" fmla="*/ 1131903 h 2157412"/>
                <a:gd name="connsiteX474" fmla="*/ 522950 w 1095038"/>
                <a:gd name="connsiteY474" fmla="*/ 1135374 h 2157412"/>
                <a:gd name="connsiteX475" fmla="*/ 519517 w 1095038"/>
                <a:gd name="connsiteY475" fmla="*/ 1138083 h 2157412"/>
                <a:gd name="connsiteX476" fmla="*/ 513463 w 1095038"/>
                <a:gd name="connsiteY476" fmla="*/ 1142884 h 2157412"/>
                <a:gd name="connsiteX477" fmla="*/ 521286 w 1095038"/>
                <a:gd name="connsiteY477" fmla="*/ 1124924 h 2157412"/>
                <a:gd name="connsiteX478" fmla="*/ 518246 w 1095038"/>
                <a:gd name="connsiteY478" fmla="*/ 1131903 h 2157412"/>
                <a:gd name="connsiteX479" fmla="*/ 517512 w 1095038"/>
                <a:gd name="connsiteY479" fmla="*/ 1131361 h 2157412"/>
                <a:gd name="connsiteX480" fmla="*/ 512073 w 1095038"/>
                <a:gd name="connsiteY480" fmla="*/ 1128953 h 2157412"/>
                <a:gd name="connsiteX481" fmla="*/ 524977 w 1095038"/>
                <a:gd name="connsiteY481" fmla="*/ 1116452 h 2157412"/>
                <a:gd name="connsiteX482" fmla="*/ 526213 w 1095038"/>
                <a:gd name="connsiteY482" fmla="*/ 1117181 h 2157412"/>
                <a:gd name="connsiteX483" fmla="*/ 531652 w 1095038"/>
                <a:gd name="connsiteY483" fmla="*/ 1120392 h 2157412"/>
                <a:gd name="connsiteX484" fmla="*/ 521863 w 1095038"/>
                <a:gd name="connsiteY484" fmla="*/ 1124672 h 2157412"/>
                <a:gd name="connsiteX485" fmla="*/ 521286 w 1095038"/>
                <a:gd name="connsiteY485" fmla="*/ 1124924 h 2157412"/>
                <a:gd name="connsiteX486" fmla="*/ 538081 w 1095038"/>
                <a:gd name="connsiteY486" fmla="*/ 1109927 h 2157412"/>
                <a:gd name="connsiteX487" fmla="*/ 541933 w 1095038"/>
                <a:gd name="connsiteY487" fmla="*/ 1111843 h 2157412"/>
                <a:gd name="connsiteX488" fmla="*/ 531148 w 1095038"/>
                <a:gd name="connsiteY488" fmla="*/ 1124717 h 2157412"/>
                <a:gd name="connsiteX489" fmla="*/ 533305 w 1095038"/>
                <a:gd name="connsiteY489" fmla="*/ 1124717 h 2157412"/>
                <a:gd name="connsiteX490" fmla="*/ 520363 w 1095038"/>
                <a:gd name="connsiteY490" fmla="*/ 1146175 h 2157412"/>
                <a:gd name="connsiteX491" fmla="*/ 528594 w 1095038"/>
                <a:gd name="connsiteY491" fmla="*/ 1108149 h 2157412"/>
                <a:gd name="connsiteX492" fmla="*/ 524977 w 1095038"/>
                <a:gd name="connsiteY492" fmla="*/ 1116452 h 2157412"/>
                <a:gd name="connsiteX493" fmla="*/ 520775 w 1095038"/>
                <a:gd name="connsiteY493" fmla="*/ 1113971 h 2157412"/>
                <a:gd name="connsiteX494" fmla="*/ 540358 w 1095038"/>
                <a:gd name="connsiteY494" fmla="*/ 1105269 h 2157412"/>
                <a:gd name="connsiteX495" fmla="*/ 538081 w 1095038"/>
                <a:gd name="connsiteY495" fmla="*/ 1109927 h 2157412"/>
                <a:gd name="connsiteX496" fmla="*/ 537619 w 1095038"/>
                <a:gd name="connsiteY496" fmla="*/ 1109697 h 2157412"/>
                <a:gd name="connsiteX497" fmla="*/ 534339 w 1095038"/>
                <a:gd name="connsiteY497" fmla="*/ 1094960 h 2157412"/>
                <a:gd name="connsiteX498" fmla="*/ 536003 w 1095038"/>
                <a:gd name="connsiteY498" fmla="*/ 1095778 h 2157412"/>
                <a:gd name="connsiteX499" fmla="*/ 542529 w 1095038"/>
                <a:gd name="connsiteY499" fmla="*/ 1098989 h 2157412"/>
                <a:gd name="connsiteX500" fmla="*/ 530836 w 1095038"/>
                <a:gd name="connsiteY500" fmla="*/ 1106480 h 2157412"/>
                <a:gd name="connsiteX501" fmla="*/ 528594 w 1095038"/>
                <a:gd name="connsiteY501" fmla="*/ 1108149 h 2157412"/>
                <a:gd name="connsiteX502" fmla="*/ 538055 w 1095038"/>
                <a:gd name="connsiteY502" fmla="*/ 1086430 h 2157412"/>
                <a:gd name="connsiteX503" fmla="*/ 534339 w 1095038"/>
                <a:gd name="connsiteY503" fmla="*/ 1094960 h 2157412"/>
                <a:gd name="connsiteX504" fmla="*/ 529477 w 1095038"/>
                <a:gd name="connsiteY504" fmla="*/ 1092568 h 2157412"/>
                <a:gd name="connsiteX505" fmla="*/ 545001 w 1095038"/>
                <a:gd name="connsiteY505" fmla="*/ 1070484 h 2157412"/>
                <a:gd name="connsiteX506" fmla="*/ 553407 w 1095038"/>
                <a:gd name="connsiteY506" fmla="*/ 1075446 h 2157412"/>
                <a:gd name="connsiteX507" fmla="*/ 543311 w 1095038"/>
                <a:gd name="connsiteY507" fmla="*/ 1082669 h 2157412"/>
                <a:gd name="connsiteX508" fmla="*/ 538055 w 1095038"/>
                <a:gd name="connsiteY508" fmla="*/ 1086430 h 2157412"/>
                <a:gd name="connsiteX509" fmla="*/ 546969 w 1095038"/>
                <a:gd name="connsiteY509" fmla="*/ 1065967 h 2157412"/>
                <a:gd name="connsiteX510" fmla="*/ 545001 w 1095038"/>
                <a:gd name="connsiteY510" fmla="*/ 1070484 h 2157412"/>
                <a:gd name="connsiteX511" fmla="*/ 543889 w 1095038"/>
                <a:gd name="connsiteY511" fmla="*/ 1069828 h 2157412"/>
                <a:gd name="connsiteX512" fmla="*/ 542529 w 1095038"/>
                <a:gd name="connsiteY512" fmla="*/ 1069025 h 2157412"/>
                <a:gd name="connsiteX513" fmla="*/ 545928 w 1095038"/>
                <a:gd name="connsiteY513" fmla="*/ 1066684 h 2157412"/>
                <a:gd name="connsiteX514" fmla="*/ 554643 w 1095038"/>
                <a:gd name="connsiteY514" fmla="*/ 1048351 h 2157412"/>
                <a:gd name="connsiteX515" fmla="*/ 558846 w 1095038"/>
                <a:gd name="connsiteY515" fmla="*/ 1050832 h 2157412"/>
                <a:gd name="connsiteX516" fmla="*/ 564284 w 1095038"/>
                <a:gd name="connsiteY516" fmla="*/ 1054043 h 2157412"/>
                <a:gd name="connsiteX517" fmla="*/ 553407 w 1095038"/>
                <a:gd name="connsiteY517" fmla="*/ 1061534 h 2157412"/>
                <a:gd name="connsiteX518" fmla="*/ 546969 w 1095038"/>
                <a:gd name="connsiteY518" fmla="*/ 1065967 h 2157412"/>
                <a:gd name="connsiteX519" fmla="*/ 556071 w 1095038"/>
                <a:gd name="connsiteY519" fmla="*/ 1045072 h 2157412"/>
                <a:gd name="connsiteX520" fmla="*/ 554643 w 1095038"/>
                <a:gd name="connsiteY520" fmla="*/ 1048351 h 2157412"/>
                <a:gd name="connsiteX521" fmla="*/ 553407 w 1095038"/>
                <a:gd name="connsiteY521" fmla="*/ 1047622 h 2157412"/>
                <a:gd name="connsiteX522" fmla="*/ 583023 w 1095038"/>
                <a:gd name="connsiteY522" fmla="*/ 1017984 h 2157412"/>
                <a:gd name="connsiteX523" fmla="*/ 574890 w 1095038"/>
                <a:gd name="connsiteY523" fmla="*/ 1021136 h 2157412"/>
                <a:gd name="connsiteX524" fmla="*/ 564284 w 1095038"/>
                <a:gd name="connsiteY524" fmla="*/ 1026219 h 2157412"/>
                <a:gd name="connsiteX525" fmla="*/ 570811 w 1095038"/>
                <a:gd name="connsiteY525" fmla="*/ 1028359 h 2157412"/>
                <a:gd name="connsiteX526" fmla="*/ 576965 w 1095038"/>
                <a:gd name="connsiteY526" fmla="*/ 1030378 h 2157412"/>
                <a:gd name="connsiteX527" fmla="*/ 590265 w 1095038"/>
                <a:gd name="connsiteY527" fmla="*/ 1003168 h 2157412"/>
                <a:gd name="connsiteX528" fmla="*/ 593699 w 1095038"/>
                <a:gd name="connsiteY528" fmla="*/ 1004556 h 2157412"/>
                <a:gd name="connsiteX529" fmla="*/ 582914 w 1095038"/>
                <a:gd name="connsiteY529" fmla="*/ 1023868 h 2157412"/>
                <a:gd name="connsiteX530" fmla="*/ 585071 w 1095038"/>
                <a:gd name="connsiteY530" fmla="*/ 1026013 h 2157412"/>
                <a:gd name="connsiteX531" fmla="*/ 569973 w 1095038"/>
                <a:gd name="connsiteY531" fmla="*/ 1047471 h 2157412"/>
                <a:gd name="connsiteX532" fmla="*/ 572130 w 1095038"/>
                <a:gd name="connsiteY532" fmla="*/ 1049616 h 2157412"/>
                <a:gd name="connsiteX533" fmla="*/ 559188 w 1095038"/>
                <a:gd name="connsiteY533" fmla="*/ 1075365 h 2157412"/>
                <a:gd name="connsiteX534" fmla="*/ 550560 w 1095038"/>
                <a:gd name="connsiteY534" fmla="*/ 1090385 h 2157412"/>
                <a:gd name="connsiteX535" fmla="*/ 544090 w 1095038"/>
                <a:gd name="connsiteY535" fmla="*/ 1099236 h 2157412"/>
                <a:gd name="connsiteX536" fmla="*/ 540358 w 1095038"/>
                <a:gd name="connsiteY536" fmla="*/ 1105269 h 2157412"/>
                <a:gd name="connsiteX537" fmla="*/ 576711 w 1095038"/>
                <a:gd name="connsiteY537" fmla="*/ 1030897 h 2157412"/>
                <a:gd name="connsiteX538" fmla="*/ 573598 w 1095038"/>
                <a:gd name="connsiteY538" fmla="*/ 1032874 h 2157412"/>
                <a:gd name="connsiteX539" fmla="*/ 557146 w 1095038"/>
                <a:gd name="connsiteY539" fmla="*/ 1044044 h 2157412"/>
                <a:gd name="connsiteX540" fmla="*/ 556071 w 1095038"/>
                <a:gd name="connsiteY540" fmla="*/ 1045072 h 2157412"/>
                <a:gd name="connsiteX541" fmla="*/ 570810 w 1095038"/>
                <a:gd name="connsiteY541" fmla="*/ 1011237 h 2157412"/>
                <a:gd name="connsiteX542" fmla="*/ 577337 w 1095038"/>
                <a:gd name="connsiteY542" fmla="*/ 1014447 h 2157412"/>
                <a:gd name="connsiteX543" fmla="*/ 583314 w 1095038"/>
                <a:gd name="connsiteY543" fmla="*/ 1017388 h 2157412"/>
                <a:gd name="connsiteX544" fmla="*/ 598241 w 1095038"/>
                <a:gd name="connsiteY544" fmla="*/ 986850 h 2157412"/>
                <a:gd name="connsiteX545" fmla="*/ 590265 w 1095038"/>
                <a:gd name="connsiteY545" fmla="*/ 1003168 h 2157412"/>
                <a:gd name="connsiteX546" fmla="*/ 585071 w 1095038"/>
                <a:gd name="connsiteY546" fmla="*/ 1001069 h 2157412"/>
                <a:gd name="connsiteX547" fmla="*/ 576443 w 1095038"/>
                <a:gd name="connsiteY547" fmla="*/ 995973 h 2157412"/>
                <a:gd name="connsiteX548" fmla="*/ 590463 w 1095038"/>
                <a:gd name="connsiteY548" fmla="*/ 990340 h 2157412"/>
                <a:gd name="connsiteX549" fmla="*/ 600802 w 1095038"/>
                <a:gd name="connsiteY549" fmla="*/ 981611 h 2157412"/>
                <a:gd name="connsiteX550" fmla="*/ 604483 w 1095038"/>
                <a:gd name="connsiteY550" fmla="*/ 983098 h 2157412"/>
                <a:gd name="connsiteX551" fmla="*/ 600102 w 1095038"/>
                <a:gd name="connsiteY551" fmla="*/ 986015 h 2157412"/>
                <a:gd name="connsiteX552" fmla="*/ 598241 w 1095038"/>
                <a:gd name="connsiteY552" fmla="*/ 986850 h 2157412"/>
                <a:gd name="connsiteX553" fmla="*/ 608646 w 1095038"/>
                <a:gd name="connsiteY553" fmla="*/ 965564 h 2157412"/>
                <a:gd name="connsiteX554" fmla="*/ 600802 w 1095038"/>
                <a:gd name="connsiteY554" fmla="*/ 981611 h 2157412"/>
                <a:gd name="connsiteX555" fmla="*/ 595856 w 1095038"/>
                <a:gd name="connsiteY555" fmla="*/ 979612 h 2157412"/>
                <a:gd name="connsiteX556" fmla="*/ 587228 w 1095038"/>
                <a:gd name="connsiteY556" fmla="*/ 974516 h 2157412"/>
                <a:gd name="connsiteX557" fmla="*/ 601248 w 1095038"/>
                <a:gd name="connsiteY557" fmla="*/ 968883 h 2157412"/>
                <a:gd name="connsiteX558" fmla="*/ 611399 w 1095038"/>
                <a:gd name="connsiteY558" fmla="*/ 959931 h 2157412"/>
                <a:gd name="connsiteX559" fmla="*/ 615268 w 1095038"/>
                <a:gd name="connsiteY559" fmla="*/ 961641 h 2157412"/>
                <a:gd name="connsiteX560" fmla="*/ 610887 w 1095038"/>
                <a:gd name="connsiteY560" fmla="*/ 964558 h 2157412"/>
                <a:gd name="connsiteX561" fmla="*/ 608646 w 1095038"/>
                <a:gd name="connsiteY561" fmla="*/ 965564 h 2157412"/>
                <a:gd name="connsiteX562" fmla="*/ 617819 w 1095038"/>
                <a:gd name="connsiteY562" fmla="*/ 946797 h 2157412"/>
                <a:gd name="connsiteX563" fmla="*/ 611399 w 1095038"/>
                <a:gd name="connsiteY563" fmla="*/ 959931 h 2157412"/>
                <a:gd name="connsiteX564" fmla="*/ 607989 w 1095038"/>
                <a:gd name="connsiteY564" fmla="*/ 958423 h 2157412"/>
                <a:gd name="connsiteX565" fmla="*/ 602327 w 1095038"/>
                <a:gd name="connsiteY565" fmla="*/ 955204 h 2157412"/>
                <a:gd name="connsiteX566" fmla="*/ 616043 w 1095038"/>
                <a:gd name="connsiteY566" fmla="*/ 947761 h 2157412"/>
                <a:gd name="connsiteX567" fmla="*/ 621046 w 1095038"/>
                <a:gd name="connsiteY567" fmla="*/ 940195 h 2157412"/>
                <a:gd name="connsiteX568" fmla="*/ 626053 w 1095038"/>
                <a:gd name="connsiteY568" fmla="*/ 942329 h 2157412"/>
                <a:gd name="connsiteX569" fmla="*/ 623087 w 1095038"/>
                <a:gd name="connsiteY569" fmla="*/ 943939 h 2157412"/>
                <a:gd name="connsiteX570" fmla="*/ 617819 w 1095038"/>
                <a:gd name="connsiteY570" fmla="*/ 946797 h 2157412"/>
                <a:gd name="connsiteX571" fmla="*/ 625460 w 1095038"/>
                <a:gd name="connsiteY571" fmla="*/ 931164 h 2157412"/>
                <a:gd name="connsiteX572" fmla="*/ 621046 w 1095038"/>
                <a:gd name="connsiteY572" fmla="*/ 940195 h 2157412"/>
                <a:gd name="connsiteX573" fmla="*/ 618503 w 1095038"/>
                <a:gd name="connsiteY573" fmla="*/ 939111 h 2157412"/>
                <a:gd name="connsiteX574" fmla="*/ 610954 w 1095038"/>
                <a:gd name="connsiteY574" fmla="*/ 935892 h 2157412"/>
                <a:gd name="connsiteX575" fmla="*/ 622548 w 1095038"/>
                <a:gd name="connsiteY575" fmla="*/ 931869 h 2157412"/>
                <a:gd name="connsiteX576" fmla="*/ 627820 w 1095038"/>
                <a:gd name="connsiteY576" fmla="*/ 926336 h 2157412"/>
                <a:gd name="connsiteX577" fmla="*/ 632524 w 1095038"/>
                <a:gd name="connsiteY577" fmla="*/ 929455 h 2157412"/>
                <a:gd name="connsiteX578" fmla="*/ 625460 w 1095038"/>
                <a:gd name="connsiteY578" fmla="*/ 931164 h 2157412"/>
                <a:gd name="connsiteX579" fmla="*/ 632917 w 1095038"/>
                <a:gd name="connsiteY579" fmla="*/ 915908 h 2157412"/>
                <a:gd name="connsiteX580" fmla="*/ 627820 w 1095038"/>
                <a:gd name="connsiteY580" fmla="*/ 926336 h 2157412"/>
                <a:gd name="connsiteX581" fmla="*/ 626053 w 1095038"/>
                <a:gd name="connsiteY581" fmla="*/ 925163 h 2157412"/>
                <a:gd name="connsiteX582" fmla="*/ 619582 w 1095038"/>
                <a:gd name="connsiteY582" fmla="*/ 920872 h 2157412"/>
                <a:gd name="connsiteX583" fmla="*/ 629558 w 1095038"/>
                <a:gd name="connsiteY583" fmla="*/ 917385 h 2157412"/>
                <a:gd name="connsiteX584" fmla="*/ 635801 w 1095038"/>
                <a:gd name="connsiteY584" fmla="*/ 910008 h 2157412"/>
                <a:gd name="connsiteX585" fmla="*/ 641151 w 1095038"/>
                <a:gd name="connsiteY585" fmla="*/ 912289 h 2157412"/>
                <a:gd name="connsiteX586" fmla="*/ 632917 w 1095038"/>
                <a:gd name="connsiteY586" fmla="*/ 915908 h 2157412"/>
                <a:gd name="connsiteX587" fmla="*/ 643622 w 1095038"/>
                <a:gd name="connsiteY587" fmla="*/ 894008 h 2157412"/>
                <a:gd name="connsiteX588" fmla="*/ 635801 w 1095038"/>
                <a:gd name="connsiteY588" fmla="*/ 910008 h 2157412"/>
                <a:gd name="connsiteX589" fmla="*/ 633602 w 1095038"/>
                <a:gd name="connsiteY589" fmla="*/ 909070 h 2157412"/>
                <a:gd name="connsiteX590" fmla="*/ 626053 w 1095038"/>
                <a:gd name="connsiteY590" fmla="*/ 905852 h 2157412"/>
                <a:gd name="connsiteX591" fmla="*/ 639803 w 1095038"/>
                <a:gd name="connsiteY591" fmla="*/ 896464 h 2157412"/>
                <a:gd name="connsiteX592" fmla="*/ 647341 w 1095038"/>
                <a:gd name="connsiteY592" fmla="*/ 886400 h 2157412"/>
                <a:gd name="connsiteX593" fmla="*/ 651936 w 1095038"/>
                <a:gd name="connsiteY593" fmla="*/ 888686 h 2157412"/>
                <a:gd name="connsiteX594" fmla="*/ 648195 w 1095038"/>
                <a:gd name="connsiteY594" fmla="*/ 891066 h 2157412"/>
                <a:gd name="connsiteX595" fmla="*/ 643622 w 1095038"/>
                <a:gd name="connsiteY595" fmla="*/ 894008 h 2157412"/>
                <a:gd name="connsiteX596" fmla="*/ 654347 w 1095038"/>
                <a:gd name="connsiteY596" fmla="*/ 872067 h 2157412"/>
                <a:gd name="connsiteX597" fmla="*/ 647341 w 1095038"/>
                <a:gd name="connsiteY597" fmla="*/ 886400 h 2157412"/>
                <a:gd name="connsiteX598" fmla="*/ 645465 w 1095038"/>
                <a:gd name="connsiteY598" fmla="*/ 885467 h 2157412"/>
                <a:gd name="connsiteX599" fmla="*/ 638994 w 1095038"/>
                <a:gd name="connsiteY599" fmla="*/ 882249 h 2157412"/>
                <a:gd name="connsiteX600" fmla="*/ 651936 w 1095038"/>
                <a:gd name="connsiteY600" fmla="*/ 873666 h 2157412"/>
                <a:gd name="connsiteX601" fmla="*/ 659685 w 1095038"/>
                <a:gd name="connsiteY601" fmla="*/ 861147 h 2157412"/>
                <a:gd name="connsiteX602" fmla="*/ 664878 w 1095038"/>
                <a:gd name="connsiteY602" fmla="*/ 865083 h 2157412"/>
                <a:gd name="connsiteX603" fmla="*/ 660833 w 1095038"/>
                <a:gd name="connsiteY603" fmla="*/ 867765 h 2157412"/>
                <a:gd name="connsiteX604" fmla="*/ 654347 w 1095038"/>
                <a:gd name="connsiteY604" fmla="*/ 872067 h 2157412"/>
                <a:gd name="connsiteX605" fmla="*/ 663878 w 1095038"/>
                <a:gd name="connsiteY605" fmla="*/ 852568 h 2157412"/>
                <a:gd name="connsiteX606" fmla="*/ 659685 w 1095038"/>
                <a:gd name="connsiteY606" fmla="*/ 861147 h 2157412"/>
                <a:gd name="connsiteX607" fmla="*/ 659215 w 1095038"/>
                <a:gd name="connsiteY607" fmla="*/ 860791 h 2157412"/>
                <a:gd name="connsiteX608" fmla="*/ 651936 w 1095038"/>
                <a:gd name="connsiteY608" fmla="*/ 856500 h 2157412"/>
                <a:gd name="connsiteX609" fmla="*/ 662721 w 1095038"/>
                <a:gd name="connsiteY609" fmla="*/ 853013 h 2157412"/>
                <a:gd name="connsiteX610" fmla="*/ 667420 w 1095038"/>
                <a:gd name="connsiteY610" fmla="*/ 845322 h 2157412"/>
                <a:gd name="connsiteX611" fmla="*/ 673505 w 1095038"/>
                <a:gd name="connsiteY611" fmla="*/ 847917 h 2157412"/>
                <a:gd name="connsiteX612" fmla="*/ 670135 w 1095038"/>
                <a:gd name="connsiteY612" fmla="*/ 850163 h 2157412"/>
                <a:gd name="connsiteX613" fmla="*/ 663878 w 1095038"/>
                <a:gd name="connsiteY613" fmla="*/ 852568 h 2157412"/>
                <a:gd name="connsiteX614" fmla="*/ 671034 w 1095038"/>
                <a:gd name="connsiteY614" fmla="*/ 837927 h 2157412"/>
                <a:gd name="connsiteX615" fmla="*/ 667420 w 1095038"/>
                <a:gd name="connsiteY615" fmla="*/ 845322 h 2157412"/>
                <a:gd name="connsiteX616" fmla="*/ 665956 w 1095038"/>
                <a:gd name="connsiteY616" fmla="*/ 844698 h 2157412"/>
                <a:gd name="connsiteX617" fmla="*/ 658407 w 1095038"/>
                <a:gd name="connsiteY617" fmla="*/ 841480 h 2157412"/>
                <a:gd name="connsiteX618" fmla="*/ 670000 w 1095038"/>
                <a:gd name="connsiteY618" fmla="*/ 838261 h 2157412"/>
                <a:gd name="connsiteX619" fmla="*/ 673918 w 1095038"/>
                <a:gd name="connsiteY619" fmla="*/ 832029 h 2157412"/>
                <a:gd name="connsiteX620" fmla="*/ 679976 w 1095038"/>
                <a:gd name="connsiteY620" fmla="*/ 835042 h 2157412"/>
                <a:gd name="connsiteX621" fmla="*/ 671034 w 1095038"/>
                <a:gd name="connsiteY621" fmla="*/ 837927 h 2157412"/>
                <a:gd name="connsiteX622" fmla="*/ 678554 w 1095038"/>
                <a:gd name="connsiteY622" fmla="*/ 822544 h 2157412"/>
                <a:gd name="connsiteX623" fmla="*/ 673918 w 1095038"/>
                <a:gd name="connsiteY623" fmla="*/ 832029 h 2157412"/>
                <a:gd name="connsiteX624" fmla="*/ 673505 w 1095038"/>
                <a:gd name="connsiteY624" fmla="*/ 831824 h 2157412"/>
                <a:gd name="connsiteX625" fmla="*/ 667034 w 1095038"/>
                <a:gd name="connsiteY625" fmla="*/ 828605 h 2157412"/>
                <a:gd name="connsiteX626" fmla="*/ 677819 w 1095038"/>
                <a:gd name="connsiteY626" fmla="*/ 822973 h 2157412"/>
                <a:gd name="connsiteX627" fmla="*/ 683198 w 1095038"/>
                <a:gd name="connsiteY627" fmla="*/ 813042 h 2157412"/>
                <a:gd name="connsiteX628" fmla="*/ 688604 w 1095038"/>
                <a:gd name="connsiteY628" fmla="*/ 815731 h 2157412"/>
                <a:gd name="connsiteX629" fmla="*/ 685234 w 1095038"/>
                <a:gd name="connsiteY629" fmla="*/ 818648 h 2157412"/>
                <a:gd name="connsiteX630" fmla="*/ 678554 w 1095038"/>
                <a:gd name="connsiteY630" fmla="*/ 822544 h 2157412"/>
                <a:gd name="connsiteX631" fmla="*/ 687293 w 1095038"/>
                <a:gd name="connsiteY631" fmla="*/ 804665 h 2157412"/>
                <a:gd name="connsiteX632" fmla="*/ 685297 w 1095038"/>
                <a:gd name="connsiteY632" fmla="*/ 808748 h 2157412"/>
                <a:gd name="connsiteX633" fmla="*/ 683198 w 1095038"/>
                <a:gd name="connsiteY633" fmla="*/ 813042 h 2157412"/>
                <a:gd name="connsiteX634" fmla="*/ 682133 w 1095038"/>
                <a:gd name="connsiteY634" fmla="*/ 812512 h 2157412"/>
                <a:gd name="connsiteX635" fmla="*/ 675662 w 1095038"/>
                <a:gd name="connsiteY635" fmla="*/ 809293 h 2157412"/>
                <a:gd name="connsiteX636" fmla="*/ 679032 w 1095038"/>
                <a:gd name="connsiteY636" fmla="*/ 807952 h 2157412"/>
                <a:gd name="connsiteX637" fmla="*/ 681635 w 1095038"/>
                <a:gd name="connsiteY637" fmla="*/ 806917 h 2157412"/>
                <a:gd name="connsiteX638" fmla="*/ 686447 w 1095038"/>
                <a:gd name="connsiteY638" fmla="*/ 805002 h 2157412"/>
                <a:gd name="connsiteX639" fmla="*/ 690607 w 1095038"/>
                <a:gd name="connsiteY639" fmla="*/ 797886 h 2157412"/>
                <a:gd name="connsiteX640" fmla="*/ 697231 w 1095038"/>
                <a:gd name="connsiteY640" fmla="*/ 800710 h 2157412"/>
                <a:gd name="connsiteX641" fmla="*/ 693861 w 1095038"/>
                <a:gd name="connsiteY641" fmla="*/ 802051 h 2157412"/>
                <a:gd name="connsiteX642" fmla="*/ 687293 w 1095038"/>
                <a:gd name="connsiteY642" fmla="*/ 804665 h 2157412"/>
                <a:gd name="connsiteX643" fmla="*/ 695662 w 1095038"/>
                <a:gd name="connsiteY643" fmla="*/ 787544 h 2157412"/>
                <a:gd name="connsiteX644" fmla="*/ 690607 w 1095038"/>
                <a:gd name="connsiteY644" fmla="*/ 797886 h 2157412"/>
                <a:gd name="connsiteX645" fmla="*/ 689682 w 1095038"/>
                <a:gd name="connsiteY645" fmla="*/ 797492 h 2157412"/>
                <a:gd name="connsiteX646" fmla="*/ 682133 w 1095038"/>
                <a:gd name="connsiteY646" fmla="*/ 794273 h 2157412"/>
                <a:gd name="connsiteX647" fmla="*/ 695075 w 1095038"/>
                <a:gd name="connsiteY647" fmla="*/ 787836 h 2157412"/>
                <a:gd name="connsiteX648" fmla="*/ 700278 w 1095038"/>
                <a:gd name="connsiteY648" fmla="*/ 778100 h 2157412"/>
                <a:gd name="connsiteX649" fmla="*/ 700467 w 1095038"/>
                <a:gd name="connsiteY649" fmla="*/ 778180 h 2157412"/>
                <a:gd name="connsiteX650" fmla="*/ 708016 w 1095038"/>
                <a:gd name="connsiteY650" fmla="*/ 781399 h 2157412"/>
                <a:gd name="connsiteX651" fmla="*/ 695662 w 1095038"/>
                <a:gd name="connsiteY651" fmla="*/ 787544 h 2157412"/>
                <a:gd name="connsiteX652" fmla="*/ 706629 w 1095038"/>
                <a:gd name="connsiteY652" fmla="*/ 765107 h 2157412"/>
                <a:gd name="connsiteX653" fmla="*/ 700278 w 1095038"/>
                <a:gd name="connsiteY653" fmla="*/ 778100 h 2157412"/>
                <a:gd name="connsiteX654" fmla="*/ 692918 w 1095038"/>
                <a:gd name="connsiteY654" fmla="*/ 774962 h 2157412"/>
                <a:gd name="connsiteX655" fmla="*/ 705859 w 1095038"/>
                <a:gd name="connsiteY655" fmla="*/ 765574 h 2157412"/>
                <a:gd name="connsiteX656" fmla="*/ 711834 w 1095038"/>
                <a:gd name="connsiteY656" fmla="*/ 754459 h 2157412"/>
                <a:gd name="connsiteX657" fmla="*/ 718801 w 1095038"/>
                <a:gd name="connsiteY657" fmla="*/ 757796 h 2157412"/>
                <a:gd name="connsiteX658" fmla="*/ 714757 w 1095038"/>
                <a:gd name="connsiteY658" fmla="*/ 760176 h 2157412"/>
                <a:gd name="connsiteX659" fmla="*/ 706629 w 1095038"/>
                <a:gd name="connsiteY659" fmla="*/ 765107 h 2157412"/>
                <a:gd name="connsiteX660" fmla="*/ 717288 w 1095038"/>
                <a:gd name="connsiteY660" fmla="*/ 743299 h 2157412"/>
                <a:gd name="connsiteX661" fmla="*/ 711834 w 1095038"/>
                <a:gd name="connsiteY661" fmla="*/ 754459 h 2157412"/>
                <a:gd name="connsiteX662" fmla="*/ 711521 w 1095038"/>
                <a:gd name="connsiteY662" fmla="*/ 754309 h 2157412"/>
                <a:gd name="connsiteX663" fmla="*/ 705859 w 1095038"/>
                <a:gd name="connsiteY663" fmla="*/ 749213 h 2157412"/>
                <a:gd name="connsiteX664" fmla="*/ 709903 w 1095038"/>
                <a:gd name="connsiteY664" fmla="*/ 747168 h 2157412"/>
                <a:gd name="connsiteX665" fmla="*/ 723630 w 1095038"/>
                <a:gd name="connsiteY665" fmla="*/ 730326 h 2157412"/>
                <a:gd name="connsiteX666" fmla="*/ 724193 w 1095038"/>
                <a:gd name="connsiteY666" fmla="*/ 730706 h 2157412"/>
                <a:gd name="connsiteX667" fmla="*/ 731742 w 1095038"/>
                <a:gd name="connsiteY667" fmla="*/ 734192 h 2157412"/>
                <a:gd name="connsiteX668" fmla="*/ 718801 w 1095038"/>
                <a:gd name="connsiteY668" fmla="*/ 742507 h 2157412"/>
                <a:gd name="connsiteX669" fmla="*/ 717288 w 1095038"/>
                <a:gd name="connsiteY669" fmla="*/ 743299 h 2157412"/>
                <a:gd name="connsiteX670" fmla="*/ 727931 w 1095038"/>
                <a:gd name="connsiteY670" fmla="*/ 721526 h 2157412"/>
                <a:gd name="connsiteX671" fmla="*/ 723630 w 1095038"/>
                <a:gd name="connsiteY671" fmla="*/ 730326 h 2157412"/>
                <a:gd name="connsiteX672" fmla="*/ 716644 w 1095038"/>
                <a:gd name="connsiteY672" fmla="*/ 725609 h 2157412"/>
                <a:gd name="connsiteX673" fmla="*/ 720351 w 1095038"/>
                <a:gd name="connsiteY673" fmla="*/ 724268 h 2157412"/>
                <a:gd name="connsiteX674" fmla="*/ 732080 w 1095038"/>
                <a:gd name="connsiteY674" fmla="*/ 713039 h 2157412"/>
                <a:gd name="connsiteX675" fmla="*/ 732821 w 1095038"/>
                <a:gd name="connsiteY675" fmla="*/ 713540 h 2157412"/>
                <a:gd name="connsiteX676" fmla="*/ 740370 w 1095038"/>
                <a:gd name="connsiteY676" fmla="*/ 717027 h 2157412"/>
                <a:gd name="connsiteX677" fmla="*/ 728507 w 1095038"/>
                <a:gd name="connsiteY677" fmla="*/ 721318 h 2157412"/>
                <a:gd name="connsiteX678" fmla="*/ 727931 w 1095038"/>
                <a:gd name="connsiteY678" fmla="*/ 721526 h 2157412"/>
                <a:gd name="connsiteX679" fmla="*/ 734908 w 1095038"/>
                <a:gd name="connsiteY679" fmla="*/ 707253 h 2157412"/>
                <a:gd name="connsiteX680" fmla="*/ 732080 w 1095038"/>
                <a:gd name="connsiteY680" fmla="*/ 713039 h 2157412"/>
                <a:gd name="connsiteX681" fmla="*/ 725272 w 1095038"/>
                <a:gd name="connsiteY681" fmla="*/ 708444 h 2157412"/>
                <a:gd name="connsiteX682" fmla="*/ 728642 w 1095038"/>
                <a:gd name="connsiteY682" fmla="*/ 708075 h 2157412"/>
                <a:gd name="connsiteX683" fmla="*/ 738689 w 1095038"/>
                <a:gd name="connsiteY683" fmla="*/ 699518 h 2157412"/>
                <a:gd name="connsiteX684" fmla="*/ 739291 w 1095038"/>
                <a:gd name="connsiteY684" fmla="*/ 699861 h 2157412"/>
                <a:gd name="connsiteX685" fmla="*/ 746841 w 1095038"/>
                <a:gd name="connsiteY685" fmla="*/ 704152 h 2157412"/>
                <a:gd name="connsiteX686" fmla="*/ 736056 w 1095038"/>
                <a:gd name="connsiteY686" fmla="*/ 707103 h 2157412"/>
                <a:gd name="connsiteX687" fmla="*/ 734908 w 1095038"/>
                <a:gd name="connsiteY687" fmla="*/ 707253 h 2157412"/>
                <a:gd name="connsiteX688" fmla="*/ 742874 w 1095038"/>
                <a:gd name="connsiteY688" fmla="*/ 690955 h 2157412"/>
                <a:gd name="connsiteX689" fmla="*/ 738689 w 1095038"/>
                <a:gd name="connsiteY689" fmla="*/ 699518 h 2157412"/>
                <a:gd name="connsiteX690" fmla="*/ 731742 w 1095038"/>
                <a:gd name="connsiteY690" fmla="*/ 695569 h 2157412"/>
                <a:gd name="connsiteX691" fmla="*/ 735786 w 1095038"/>
                <a:gd name="connsiteY691" fmla="*/ 693893 h 2157412"/>
                <a:gd name="connsiteX692" fmla="*/ 748421 w 1095038"/>
                <a:gd name="connsiteY692" fmla="*/ 679608 h 2157412"/>
                <a:gd name="connsiteX693" fmla="*/ 750076 w 1095038"/>
                <a:gd name="connsiteY693" fmla="*/ 680549 h 2157412"/>
                <a:gd name="connsiteX694" fmla="*/ 757625 w 1095038"/>
                <a:gd name="connsiteY694" fmla="*/ 684840 h 2157412"/>
                <a:gd name="connsiteX695" fmla="*/ 744684 w 1095038"/>
                <a:gd name="connsiteY695" fmla="*/ 690205 h 2157412"/>
                <a:gd name="connsiteX696" fmla="*/ 742874 w 1095038"/>
                <a:gd name="connsiteY696" fmla="*/ 690955 h 2157412"/>
                <a:gd name="connsiteX697" fmla="*/ 752478 w 1095038"/>
                <a:gd name="connsiteY697" fmla="*/ 671308 h 2157412"/>
                <a:gd name="connsiteX698" fmla="*/ 748421 w 1095038"/>
                <a:gd name="connsiteY698" fmla="*/ 679608 h 2157412"/>
                <a:gd name="connsiteX699" fmla="*/ 742527 w 1095038"/>
                <a:gd name="connsiteY699" fmla="*/ 676257 h 2157412"/>
                <a:gd name="connsiteX700" fmla="*/ 758710 w 1095038"/>
                <a:gd name="connsiteY700" fmla="*/ 658558 h 2157412"/>
                <a:gd name="connsiteX701" fmla="*/ 759782 w 1095038"/>
                <a:gd name="connsiteY701" fmla="*/ 659091 h 2157412"/>
                <a:gd name="connsiteX702" fmla="*/ 768410 w 1095038"/>
                <a:gd name="connsiteY702" fmla="*/ 663383 h 2157412"/>
                <a:gd name="connsiteX703" fmla="*/ 757491 w 1095038"/>
                <a:gd name="connsiteY703" fmla="*/ 668814 h 2157412"/>
                <a:gd name="connsiteX704" fmla="*/ 752478 w 1095038"/>
                <a:gd name="connsiteY704" fmla="*/ 671308 h 2157412"/>
                <a:gd name="connsiteX705" fmla="*/ 764054 w 1095038"/>
                <a:gd name="connsiteY705" fmla="*/ 647624 h 2157412"/>
                <a:gd name="connsiteX706" fmla="*/ 758710 w 1095038"/>
                <a:gd name="connsiteY706" fmla="*/ 658558 h 2157412"/>
                <a:gd name="connsiteX707" fmla="*/ 751155 w 1095038"/>
                <a:gd name="connsiteY707" fmla="*/ 654800 h 2157412"/>
                <a:gd name="connsiteX708" fmla="*/ 756480 w 1095038"/>
                <a:gd name="connsiteY708" fmla="*/ 651548 h 2157412"/>
                <a:gd name="connsiteX709" fmla="*/ 770766 w 1095038"/>
                <a:gd name="connsiteY709" fmla="*/ 633893 h 2157412"/>
                <a:gd name="connsiteX710" fmla="*/ 772724 w 1095038"/>
                <a:gd name="connsiteY710" fmla="*/ 634684 h 2157412"/>
                <a:gd name="connsiteX711" fmla="*/ 781352 w 1095038"/>
                <a:gd name="connsiteY711" fmla="*/ 639780 h 2157412"/>
                <a:gd name="connsiteX712" fmla="*/ 766253 w 1095038"/>
                <a:gd name="connsiteY712" fmla="*/ 646485 h 2157412"/>
                <a:gd name="connsiteX713" fmla="*/ 764054 w 1095038"/>
                <a:gd name="connsiteY713" fmla="*/ 647624 h 2157412"/>
                <a:gd name="connsiteX714" fmla="*/ 774415 w 1095038"/>
                <a:gd name="connsiteY714" fmla="*/ 626427 h 2157412"/>
                <a:gd name="connsiteX715" fmla="*/ 770766 w 1095038"/>
                <a:gd name="connsiteY715" fmla="*/ 633893 h 2157412"/>
                <a:gd name="connsiteX716" fmla="*/ 764096 w 1095038"/>
                <a:gd name="connsiteY716" fmla="*/ 631197 h 2157412"/>
                <a:gd name="connsiteX717" fmla="*/ 769050 w 1095038"/>
                <a:gd name="connsiteY717" fmla="*/ 628615 h 2157412"/>
                <a:gd name="connsiteX718" fmla="*/ 780079 w 1095038"/>
                <a:gd name="connsiteY718" fmla="*/ 614840 h 2157412"/>
                <a:gd name="connsiteX719" fmla="*/ 782430 w 1095038"/>
                <a:gd name="connsiteY719" fmla="*/ 616177 h 2157412"/>
                <a:gd name="connsiteX720" fmla="*/ 789979 w 1095038"/>
                <a:gd name="connsiteY720" fmla="*/ 620468 h 2157412"/>
                <a:gd name="connsiteX721" fmla="*/ 777847 w 1095038"/>
                <a:gd name="connsiteY721" fmla="*/ 625028 h 2157412"/>
                <a:gd name="connsiteX722" fmla="*/ 774415 w 1095038"/>
                <a:gd name="connsiteY722" fmla="*/ 626427 h 2157412"/>
                <a:gd name="connsiteX723" fmla="*/ 782759 w 1095038"/>
                <a:gd name="connsiteY723" fmla="*/ 609358 h 2157412"/>
                <a:gd name="connsiteX724" fmla="*/ 780079 w 1095038"/>
                <a:gd name="connsiteY724" fmla="*/ 614840 h 2157412"/>
                <a:gd name="connsiteX725" fmla="*/ 774881 w 1095038"/>
                <a:gd name="connsiteY725" fmla="*/ 611885 h 2157412"/>
                <a:gd name="connsiteX726" fmla="*/ 778251 w 1095038"/>
                <a:gd name="connsiteY726" fmla="*/ 610846 h 2157412"/>
                <a:gd name="connsiteX727" fmla="*/ 787570 w 1095038"/>
                <a:gd name="connsiteY727" fmla="*/ 599516 h 2157412"/>
                <a:gd name="connsiteX728" fmla="*/ 788901 w 1095038"/>
                <a:gd name="connsiteY728" fmla="*/ 600084 h 2157412"/>
                <a:gd name="connsiteX729" fmla="*/ 796450 w 1095038"/>
                <a:gd name="connsiteY729" fmla="*/ 603302 h 2157412"/>
                <a:gd name="connsiteX730" fmla="*/ 785665 w 1095038"/>
                <a:gd name="connsiteY730" fmla="*/ 608398 h 2157412"/>
                <a:gd name="connsiteX731" fmla="*/ 782759 w 1095038"/>
                <a:gd name="connsiteY731" fmla="*/ 609358 h 2157412"/>
                <a:gd name="connsiteX732" fmla="*/ 792144 w 1095038"/>
                <a:gd name="connsiteY732" fmla="*/ 590159 h 2157412"/>
                <a:gd name="connsiteX733" fmla="*/ 787570 w 1095038"/>
                <a:gd name="connsiteY733" fmla="*/ 599516 h 2157412"/>
                <a:gd name="connsiteX734" fmla="*/ 781352 w 1095038"/>
                <a:gd name="connsiteY734" fmla="*/ 596865 h 2157412"/>
                <a:gd name="connsiteX735" fmla="*/ 785767 w 1095038"/>
                <a:gd name="connsiteY735" fmla="*/ 593579 h 2157412"/>
                <a:gd name="connsiteX736" fmla="*/ 799848 w 1095038"/>
                <a:gd name="connsiteY736" fmla="*/ 574397 h 2157412"/>
                <a:gd name="connsiteX737" fmla="*/ 802921 w 1095038"/>
                <a:gd name="connsiteY737" fmla="*/ 576212 h 2157412"/>
                <a:gd name="connsiteX738" fmla="*/ 811549 w 1095038"/>
                <a:gd name="connsiteY738" fmla="*/ 579699 h 2157412"/>
                <a:gd name="connsiteX739" fmla="*/ 795641 w 1095038"/>
                <a:gd name="connsiteY739" fmla="*/ 588282 h 2157412"/>
                <a:gd name="connsiteX740" fmla="*/ 792144 w 1095038"/>
                <a:gd name="connsiteY740" fmla="*/ 590159 h 2157412"/>
                <a:gd name="connsiteX741" fmla="*/ 804039 w 1095038"/>
                <a:gd name="connsiteY741" fmla="*/ 565821 h 2157412"/>
                <a:gd name="connsiteX742" fmla="*/ 799848 w 1095038"/>
                <a:gd name="connsiteY742" fmla="*/ 574397 h 2157412"/>
                <a:gd name="connsiteX743" fmla="*/ 794293 w 1095038"/>
                <a:gd name="connsiteY743" fmla="*/ 571116 h 2157412"/>
                <a:gd name="connsiteX744" fmla="*/ 798708 w 1095038"/>
                <a:gd name="connsiteY744" fmla="*/ 568736 h 2157412"/>
                <a:gd name="connsiteX745" fmla="*/ 812368 w 1095038"/>
                <a:gd name="connsiteY745" fmla="*/ 548782 h 2157412"/>
                <a:gd name="connsiteX746" fmla="*/ 816941 w 1095038"/>
                <a:gd name="connsiteY746" fmla="*/ 550732 h 2157412"/>
                <a:gd name="connsiteX747" fmla="*/ 824490 w 1095038"/>
                <a:gd name="connsiteY747" fmla="*/ 553950 h 2157412"/>
                <a:gd name="connsiteX748" fmla="*/ 808583 w 1095038"/>
                <a:gd name="connsiteY748" fmla="*/ 563338 h 2157412"/>
                <a:gd name="connsiteX749" fmla="*/ 804039 w 1095038"/>
                <a:gd name="connsiteY749" fmla="*/ 565821 h 2157412"/>
                <a:gd name="connsiteX750" fmla="*/ 814719 w 1095038"/>
                <a:gd name="connsiteY750" fmla="*/ 543972 h 2157412"/>
                <a:gd name="connsiteX751" fmla="*/ 812368 w 1095038"/>
                <a:gd name="connsiteY751" fmla="*/ 548782 h 2157412"/>
                <a:gd name="connsiteX752" fmla="*/ 809392 w 1095038"/>
                <a:gd name="connsiteY752" fmla="*/ 547513 h 2157412"/>
                <a:gd name="connsiteX753" fmla="*/ 813436 w 1095038"/>
                <a:gd name="connsiteY753" fmla="*/ 544596 h 2157412"/>
                <a:gd name="connsiteX754" fmla="*/ 822577 w 1095038"/>
                <a:gd name="connsiteY754" fmla="*/ 527897 h 2157412"/>
                <a:gd name="connsiteX755" fmla="*/ 826647 w 1095038"/>
                <a:gd name="connsiteY755" fmla="*/ 529542 h 2157412"/>
                <a:gd name="connsiteX756" fmla="*/ 835275 w 1095038"/>
                <a:gd name="connsiteY756" fmla="*/ 534638 h 2157412"/>
                <a:gd name="connsiteX757" fmla="*/ 822333 w 1095038"/>
                <a:gd name="connsiteY757" fmla="*/ 540271 h 2157412"/>
                <a:gd name="connsiteX758" fmla="*/ 814719 w 1095038"/>
                <a:gd name="connsiteY758" fmla="*/ 543972 h 2157412"/>
                <a:gd name="connsiteX759" fmla="*/ 824649 w 1095038"/>
                <a:gd name="connsiteY759" fmla="*/ 523657 h 2157412"/>
                <a:gd name="connsiteX760" fmla="*/ 822577 w 1095038"/>
                <a:gd name="connsiteY760" fmla="*/ 527897 h 2157412"/>
                <a:gd name="connsiteX761" fmla="*/ 818019 w 1095038"/>
                <a:gd name="connsiteY761" fmla="*/ 526055 h 2157412"/>
                <a:gd name="connsiteX762" fmla="*/ 821727 w 1095038"/>
                <a:gd name="connsiteY762" fmla="*/ 524714 h 2157412"/>
                <a:gd name="connsiteX763" fmla="*/ 830572 w 1095038"/>
                <a:gd name="connsiteY763" fmla="*/ 511539 h 2157412"/>
                <a:gd name="connsiteX764" fmla="*/ 834196 w 1095038"/>
                <a:gd name="connsiteY764" fmla="*/ 513986 h 2157412"/>
                <a:gd name="connsiteX765" fmla="*/ 841746 w 1095038"/>
                <a:gd name="connsiteY765" fmla="*/ 517473 h 2157412"/>
                <a:gd name="connsiteX766" fmla="*/ 829883 w 1095038"/>
                <a:gd name="connsiteY766" fmla="*/ 521764 h 2157412"/>
                <a:gd name="connsiteX767" fmla="*/ 824649 w 1095038"/>
                <a:gd name="connsiteY767" fmla="*/ 523657 h 2157412"/>
                <a:gd name="connsiteX768" fmla="*/ 833194 w 1095038"/>
                <a:gd name="connsiteY768" fmla="*/ 506176 h 2157412"/>
                <a:gd name="connsiteX769" fmla="*/ 830572 w 1095038"/>
                <a:gd name="connsiteY769" fmla="*/ 511539 h 2157412"/>
                <a:gd name="connsiteX770" fmla="*/ 826647 w 1095038"/>
                <a:gd name="connsiteY770" fmla="*/ 508890 h 2157412"/>
                <a:gd name="connsiteX771" fmla="*/ 830691 w 1095038"/>
                <a:gd name="connsiteY771" fmla="*/ 507213 h 2157412"/>
                <a:gd name="connsiteX772" fmla="*/ 840465 w 1095038"/>
                <a:gd name="connsiteY772" fmla="*/ 491302 h 2157412"/>
                <a:gd name="connsiteX773" fmla="*/ 844981 w 1095038"/>
                <a:gd name="connsiteY773" fmla="*/ 493869 h 2157412"/>
                <a:gd name="connsiteX774" fmla="*/ 852530 w 1095038"/>
                <a:gd name="connsiteY774" fmla="*/ 498161 h 2157412"/>
                <a:gd name="connsiteX775" fmla="*/ 839589 w 1095038"/>
                <a:gd name="connsiteY775" fmla="*/ 503525 h 2157412"/>
                <a:gd name="connsiteX776" fmla="*/ 833194 w 1095038"/>
                <a:gd name="connsiteY776" fmla="*/ 506176 h 2157412"/>
                <a:gd name="connsiteX777" fmla="*/ 841725 w 1095038"/>
                <a:gd name="connsiteY777" fmla="*/ 488724 h 2157412"/>
                <a:gd name="connsiteX778" fmla="*/ 840465 w 1095038"/>
                <a:gd name="connsiteY778" fmla="*/ 491302 h 2157412"/>
                <a:gd name="connsiteX779" fmla="*/ 837432 w 1095038"/>
                <a:gd name="connsiteY779" fmla="*/ 489578 h 2157412"/>
                <a:gd name="connsiteX780" fmla="*/ 840802 w 1095038"/>
                <a:gd name="connsiteY780" fmla="*/ 488907 h 2157412"/>
                <a:gd name="connsiteX781" fmla="*/ 846919 w 1095038"/>
                <a:gd name="connsiteY781" fmla="*/ 478097 h 2157412"/>
                <a:gd name="connsiteX782" fmla="*/ 851452 w 1095038"/>
                <a:gd name="connsiteY782" fmla="*/ 480190 h 2157412"/>
                <a:gd name="connsiteX783" fmla="*/ 859001 w 1095038"/>
                <a:gd name="connsiteY783" fmla="*/ 485286 h 2157412"/>
                <a:gd name="connsiteX784" fmla="*/ 848217 w 1095038"/>
                <a:gd name="connsiteY784" fmla="*/ 487432 h 2157412"/>
                <a:gd name="connsiteX785" fmla="*/ 841725 w 1095038"/>
                <a:gd name="connsiteY785" fmla="*/ 488724 h 2157412"/>
                <a:gd name="connsiteX786" fmla="*/ 848788 w 1095038"/>
                <a:gd name="connsiteY786" fmla="*/ 474273 h 2157412"/>
                <a:gd name="connsiteX787" fmla="*/ 846919 w 1095038"/>
                <a:gd name="connsiteY787" fmla="*/ 478097 h 2157412"/>
                <a:gd name="connsiteX788" fmla="*/ 843903 w 1095038"/>
                <a:gd name="connsiteY788" fmla="*/ 476703 h 2157412"/>
                <a:gd name="connsiteX789" fmla="*/ 857462 w 1095038"/>
                <a:gd name="connsiteY789" fmla="*/ 456528 h 2157412"/>
                <a:gd name="connsiteX790" fmla="*/ 862236 w 1095038"/>
                <a:gd name="connsiteY790" fmla="*/ 458733 h 2157412"/>
                <a:gd name="connsiteX791" fmla="*/ 869786 w 1095038"/>
                <a:gd name="connsiteY791" fmla="*/ 463829 h 2157412"/>
                <a:gd name="connsiteX792" fmla="*/ 858866 w 1095038"/>
                <a:gd name="connsiteY792" fmla="*/ 469260 h 2157412"/>
                <a:gd name="connsiteX793" fmla="*/ 848788 w 1095038"/>
                <a:gd name="connsiteY793" fmla="*/ 474273 h 2157412"/>
                <a:gd name="connsiteX794" fmla="*/ 858939 w 1095038"/>
                <a:gd name="connsiteY794" fmla="*/ 453507 h 2157412"/>
                <a:gd name="connsiteX795" fmla="*/ 857462 w 1095038"/>
                <a:gd name="connsiteY795" fmla="*/ 456528 h 2157412"/>
                <a:gd name="connsiteX796" fmla="*/ 854687 w 1095038"/>
                <a:gd name="connsiteY796" fmla="*/ 455246 h 2157412"/>
                <a:gd name="connsiteX797" fmla="*/ 858057 w 1095038"/>
                <a:gd name="connsiteY797" fmla="*/ 453670 h 2157412"/>
                <a:gd name="connsiteX798" fmla="*/ 863836 w 1095038"/>
                <a:gd name="connsiteY798" fmla="*/ 443489 h 2157412"/>
                <a:gd name="connsiteX799" fmla="*/ 869516 w 1095038"/>
                <a:gd name="connsiteY799" fmla="*/ 445858 h 2157412"/>
                <a:gd name="connsiteX800" fmla="*/ 876257 w 1095038"/>
                <a:gd name="connsiteY800" fmla="*/ 450955 h 2157412"/>
                <a:gd name="connsiteX801" fmla="*/ 865472 w 1095038"/>
                <a:gd name="connsiteY801" fmla="*/ 452296 h 2157412"/>
                <a:gd name="connsiteX802" fmla="*/ 858939 w 1095038"/>
                <a:gd name="connsiteY802" fmla="*/ 453507 h 2157412"/>
                <a:gd name="connsiteX803" fmla="*/ 865417 w 1095038"/>
                <a:gd name="connsiteY803" fmla="*/ 440253 h 2157412"/>
                <a:gd name="connsiteX804" fmla="*/ 863836 w 1095038"/>
                <a:gd name="connsiteY804" fmla="*/ 443489 h 2157412"/>
                <a:gd name="connsiteX805" fmla="*/ 861158 w 1095038"/>
                <a:gd name="connsiteY805" fmla="*/ 442372 h 2157412"/>
                <a:gd name="connsiteX806" fmla="*/ 874233 w 1095038"/>
                <a:gd name="connsiteY806" fmla="*/ 422216 h 2157412"/>
                <a:gd name="connsiteX807" fmla="*/ 887041 w 1095038"/>
                <a:gd name="connsiteY807" fmla="*/ 429497 h 2157412"/>
                <a:gd name="connsiteX808" fmla="*/ 876122 w 1095038"/>
                <a:gd name="connsiteY808" fmla="*/ 434929 h 2157412"/>
                <a:gd name="connsiteX809" fmla="*/ 865417 w 1095038"/>
                <a:gd name="connsiteY809" fmla="*/ 440253 h 2157412"/>
                <a:gd name="connsiteX810" fmla="*/ 875831 w 1095038"/>
                <a:gd name="connsiteY810" fmla="*/ 418948 h 2157412"/>
                <a:gd name="connsiteX811" fmla="*/ 874233 w 1095038"/>
                <a:gd name="connsiteY811" fmla="*/ 422216 h 2157412"/>
                <a:gd name="connsiteX812" fmla="*/ 873830 w 1095038"/>
                <a:gd name="connsiteY812" fmla="*/ 421987 h 2157412"/>
                <a:gd name="connsiteX813" fmla="*/ 871943 w 1095038"/>
                <a:gd name="connsiteY813" fmla="*/ 420914 h 2157412"/>
                <a:gd name="connsiteX814" fmla="*/ 885266 w 1095038"/>
                <a:gd name="connsiteY814" fmla="*/ 399646 h 2157412"/>
                <a:gd name="connsiteX815" fmla="*/ 886502 w 1095038"/>
                <a:gd name="connsiteY815" fmla="*/ 400261 h 2157412"/>
                <a:gd name="connsiteX816" fmla="*/ 897826 w 1095038"/>
                <a:gd name="connsiteY816" fmla="*/ 405894 h 2157412"/>
                <a:gd name="connsiteX817" fmla="*/ 875987 w 1095038"/>
                <a:gd name="connsiteY817" fmla="*/ 418869 h 2157412"/>
                <a:gd name="connsiteX818" fmla="*/ 875831 w 1095038"/>
                <a:gd name="connsiteY818" fmla="*/ 418948 h 2157412"/>
                <a:gd name="connsiteX819" fmla="*/ 885603 w 1095038"/>
                <a:gd name="connsiteY819" fmla="*/ 398956 h 2157412"/>
                <a:gd name="connsiteX820" fmla="*/ 885266 w 1095038"/>
                <a:gd name="connsiteY820" fmla="*/ 399646 h 2157412"/>
                <a:gd name="connsiteX821" fmla="*/ 884884 w 1095038"/>
                <a:gd name="connsiteY821" fmla="*/ 399457 h 2157412"/>
                <a:gd name="connsiteX822" fmla="*/ 885488 w 1095038"/>
                <a:gd name="connsiteY822" fmla="*/ 395287 h 2157412"/>
                <a:gd name="connsiteX823" fmla="*/ 878344 w 1095038"/>
                <a:gd name="connsiteY823" fmla="*/ 409575 h 2157412"/>
                <a:gd name="connsiteX824" fmla="*/ 875963 w 1095038"/>
                <a:gd name="connsiteY824" fmla="*/ 407534 h 2157412"/>
                <a:gd name="connsiteX825" fmla="*/ 885488 w 1095038"/>
                <a:gd name="connsiteY825" fmla="*/ 395287 h 2157412"/>
                <a:gd name="connsiteX826" fmla="*/ 893704 w 1095038"/>
                <a:gd name="connsiteY826" fmla="*/ 382383 h 2157412"/>
                <a:gd name="connsiteX827" fmla="*/ 900253 w 1095038"/>
                <a:gd name="connsiteY827" fmla="*/ 385510 h 2157412"/>
                <a:gd name="connsiteX828" fmla="*/ 908611 w 1095038"/>
                <a:gd name="connsiteY828" fmla="*/ 388728 h 2157412"/>
                <a:gd name="connsiteX829" fmla="*/ 888592 w 1095038"/>
                <a:gd name="connsiteY829" fmla="*/ 396875 h 2157412"/>
                <a:gd name="connsiteX830" fmla="*/ 885603 w 1095038"/>
                <a:gd name="connsiteY830" fmla="*/ 398956 h 2157412"/>
                <a:gd name="connsiteX831" fmla="*/ 893807 w 1095038"/>
                <a:gd name="connsiteY831" fmla="*/ 382172 h 2157412"/>
                <a:gd name="connsiteX832" fmla="*/ 893704 w 1095038"/>
                <a:gd name="connsiteY832" fmla="*/ 382383 h 2157412"/>
                <a:gd name="connsiteX833" fmla="*/ 893512 w 1095038"/>
                <a:gd name="connsiteY833" fmla="*/ 382291 h 2157412"/>
                <a:gd name="connsiteX834" fmla="*/ 902140 w 1095038"/>
                <a:gd name="connsiteY834" fmla="*/ 365125 h 2157412"/>
                <a:gd name="connsiteX835" fmla="*/ 917238 w 1095038"/>
                <a:gd name="connsiteY835" fmla="*/ 371562 h 2157412"/>
                <a:gd name="connsiteX836" fmla="*/ 896916 w 1095038"/>
                <a:gd name="connsiteY836" fmla="*/ 380916 h 2157412"/>
                <a:gd name="connsiteX837" fmla="*/ 893807 w 1095038"/>
                <a:gd name="connsiteY837" fmla="*/ 382172 h 2157412"/>
                <a:gd name="connsiteX838" fmla="*/ 927606 w 1095038"/>
                <a:gd name="connsiteY838" fmla="*/ 342730 h 2157412"/>
                <a:gd name="connsiteX839" fmla="*/ 919573 w 1095038"/>
                <a:gd name="connsiteY839" fmla="*/ 361950 h 2157412"/>
                <a:gd name="connsiteX840" fmla="*/ 904538 w 1095038"/>
                <a:gd name="connsiteY840" fmla="*/ 353367 h 2157412"/>
                <a:gd name="connsiteX841" fmla="*/ 920680 w 1095038"/>
                <a:gd name="connsiteY841" fmla="*/ 345924 h 2157412"/>
                <a:gd name="connsiteX842" fmla="*/ 929407 w 1095038"/>
                <a:gd name="connsiteY842" fmla="*/ 338423 h 2157412"/>
                <a:gd name="connsiteX843" fmla="*/ 932460 w 1095038"/>
                <a:gd name="connsiteY843" fmla="*/ 340492 h 2157412"/>
                <a:gd name="connsiteX844" fmla="*/ 928970 w 1095038"/>
                <a:gd name="connsiteY844" fmla="*/ 342102 h 2157412"/>
                <a:gd name="connsiteX845" fmla="*/ 927606 w 1095038"/>
                <a:gd name="connsiteY845" fmla="*/ 342730 h 2157412"/>
                <a:gd name="connsiteX846" fmla="*/ 934019 w 1095038"/>
                <a:gd name="connsiteY846" fmla="*/ 327388 h 2157412"/>
                <a:gd name="connsiteX847" fmla="*/ 929407 w 1095038"/>
                <a:gd name="connsiteY847" fmla="*/ 338423 h 2157412"/>
                <a:gd name="connsiteX848" fmla="*/ 924943 w 1095038"/>
                <a:gd name="connsiteY848" fmla="*/ 335396 h 2157412"/>
                <a:gd name="connsiteX849" fmla="*/ 917425 w 1095038"/>
                <a:gd name="connsiteY849" fmla="*/ 331909 h 2157412"/>
                <a:gd name="connsiteX850" fmla="*/ 929238 w 1095038"/>
                <a:gd name="connsiteY850" fmla="*/ 328691 h 2157412"/>
                <a:gd name="connsiteX851" fmla="*/ 935896 w 1095038"/>
                <a:gd name="connsiteY851" fmla="*/ 322897 h 2157412"/>
                <a:gd name="connsiteX852" fmla="*/ 941051 w 1095038"/>
                <a:gd name="connsiteY852" fmla="*/ 325472 h 2157412"/>
                <a:gd name="connsiteX853" fmla="*/ 937359 w 1095038"/>
                <a:gd name="connsiteY853" fmla="*/ 326478 h 2157412"/>
                <a:gd name="connsiteX854" fmla="*/ 934019 w 1095038"/>
                <a:gd name="connsiteY854" fmla="*/ 327388 h 2157412"/>
                <a:gd name="connsiteX855" fmla="*/ 943715 w 1095038"/>
                <a:gd name="connsiteY855" fmla="*/ 304191 h 2157412"/>
                <a:gd name="connsiteX856" fmla="*/ 935896 w 1095038"/>
                <a:gd name="connsiteY856" fmla="*/ 322897 h 2157412"/>
                <a:gd name="connsiteX857" fmla="*/ 932460 w 1095038"/>
                <a:gd name="connsiteY857" fmla="*/ 321181 h 2157412"/>
                <a:gd name="connsiteX858" fmla="*/ 923868 w 1095038"/>
                <a:gd name="connsiteY858" fmla="*/ 316889 h 2157412"/>
                <a:gd name="connsiteX859" fmla="*/ 937829 w 1095038"/>
                <a:gd name="connsiteY859" fmla="*/ 307501 h 2157412"/>
                <a:gd name="connsiteX860" fmla="*/ 946778 w 1095038"/>
                <a:gd name="connsiteY860" fmla="*/ 296862 h 2157412"/>
                <a:gd name="connsiteX861" fmla="*/ 951790 w 1095038"/>
                <a:gd name="connsiteY861" fmla="*/ 299723 h 2157412"/>
                <a:gd name="connsiteX862" fmla="*/ 947427 w 1095038"/>
                <a:gd name="connsiteY862" fmla="*/ 302104 h 2157412"/>
                <a:gd name="connsiteX863" fmla="*/ 943715 w 1095038"/>
                <a:gd name="connsiteY863" fmla="*/ 304191 h 2157412"/>
                <a:gd name="connsiteX864" fmla="*/ 952371 w 1095038"/>
                <a:gd name="connsiteY864" fmla="*/ 283483 h 2157412"/>
                <a:gd name="connsiteX865" fmla="*/ 946778 w 1095038"/>
                <a:gd name="connsiteY865" fmla="*/ 296862 h 2157412"/>
                <a:gd name="connsiteX866" fmla="*/ 944273 w 1095038"/>
                <a:gd name="connsiteY866" fmla="*/ 295432 h 2157412"/>
                <a:gd name="connsiteX867" fmla="*/ 936755 w 1095038"/>
                <a:gd name="connsiteY867" fmla="*/ 291140 h 2157412"/>
                <a:gd name="connsiteX868" fmla="*/ 948568 w 1095038"/>
                <a:gd name="connsiteY868" fmla="*/ 285508 h 2157412"/>
                <a:gd name="connsiteX869" fmla="*/ 955956 w 1095038"/>
                <a:gd name="connsiteY869" fmla="*/ 274906 h 2157412"/>
                <a:gd name="connsiteX870" fmla="*/ 960381 w 1095038"/>
                <a:gd name="connsiteY870" fmla="*/ 278266 h 2157412"/>
                <a:gd name="connsiteX871" fmla="*/ 956690 w 1095038"/>
                <a:gd name="connsiteY871" fmla="*/ 281183 h 2157412"/>
                <a:gd name="connsiteX872" fmla="*/ 952371 w 1095038"/>
                <a:gd name="connsiteY872" fmla="*/ 283483 h 2157412"/>
                <a:gd name="connsiteX873" fmla="*/ 959694 w 1095038"/>
                <a:gd name="connsiteY873" fmla="*/ 265962 h 2157412"/>
                <a:gd name="connsiteX874" fmla="*/ 955956 w 1095038"/>
                <a:gd name="connsiteY874" fmla="*/ 274906 h 2157412"/>
                <a:gd name="connsiteX875" fmla="*/ 953669 w 1095038"/>
                <a:gd name="connsiteY875" fmla="*/ 273170 h 2157412"/>
                <a:gd name="connsiteX876" fmla="*/ 945347 w 1095038"/>
                <a:gd name="connsiteY876" fmla="*/ 269683 h 2157412"/>
                <a:gd name="connsiteX877" fmla="*/ 957965 w 1095038"/>
                <a:gd name="connsiteY877" fmla="*/ 266464 h 2157412"/>
                <a:gd name="connsiteX878" fmla="*/ 962398 w 1095038"/>
                <a:gd name="connsiteY878" fmla="*/ 259492 h 2157412"/>
                <a:gd name="connsiteX879" fmla="*/ 968972 w 1095038"/>
                <a:gd name="connsiteY879" fmla="*/ 263245 h 2157412"/>
                <a:gd name="connsiteX880" fmla="*/ 965583 w 1095038"/>
                <a:gd name="connsiteY880" fmla="*/ 264251 h 2157412"/>
                <a:gd name="connsiteX881" fmla="*/ 959694 w 1095038"/>
                <a:gd name="connsiteY881" fmla="*/ 265962 h 2157412"/>
                <a:gd name="connsiteX882" fmla="*/ 967986 w 1095038"/>
                <a:gd name="connsiteY882" fmla="*/ 246124 h 2157412"/>
                <a:gd name="connsiteX883" fmla="*/ 962398 w 1095038"/>
                <a:gd name="connsiteY883" fmla="*/ 259492 h 2157412"/>
                <a:gd name="connsiteX884" fmla="*/ 961455 w 1095038"/>
                <a:gd name="connsiteY884" fmla="*/ 258954 h 2157412"/>
                <a:gd name="connsiteX885" fmla="*/ 953938 w 1095038"/>
                <a:gd name="connsiteY885" fmla="*/ 254663 h 2157412"/>
                <a:gd name="connsiteX886" fmla="*/ 966824 w 1095038"/>
                <a:gd name="connsiteY886" fmla="*/ 246884 h 2157412"/>
                <a:gd name="connsiteX887" fmla="*/ 972754 w 1095038"/>
                <a:gd name="connsiteY887" fmla="*/ 234716 h 2157412"/>
                <a:gd name="connsiteX888" fmla="*/ 974342 w 1095038"/>
                <a:gd name="connsiteY888" fmla="*/ 235351 h 2157412"/>
                <a:gd name="connsiteX889" fmla="*/ 979711 w 1095038"/>
                <a:gd name="connsiteY889" fmla="*/ 237497 h 2157412"/>
                <a:gd name="connsiteX890" fmla="*/ 975684 w 1095038"/>
                <a:gd name="connsiteY890" fmla="*/ 241084 h 2157412"/>
                <a:gd name="connsiteX891" fmla="*/ 967986 w 1095038"/>
                <a:gd name="connsiteY891" fmla="*/ 246124 h 2157412"/>
                <a:gd name="connsiteX892" fmla="*/ 975311 w 1095038"/>
                <a:gd name="connsiteY892" fmla="*/ 228600 h 2157412"/>
                <a:gd name="connsiteX893" fmla="*/ 972754 w 1095038"/>
                <a:gd name="connsiteY893" fmla="*/ 234716 h 2157412"/>
                <a:gd name="connsiteX894" fmla="*/ 968972 w 1095038"/>
                <a:gd name="connsiteY894" fmla="*/ 233205 h 2157412"/>
                <a:gd name="connsiteX895" fmla="*/ 982640 w 1095038"/>
                <a:gd name="connsiteY895" fmla="*/ 211065 h 2157412"/>
                <a:gd name="connsiteX896" fmla="*/ 986155 w 1095038"/>
                <a:gd name="connsiteY896" fmla="*/ 212821 h 2157412"/>
                <a:gd name="connsiteX897" fmla="*/ 992598 w 1095038"/>
                <a:gd name="connsiteY897" fmla="*/ 216039 h 2157412"/>
                <a:gd name="connsiteX898" fmla="*/ 982631 w 1095038"/>
                <a:gd name="connsiteY898" fmla="*/ 223281 h 2157412"/>
                <a:gd name="connsiteX899" fmla="*/ 975311 w 1095038"/>
                <a:gd name="connsiteY899" fmla="*/ 228600 h 2157412"/>
                <a:gd name="connsiteX900" fmla="*/ 984796 w 1095038"/>
                <a:gd name="connsiteY900" fmla="*/ 205908 h 2157412"/>
                <a:gd name="connsiteX901" fmla="*/ 982640 w 1095038"/>
                <a:gd name="connsiteY901" fmla="*/ 211065 h 2157412"/>
                <a:gd name="connsiteX902" fmla="*/ 979711 w 1095038"/>
                <a:gd name="connsiteY902" fmla="*/ 209602 h 2157412"/>
                <a:gd name="connsiteX903" fmla="*/ 983403 w 1095038"/>
                <a:gd name="connsiteY903" fmla="*/ 206920 h 2157412"/>
                <a:gd name="connsiteX904" fmla="*/ 993035 w 1095038"/>
                <a:gd name="connsiteY904" fmla="*/ 186195 h 2157412"/>
                <a:gd name="connsiteX905" fmla="*/ 997968 w 1095038"/>
                <a:gd name="connsiteY905" fmla="*/ 188413 h 2157412"/>
                <a:gd name="connsiteX906" fmla="*/ 1003337 w 1095038"/>
                <a:gd name="connsiteY906" fmla="*/ 192436 h 2157412"/>
                <a:gd name="connsiteX907" fmla="*/ 991524 w 1095038"/>
                <a:gd name="connsiteY907" fmla="*/ 201019 h 2157412"/>
                <a:gd name="connsiteX908" fmla="*/ 984796 w 1095038"/>
                <a:gd name="connsiteY908" fmla="*/ 205908 h 2157412"/>
                <a:gd name="connsiteX909" fmla="*/ 993258 w 1095038"/>
                <a:gd name="connsiteY909" fmla="*/ 185663 h 2157412"/>
                <a:gd name="connsiteX910" fmla="*/ 993035 w 1095038"/>
                <a:gd name="connsiteY910" fmla="*/ 186195 h 2157412"/>
                <a:gd name="connsiteX911" fmla="*/ 992598 w 1095038"/>
                <a:gd name="connsiteY911" fmla="*/ 185999 h 2157412"/>
                <a:gd name="connsiteX912" fmla="*/ 1001189 w 1095038"/>
                <a:gd name="connsiteY912" fmla="*/ 166687 h 2157412"/>
                <a:gd name="connsiteX913" fmla="*/ 1014076 w 1095038"/>
                <a:gd name="connsiteY913" fmla="*/ 173124 h 2157412"/>
                <a:gd name="connsiteX914" fmla="*/ 995954 w 1095038"/>
                <a:gd name="connsiteY914" fmla="*/ 184289 h 2157412"/>
                <a:gd name="connsiteX915" fmla="*/ 993258 w 1095038"/>
                <a:gd name="connsiteY915" fmla="*/ 185663 h 2157412"/>
                <a:gd name="connsiteX916" fmla="*/ 1018328 w 1095038"/>
                <a:gd name="connsiteY916" fmla="*/ 152254 h 2157412"/>
                <a:gd name="connsiteX917" fmla="*/ 1015664 w 1095038"/>
                <a:gd name="connsiteY917" fmla="*/ 165101 h 2157412"/>
                <a:gd name="connsiteX918" fmla="*/ 1004551 w 1095038"/>
                <a:gd name="connsiteY918" fmla="*/ 158671 h 2157412"/>
                <a:gd name="connsiteX919" fmla="*/ 1015942 w 1095038"/>
                <a:gd name="connsiteY919" fmla="*/ 153314 h 2157412"/>
                <a:gd name="connsiteX920" fmla="*/ 1020477 w 1095038"/>
                <a:gd name="connsiteY920" fmla="*/ 141897 h 2157412"/>
                <a:gd name="connsiteX921" fmla="*/ 1022332 w 1095038"/>
                <a:gd name="connsiteY921" fmla="*/ 142866 h 2157412"/>
                <a:gd name="connsiteX922" fmla="*/ 1028999 w 1095038"/>
                <a:gd name="connsiteY922" fmla="*/ 147956 h 2157412"/>
                <a:gd name="connsiteX923" fmla="*/ 1024242 w 1095038"/>
                <a:gd name="connsiteY923" fmla="*/ 149630 h 2157412"/>
                <a:gd name="connsiteX924" fmla="*/ 1018328 w 1095038"/>
                <a:gd name="connsiteY924" fmla="*/ 152254 h 2157412"/>
                <a:gd name="connsiteX925" fmla="*/ 1021462 w 1095038"/>
                <a:gd name="connsiteY925" fmla="*/ 137147 h 2157412"/>
                <a:gd name="connsiteX926" fmla="*/ 1020477 w 1095038"/>
                <a:gd name="connsiteY926" fmla="*/ 141897 h 2157412"/>
                <a:gd name="connsiteX927" fmla="*/ 1015664 w 1095038"/>
                <a:gd name="connsiteY927" fmla="*/ 139383 h 2157412"/>
                <a:gd name="connsiteX928" fmla="*/ 1019136 w 1095038"/>
                <a:gd name="connsiteY928" fmla="*/ 138044 h 2157412"/>
                <a:gd name="connsiteX929" fmla="*/ 1024554 w 1095038"/>
                <a:gd name="connsiteY929" fmla="*/ 122238 h 2157412"/>
                <a:gd name="connsiteX930" fmla="*/ 1037889 w 1095038"/>
                <a:gd name="connsiteY930" fmla="*/ 130810 h 2157412"/>
                <a:gd name="connsiteX931" fmla="*/ 1026777 w 1095038"/>
                <a:gd name="connsiteY931" fmla="*/ 135097 h 2157412"/>
                <a:gd name="connsiteX932" fmla="*/ 1021462 w 1095038"/>
                <a:gd name="connsiteY932" fmla="*/ 137147 h 2157412"/>
                <a:gd name="connsiteX933" fmla="*/ 1046178 w 1095038"/>
                <a:gd name="connsiteY933" fmla="*/ 97350 h 2157412"/>
                <a:gd name="connsiteX934" fmla="*/ 1036966 w 1095038"/>
                <a:gd name="connsiteY934" fmla="*/ 117475 h 2157412"/>
                <a:gd name="connsiteX935" fmla="*/ 1028363 w 1095038"/>
                <a:gd name="connsiteY935" fmla="*/ 113203 h 2157412"/>
                <a:gd name="connsiteX936" fmla="*/ 1038042 w 1095038"/>
                <a:gd name="connsiteY936" fmla="*/ 103859 h 2157412"/>
                <a:gd name="connsiteX937" fmla="*/ 1046924 w 1095038"/>
                <a:gd name="connsiteY937" fmla="*/ 95720 h 2157412"/>
                <a:gd name="connsiteX938" fmla="*/ 1047721 w 1095038"/>
                <a:gd name="connsiteY938" fmla="*/ 96116 h 2157412"/>
                <a:gd name="connsiteX939" fmla="*/ 1046178 w 1095038"/>
                <a:gd name="connsiteY939" fmla="*/ 97350 h 2157412"/>
                <a:gd name="connsiteX940" fmla="*/ 1055025 w 1095038"/>
                <a:gd name="connsiteY940" fmla="*/ 78021 h 2157412"/>
                <a:gd name="connsiteX941" fmla="*/ 1046924 w 1095038"/>
                <a:gd name="connsiteY941" fmla="*/ 95720 h 2157412"/>
                <a:gd name="connsiteX942" fmla="*/ 1043419 w 1095038"/>
                <a:gd name="connsiteY942" fmla="*/ 93980 h 2157412"/>
                <a:gd name="connsiteX943" fmla="*/ 1039117 w 1095038"/>
                <a:gd name="connsiteY943" fmla="*/ 91844 h 2157412"/>
                <a:gd name="connsiteX944" fmla="*/ 1047720 w 1095038"/>
                <a:gd name="connsiteY944" fmla="*/ 84368 h 2157412"/>
                <a:gd name="connsiteX945" fmla="*/ 1055712 w 1095038"/>
                <a:gd name="connsiteY945" fmla="*/ 76519 h 2157412"/>
                <a:gd name="connsiteX946" fmla="*/ 1056324 w 1095038"/>
                <a:gd name="connsiteY946" fmla="*/ 76893 h 2157412"/>
                <a:gd name="connsiteX947" fmla="*/ 1055025 w 1095038"/>
                <a:gd name="connsiteY947" fmla="*/ 78021 h 2157412"/>
                <a:gd name="connsiteX948" fmla="*/ 1062059 w 1095038"/>
                <a:gd name="connsiteY948" fmla="*/ 62654 h 2157412"/>
                <a:gd name="connsiteX949" fmla="*/ 1055712 w 1095038"/>
                <a:gd name="connsiteY949" fmla="*/ 76519 h 2157412"/>
                <a:gd name="connsiteX950" fmla="*/ 1052829 w 1095038"/>
                <a:gd name="connsiteY950" fmla="*/ 74757 h 2157412"/>
                <a:gd name="connsiteX951" fmla="*/ 1047721 w 1095038"/>
                <a:gd name="connsiteY951" fmla="*/ 72621 h 2157412"/>
                <a:gd name="connsiteX952" fmla="*/ 1058475 w 1095038"/>
                <a:gd name="connsiteY952" fmla="*/ 65145 h 2157412"/>
                <a:gd name="connsiteX953" fmla="*/ 1065388 w 1095038"/>
                <a:gd name="connsiteY953" fmla="*/ 55381 h 2157412"/>
                <a:gd name="connsiteX954" fmla="*/ 1069229 w 1095038"/>
                <a:gd name="connsiteY954" fmla="*/ 57669 h 2157412"/>
                <a:gd name="connsiteX955" fmla="*/ 1065868 w 1095038"/>
                <a:gd name="connsiteY955" fmla="*/ 60006 h 2157412"/>
                <a:gd name="connsiteX956" fmla="*/ 1062059 w 1095038"/>
                <a:gd name="connsiteY956" fmla="*/ 62654 h 2157412"/>
                <a:gd name="connsiteX957" fmla="*/ 1071099 w 1095038"/>
                <a:gd name="connsiteY957" fmla="*/ 42904 h 2157412"/>
                <a:gd name="connsiteX958" fmla="*/ 1065388 w 1095038"/>
                <a:gd name="connsiteY958" fmla="*/ 55381 h 2157412"/>
                <a:gd name="connsiteX959" fmla="*/ 1063852 w 1095038"/>
                <a:gd name="connsiteY959" fmla="*/ 54466 h 2157412"/>
                <a:gd name="connsiteX960" fmla="*/ 1058475 w 1095038"/>
                <a:gd name="connsiteY960" fmla="*/ 51262 h 2157412"/>
                <a:gd name="connsiteX961" fmla="*/ 1068153 w 1095038"/>
                <a:gd name="connsiteY961" fmla="*/ 44854 h 2157412"/>
                <a:gd name="connsiteX962" fmla="*/ 1074008 w 1095038"/>
                <a:gd name="connsiteY962" fmla="*/ 36548 h 2157412"/>
                <a:gd name="connsiteX963" fmla="*/ 1077832 w 1095038"/>
                <a:gd name="connsiteY963" fmla="*/ 38446 h 2157412"/>
                <a:gd name="connsiteX964" fmla="*/ 1071099 w 1095038"/>
                <a:gd name="connsiteY964" fmla="*/ 42904 h 2157412"/>
                <a:gd name="connsiteX965" fmla="*/ 1078262 w 1095038"/>
                <a:gd name="connsiteY965" fmla="*/ 27254 h 2157412"/>
                <a:gd name="connsiteX966" fmla="*/ 1074008 w 1095038"/>
                <a:gd name="connsiteY966" fmla="*/ 36548 h 2157412"/>
                <a:gd name="connsiteX967" fmla="*/ 1073530 w 1095038"/>
                <a:gd name="connsiteY967" fmla="*/ 36310 h 2157412"/>
                <a:gd name="connsiteX968" fmla="*/ 1069229 w 1095038"/>
                <a:gd name="connsiteY968" fmla="*/ 34174 h 2157412"/>
                <a:gd name="connsiteX969" fmla="*/ 1082234 w 1095038"/>
                <a:gd name="connsiteY969" fmla="*/ 18577 h 2157412"/>
                <a:gd name="connsiteX970" fmla="*/ 1083209 w 1095038"/>
                <a:gd name="connsiteY970" fmla="*/ 19223 h 2157412"/>
                <a:gd name="connsiteX971" fmla="*/ 1086435 w 1095038"/>
                <a:gd name="connsiteY971" fmla="*/ 21359 h 2157412"/>
                <a:gd name="connsiteX972" fmla="*/ 1078638 w 1095038"/>
                <a:gd name="connsiteY972" fmla="*/ 26966 h 2157412"/>
                <a:gd name="connsiteX973" fmla="*/ 1078262 w 1095038"/>
                <a:gd name="connsiteY973" fmla="*/ 27254 h 2157412"/>
                <a:gd name="connsiteX974" fmla="*/ 1085360 w 1095038"/>
                <a:gd name="connsiteY974" fmla="*/ 11748 h 2157412"/>
                <a:gd name="connsiteX975" fmla="*/ 1082234 w 1095038"/>
                <a:gd name="connsiteY975" fmla="*/ 18577 h 2157412"/>
                <a:gd name="connsiteX976" fmla="*/ 1079983 w 1095038"/>
                <a:gd name="connsiteY976" fmla="*/ 17087 h 2157412"/>
                <a:gd name="connsiteX977" fmla="*/ 1090737 w 1095038"/>
                <a:gd name="connsiteY977" fmla="*/ 0 h 2157412"/>
                <a:gd name="connsiteX978" fmla="*/ 1095038 w 1095038"/>
                <a:gd name="connsiteY978" fmla="*/ 2136 h 2157412"/>
                <a:gd name="connsiteX979" fmla="*/ 1087511 w 1095038"/>
                <a:gd name="connsiteY979" fmla="*/ 9612 h 2157412"/>
                <a:gd name="connsiteX980" fmla="*/ 1085360 w 1095038"/>
                <a:gd name="connsiteY980" fmla="*/ 11748 h 2157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</a:cxnLst>
              <a:rect l="l" t="t" r="r" b="b"/>
              <a:pathLst>
                <a:path w="1095038" h="2157412">
                  <a:moveTo>
                    <a:pt x="21280" y="2140484"/>
                  </a:moveTo>
                  <a:lnTo>
                    <a:pt x="13009" y="2157412"/>
                  </a:lnTo>
                  <a:cubicBezTo>
                    <a:pt x="13009" y="2157412"/>
                    <a:pt x="-1924" y="2150997"/>
                    <a:pt x="209" y="2150997"/>
                  </a:cubicBezTo>
                  <a:cubicBezTo>
                    <a:pt x="209" y="2149394"/>
                    <a:pt x="12209" y="2145384"/>
                    <a:pt x="18208" y="2142578"/>
                  </a:cubicBezTo>
                  <a:close/>
                  <a:moveTo>
                    <a:pt x="21402" y="2140236"/>
                  </a:moveTo>
                  <a:lnTo>
                    <a:pt x="21542" y="2140306"/>
                  </a:lnTo>
                  <a:lnTo>
                    <a:pt x="21280" y="2140484"/>
                  </a:lnTo>
                  <a:close/>
                  <a:moveTo>
                    <a:pt x="29261" y="2124151"/>
                  </a:moveTo>
                  <a:lnTo>
                    <a:pt x="21402" y="2140236"/>
                  </a:lnTo>
                  <a:lnTo>
                    <a:pt x="17275" y="2138168"/>
                  </a:lnTo>
                  <a:cubicBezTo>
                    <a:pt x="17275" y="2138168"/>
                    <a:pt x="20475" y="2134426"/>
                    <a:pt x="23675" y="2130684"/>
                  </a:cubicBezTo>
                  <a:close/>
                  <a:moveTo>
                    <a:pt x="29795" y="2123060"/>
                  </a:moveTo>
                  <a:lnTo>
                    <a:pt x="30074" y="2123200"/>
                  </a:lnTo>
                  <a:lnTo>
                    <a:pt x="29261" y="2124151"/>
                  </a:lnTo>
                  <a:close/>
                  <a:moveTo>
                    <a:pt x="37081" y="2108148"/>
                  </a:moveTo>
                  <a:lnTo>
                    <a:pt x="29795" y="2123060"/>
                  </a:lnTo>
                  <a:lnTo>
                    <a:pt x="25808" y="2121062"/>
                  </a:lnTo>
                  <a:cubicBezTo>
                    <a:pt x="25808" y="2121062"/>
                    <a:pt x="29541" y="2116785"/>
                    <a:pt x="33274" y="2112509"/>
                  </a:cubicBezTo>
                  <a:close/>
                  <a:moveTo>
                    <a:pt x="39447" y="2103307"/>
                  </a:moveTo>
                  <a:lnTo>
                    <a:pt x="40741" y="2103956"/>
                  </a:lnTo>
                  <a:lnTo>
                    <a:pt x="37081" y="2108148"/>
                  </a:lnTo>
                  <a:close/>
                  <a:moveTo>
                    <a:pt x="36597" y="2092995"/>
                  </a:moveTo>
                  <a:lnTo>
                    <a:pt x="14667" y="2138363"/>
                  </a:lnTo>
                  <a:cubicBezTo>
                    <a:pt x="16830" y="2138363"/>
                    <a:pt x="6013" y="2134070"/>
                    <a:pt x="6013" y="2134070"/>
                  </a:cubicBezTo>
                  <a:cubicBezTo>
                    <a:pt x="8176" y="2131924"/>
                    <a:pt x="27647" y="2112607"/>
                    <a:pt x="27647" y="2110460"/>
                  </a:cubicBezTo>
                  <a:cubicBezTo>
                    <a:pt x="27647" y="2110460"/>
                    <a:pt x="21157" y="2108314"/>
                    <a:pt x="21157" y="2108314"/>
                  </a:cubicBezTo>
                  <a:cubicBezTo>
                    <a:pt x="21157" y="2107241"/>
                    <a:pt x="25483" y="2103485"/>
                    <a:pt x="29810" y="2099729"/>
                  </a:cubicBezTo>
                  <a:close/>
                  <a:moveTo>
                    <a:pt x="37690" y="2090734"/>
                  </a:moveTo>
                  <a:lnTo>
                    <a:pt x="38464" y="2091143"/>
                  </a:lnTo>
                  <a:lnTo>
                    <a:pt x="36597" y="2092995"/>
                  </a:lnTo>
                  <a:close/>
                  <a:moveTo>
                    <a:pt x="43137" y="2079467"/>
                  </a:moveTo>
                  <a:lnTo>
                    <a:pt x="37690" y="2090734"/>
                  </a:lnTo>
                  <a:lnTo>
                    <a:pt x="34407" y="2088997"/>
                  </a:lnTo>
                  <a:cubicBezTo>
                    <a:pt x="32514" y="2087924"/>
                    <a:pt x="30892" y="2086850"/>
                    <a:pt x="31973" y="2086850"/>
                  </a:cubicBezTo>
                  <a:cubicBezTo>
                    <a:pt x="31973" y="2086850"/>
                    <a:pt x="35218" y="2084704"/>
                    <a:pt x="38464" y="2082558"/>
                  </a:cubicBezTo>
                  <a:close/>
                  <a:moveTo>
                    <a:pt x="43957" y="2077770"/>
                  </a:moveTo>
                  <a:lnTo>
                    <a:pt x="44954" y="2078265"/>
                  </a:lnTo>
                  <a:lnTo>
                    <a:pt x="43137" y="2079467"/>
                  </a:lnTo>
                  <a:close/>
                  <a:moveTo>
                    <a:pt x="54523" y="2072452"/>
                  </a:moveTo>
                  <a:lnTo>
                    <a:pt x="39447" y="2103307"/>
                  </a:lnTo>
                  <a:lnTo>
                    <a:pt x="36474" y="2101817"/>
                  </a:lnTo>
                  <a:cubicBezTo>
                    <a:pt x="36474" y="2101817"/>
                    <a:pt x="49273" y="2084711"/>
                    <a:pt x="49273" y="2082573"/>
                  </a:cubicBezTo>
                  <a:cubicBezTo>
                    <a:pt x="49273" y="2082573"/>
                    <a:pt x="45007" y="2082573"/>
                    <a:pt x="45007" y="2082573"/>
                  </a:cubicBezTo>
                  <a:cubicBezTo>
                    <a:pt x="46074" y="2081504"/>
                    <a:pt x="49273" y="2077762"/>
                    <a:pt x="52473" y="2074287"/>
                  </a:cubicBezTo>
                  <a:close/>
                  <a:moveTo>
                    <a:pt x="57894" y="2065555"/>
                  </a:moveTo>
                  <a:lnTo>
                    <a:pt x="59939" y="2067605"/>
                  </a:lnTo>
                  <a:lnTo>
                    <a:pt x="54523" y="2072452"/>
                  </a:lnTo>
                  <a:close/>
                  <a:moveTo>
                    <a:pt x="52846" y="2059380"/>
                  </a:moveTo>
                  <a:lnTo>
                    <a:pt x="43957" y="2077770"/>
                  </a:lnTo>
                  <a:lnTo>
                    <a:pt x="40627" y="2076118"/>
                  </a:lnTo>
                  <a:cubicBezTo>
                    <a:pt x="38464" y="2075045"/>
                    <a:pt x="36300" y="2073972"/>
                    <a:pt x="36300" y="2073972"/>
                  </a:cubicBezTo>
                  <a:cubicBezTo>
                    <a:pt x="36300" y="2073972"/>
                    <a:pt x="41168" y="2069679"/>
                    <a:pt x="46035" y="2065387"/>
                  </a:cubicBezTo>
                  <a:close/>
                  <a:moveTo>
                    <a:pt x="62158" y="2056829"/>
                  </a:moveTo>
                  <a:lnTo>
                    <a:pt x="57894" y="2065555"/>
                  </a:lnTo>
                  <a:lnTo>
                    <a:pt x="55673" y="2063329"/>
                  </a:lnTo>
                  <a:cubicBezTo>
                    <a:pt x="55673" y="2063329"/>
                    <a:pt x="58340" y="2060656"/>
                    <a:pt x="61006" y="2057983"/>
                  </a:cubicBezTo>
                  <a:close/>
                  <a:moveTo>
                    <a:pt x="54417" y="2056130"/>
                  </a:moveTo>
                  <a:lnTo>
                    <a:pt x="55770" y="2056801"/>
                  </a:lnTo>
                  <a:lnTo>
                    <a:pt x="52846" y="2059380"/>
                  </a:lnTo>
                  <a:close/>
                  <a:moveTo>
                    <a:pt x="64206" y="2052637"/>
                  </a:moveTo>
                  <a:cubicBezTo>
                    <a:pt x="64206" y="2052637"/>
                    <a:pt x="66339" y="2052637"/>
                    <a:pt x="66339" y="2052637"/>
                  </a:cubicBezTo>
                  <a:lnTo>
                    <a:pt x="62158" y="2056829"/>
                  </a:lnTo>
                  <a:close/>
                  <a:moveTo>
                    <a:pt x="69117" y="2038350"/>
                  </a:moveTo>
                  <a:cubicBezTo>
                    <a:pt x="69117" y="2038350"/>
                    <a:pt x="71101" y="2038350"/>
                    <a:pt x="71101" y="2038350"/>
                  </a:cubicBezTo>
                  <a:cubicBezTo>
                    <a:pt x="71101" y="2038350"/>
                    <a:pt x="63163" y="2051050"/>
                    <a:pt x="63163" y="2051050"/>
                  </a:cubicBezTo>
                  <a:close/>
                  <a:moveTo>
                    <a:pt x="63411" y="2037525"/>
                  </a:moveTo>
                  <a:lnTo>
                    <a:pt x="54417" y="2056130"/>
                  </a:lnTo>
                  <a:lnTo>
                    <a:pt x="51444" y="2054655"/>
                  </a:lnTo>
                  <a:cubicBezTo>
                    <a:pt x="49280" y="2053582"/>
                    <a:pt x="47117" y="2052508"/>
                    <a:pt x="47117" y="2052508"/>
                  </a:cubicBezTo>
                  <a:cubicBezTo>
                    <a:pt x="47117" y="2051435"/>
                    <a:pt x="52526" y="2046606"/>
                    <a:pt x="57934" y="2042045"/>
                  </a:cubicBezTo>
                  <a:close/>
                  <a:moveTo>
                    <a:pt x="66364" y="2031415"/>
                  </a:moveTo>
                  <a:lnTo>
                    <a:pt x="68751" y="2033191"/>
                  </a:lnTo>
                  <a:cubicBezTo>
                    <a:pt x="68751" y="2033191"/>
                    <a:pt x="67399" y="2034264"/>
                    <a:pt x="65370" y="2035907"/>
                  </a:cubicBezTo>
                  <a:lnTo>
                    <a:pt x="63411" y="2037525"/>
                  </a:lnTo>
                  <a:close/>
                  <a:moveTo>
                    <a:pt x="73610" y="2016425"/>
                  </a:moveTo>
                  <a:lnTo>
                    <a:pt x="66364" y="2031415"/>
                  </a:lnTo>
                  <a:lnTo>
                    <a:pt x="64424" y="2029971"/>
                  </a:lnTo>
                  <a:cubicBezTo>
                    <a:pt x="62261" y="2028898"/>
                    <a:pt x="60097" y="2027825"/>
                    <a:pt x="60097" y="2026752"/>
                  </a:cubicBezTo>
                  <a:cubicBezTo>
                    <a:pt x="60097" y="2026752"/>
                    <a:pt x="64424" y="2023532"/>
                    <a:pt x="69021" y="2020044"/>
                  </a:cubicBezTo>
                  <a:close/>
                  <a:moveTo>
                    <a:pt x="76361" y="2010733"/>
                  </a:moveTo>
                  <a:lnTo>
                    <a:pt x="79567" y="2011727"/>
                  </a:lnTo>
                  <a:lnTo>
                    <a:pt x="73610" y="2016425"/>
                  </a:lnTo>
                  <a:close/>
                  <a:moveTo>
                    <a:pt x="83189" y="1996609"/>
                  </a:moveTo>
                  <a:lnTo>
                    <a:pt x="76361" y="2010733"/>
                  </a:lnTo>
                  <a:lnTo>
                    <a:pt x="75241" y="2010386"/>
                  </a:lnTo>
                  <a:cubicBezTo>
                    <a:pt x="73077" y="2009581"/>
                    <a:pt x="70914" y="2008507"/>
                    <a:pt x="70914" y="2007434"/>
                  </a:cubicBezTo>
                  <a:close/>
                  <a:moveTo>
                    <a:pt x="87055" y="1988612"/>
                  </a:moveTo>
                  <a:lnTo>
                    <a:pt x="90384" y="1990263"/>
                  </a:lnTo>
                  <a:cubicBezTo>
                    <a:pt x="90384" y="1990263"/>
                    <a:pt x="90384" y="1990263"/>
                    <a:pt x="87951" y="1992410"/>
                  </a:cubicBezTo>
                  <a:lnTo>
                    <a:pt x="83189" y="1996609"/>
                  </a:lnTo>
                  <a:close/>
                  <a:moveTo>
                    <a:pt x="94414" y="1973387"/>
                  </a:moveTo>
                  <a:lnTo>
                    <a:pt x="87055" y="1988612"/>
                  </a:lnTo>
                  <a:lnTo>
                    <a:pt x="86058" y="1988117"/>
                  </a:lnTo>
                  <a:cubicBezTo>
                    <a:pt x="83894" y="1987044"/>
                    <a:pt x="81731" y="1985971"/>
                    <a:pt x="81731" y="1985971"/>
                  </a:cubicBezTo>
                  <a:cubicBezTo>
                    <a:pt x="81731" y="1985971"/>
                    <a:pt x="87139" y="1980605"/>
                    <a:pt x="92548" y="1975239"/>
                  </a:cubicBezTo>
                  <a:close/>
                  <a:moveTo>
                    <a:pt x="99608" y="1962643"/>
                  </a:moveTo>
                  <a:lnTo>
                    <a:pt x="103364" y="1964507"/>
                  </a:lnTo>
                  <a:cubicBezTo>
                    <a:pt x="103364" y="1964507"/>
                    <a:pt x="102012" y="1965848"/>
                    <a:pt x="99984" y="1967861"/>
                  </a:cubicBezTo>
                  <a:lnTo>
                    <a:pt x="94414" y="1973387"/>
                  </a:lnTo>
                  <a:close/>
                  <a:moveTo>
                    <a:pt x="105293" y="1950882"/>
                  </a:moveTo>
                  <a:lnTo>
                    <a:pt x="99608" y="1962643"/>
                  </a:lnTo>
                  <a:lnTo>
                    <a:pt x="99038" y="1962361"/>
                  </a:lnTo>
                  <a:cubicBezTo>
                    <a:pt x="96874" y="1961287"/>
                    <a:pt x="94711" y="1960214"/>
                    <a:pt x="94711" y="1960214"/>
                  </a:cubicBezTo>
                  <a:cubicBezTo>
                    <a:pt x="94711" y="1960214"/>
                    <a:pt x="99579" y="1955921"/>
                    <a:pt x="104446" y="1951629"/>
                  </a:cubicBezTo>
                  <a:close/>
                  <a:moveTo>
                    <a:pt x="110068" y="1941003"/>
                  </a:moveTo>
                  <a:lnTo>
                    <a:pt x="114181" y="1943043"/>
                  </a:lnTo>
                  <a:lnTo>
                    <a:pt x="105293" y="1950882"/>
                  </a:lnTo>
                  <a:close/>
                  <a:moveTo>
                    <a:pt x="116345" y="1928019"/>
                  </a:moveTo>
                  <a:lnTo>
                    <a:pt x="110068" y="1941003"/>
                  </a:lnTo>
                  <a:lnTo>
                    <a:pt x="109855" y="1940897"/>
                  </a:lnTo>
                  <a:cubicBezTo>
                    <a:pt x="107691" y="1939824"/>
                    <a:pt x="105528" y="1938751"/>
                    <a:pt x="105528" y="1938751"/>
                  </a:cubicBezTo>
                  <a:close/>
                  <a:moveTo>
                    <a:pt x="122621" y="1915035"/>
                  </a:moveTo>
                  <a:lnTo>
                    <a:pt x="122835" y="1915140"/>
                  </a:lnTo>
                  <a:cubicBezTo>
                    <a:pt x="124998" y="1916214"/>
                    <a:pt x="127161" y="1917287"/>
                    <a:pt x="127161" y="1917287"/>
                  </a:cubicBezTo>
                  <a:cubicBezTo>
                    <a:pt x="127161" y="1917287"/>
                    <a:pt x="127161" y="1917287"/>
                    <a:pt x="118035" y="1926342"/>
                  </a:cubicBezTo>
                  <a:lnTo>
                    <a:pt x="116345" y="1928019"/>
                  </a:lnTo>
                  <a:close/>
                  <a:moveTo>
                    <a:pt x="126782" y="1906427"/>
                  </a:moveTo>
                  <a:lnTo>
                    <a:pt x="122621" y="1915035"/>
                  </a:lnTo>
                  <a:lnTo>
                    <a:pt x="118508" y="1912994"/>
                  </a:lnTo>
                  <a:close/>
                  <a:moveTo>
                    <a:pt x="131515" y="1896636"/>
                  </a:moveTo>
                  <a:lnTo>
                    <a:pt x="135815" y="1897970"/>
                  </a:lnTo>
                  <a:cubicBezTo>
                    <a:pt x="135815" y="1897970"/>
                    <a:pt x="132029" y="1901726"/>
                    <a:pt x="127973" y="1905482"/>
                  </a:cubicBezTo>
                  <a:lnTo>
                    <a:pt x="126782" y="1906427"/>
                  </a:lnTo>
                  <a:close/>
                  <a:moveTo>
                    <a:pt x="135129" y="1889160"/>
                  </a:moveTo>
                  <a:lnTo>
                    <a:pt x="131515" y="1896636"/>
                  </a:lnTo>
                  <a:lnTo>
                    <a:pt x="131488" y="1896628"/>
                  </a:lnTo>
                  <a:cubicBezTo>
                    <a:pt x="129325" y="1895823"/>
                    <a:pt x="127161" y="1894750"/>
                    <a:pt x="127161" y="1893677"/>
                  </a:cubicBezTo>
                  <a:cubicBezTo>
                    <a:pt x="127161" y="1893677"/>
                    <a:pt x="130947" y="1891530"/>
                    <a:pt x="134733" y="1889384"/>
                  </a:cubicBezTo>
                  <a:close/>
                  <a:moveTo>
                    <a:pt x="137802" y="1883630"/>
                  </a:moveTo>
                  <a:lnTo>
                    <a:pt x="137978" y="1883750"/>
                  </a:lnTo>
                  <a:cubicBezTo>
                    <a:pt x="140142" y="1884555"/>
                    <a:pt x="142305" y="1885091"/>
                    <a:pt x="142305" y="1885091"/>
                  </a:cubicBezTo>
                  <a:lnTo>
                    <a:pt x="135129" y="1889160"/>
                  </a:lnTo>
                  <a:close/>
                  <a:moveTo>
                    <a:pt x="153392" y="1880751"/>
                  </a:moveTo>
                  <a:lnTo>
                    <a:pt x="71101" y="2044700"/>
                  </a:lnTo>
                  <a:cubicBezTo>
                    <a:pt x="71101" y="2044700"/>
                    <a:pt x="77550" y="2029670"/>
                    <a:pt x="77550" y="2029670"/>
                  </a:cubicBezTo>
                  <a:cubicBezTo>
                    <a:pt x="77550" y="2029670"/>
                    <a:pt x="73251" y="2027523"/>
                    <a:pt x="73251" y="2027523"/>
                  </a:cubicBezTo>
                  <a:cubicBezTo>
                    <a:pt x="75401" y="2025376"/>
                    <a:pt x="88299" y="2008200"/>
                    <a:pt x="88299" y="2008200"/>
                  </a:cubicBezTo>
                  <a:cubicBezTo>
                    <a:pt x="88299" y="2008200"/>
                    <a:pt x="86149" y="2006053"/>
                    <a:pt x="86149" y="2006053"/>
                  </a:cubicBezTo>
                  <a:cubicBezTo>
                    <a:pt x="86149" y="2006053"/>
                    <a:pt x="96898" y="1993170"/>
                    <a:pt x="96898" y="1993170"/>
                  </a:cubicBezTo>
                  <a:cubicBezTo>
                    <a:pt x="96898" y="1993170"/>
                    <a:pt x="92599" y="1991023"/>
                    <a:pt x="92599" y="1991023"/>
                  </a:cubicBezTo>
                  <a:cubicBezTo>
                    <a:pt x="105497" y="1973847"/>
                    <a:pt x="105497" y="1973847"/>
                    <a:pt x="105497" y="1973847"/>
                  </a:cubicBezTo>
                  <a:cubicBezTo>
                    <a:pt x="105497" y="1973847"/>
                    <a:pt x="101197" y="1973847"/>
                    <a:pt x="101197" y="1973847"/>
                  </a:cubicBezTo>
                  <a:cubicBezTo>
                    <a:pt x="103347" y="1971700"/>
                    <a:pt x="114096" y="1956670"/>
                    <a:pt x="114096" y="1956670"/>
                  </a:cubicBezTo>
                  <a:cubicBezTo>
                    <a:pt x="114096" y="1956670"/>
                    <a:pt x="109796" y="1954523"/>
                    <a:pt x="109796" y="1954523"/>
                  </a:cubicBezTo>
                  <a:cubicBezTo>
                    <a:pt x="111946" y="1954523"/>
                    <a:pt x="124845" y="1935200"/>
                    <a:pt x="124845" y="1935200"/>
                  </a:cubicBezTo>
                  <a:cubicBezTo>
                    <a:pt x="124845" y="1935200"/>
                    <a:pt x="122695" y="1933053"/>
                    <a:pt x="122695" y="1933053"/>
                  </a:cubicBezTo>
                  <a:cubicBezTo>
                    <a:pt x="122695" y="1930905"/>
                    <a:pt x="137743" y="1911582"/>
                    <a:pt x="137743" y="1909435"/>
                  </a:cubicBezTo>
                  <a:cubicBezTo>
                    <a:pt x="137743" y="1909435"/>
                    <a:pt x="135593" y="1907288"/>
                    <a:pt x="135593" y="1907288"/>
                  </a:cubicBezTo>
                  <a:cubicBezTo>
                    <a:pt x="135593" y="1907288"/>
                    <a:pt x="146342" y="1894405"/>
                    <a:pt x="146342" y="1894405"/>
                  </a:cubicBezTo>
                  <a:cubicBezTo>
                    <a:pt x="146342" y="1894405"/>
                    <a:pt x="142043" y="1892258"/>
                    <a:pt x="142043" y="1892258"/>
                  </a:cubicBezTo>
                  <a:cubicBezTo>
                    <a:pt x="142043" y="1892258"/>
                    <a:pt x="144730" y="1889038"/>
                    <a:pt x="147686" y="1885817"/>
                  </a:cubicBezTo>
                  <a:close/>
                  <a:moveTo>
                    <a:pt x="154254" y="1879033"/>
                  </a:moveTo>
                  <a:lnTo>
                    <a:pt x="154941" y="1879376"/>
                  </a:lnTo>
                  <a:lnTo>
                    <a:pt x="153392" y="1880751"/>
                  </a:lnTo>
                  <a:close/>
                  <a:moveTo>
                    <a:pt x="141875" y="1875204"/>
                  </a:moveTo>
                  <a:lnTo>
                    <a:pt x="137802" y="1883630"/>
                  </a:lnTo>
                  <a:lnTo>
                    <a:pt x="133652" y="1880799"/>
                  </a:lnTo>
                  <a:close/>
                  <a:moveTo>
                    <a:pt x="146743" y="1865132"/>
                  </a:moveTo>
                  <a:lnTo>
                    <a:pt x="147713" y="1865774"/>
                  </a:lnTo>
                  <a:cubicBezTo>
                    <a:pt x="149336" y="1866847"/>
                    <a:pt x="150958" y="1867920"/>
                    <a:pt x="150958" y="1867920"/>
                  </a:cubicBezTo>
                  <a:cubicBezTo>
                    <a:pt x="150958" y="1867920"/>
                    <a:pt x="147173" y="1871140"/>
                    <a:pt x="143116" y="1874360"/>
                  </a:cubicBezTo>
                  <a:lnTo>
                    <a:pt x="141875" y="1875204"/>
                  </a:lnTo>
                  <a:close/>
                  <a:moveTo>
                    <a:pt x="150895" y="1856543"/>
                  </a:moveTo>
                  <a:lnTo>
                    <a:pt x="146743" y="1865132"/>
                  </a:lnTo>
                  <a:lnTo>
                    <a:pt x="144468" y="1863628"/>
                  </a:lnTo>
                  <a:close/>
                  <a:moveTo>
                    <a:pt x="159322" y="1839110"/>
                  </a:moveTo>
                  <a:lnTo>
                    <a:pt x="160694" y="1840018"/>
                  </a:lnTo>
                  <a:cubicBezTo>
                    <a:pt x="162316" y="1841091"/>
                    <a:pt x="163939" y="1842164"/>
                    <a:pt x="163939" y="1842164"/>
                  </a:cubicBezTo>
                  <a:cubicBezTo>
                    <a:pt x="163939" y="1842164"/>
                    <a:pt x="159071" y="1847530"/>
                    <a:pt x="154204" y="1852896"/>
                  </a:cubicBezTo>
                  <a:lnTo>
                    <a:pt x="150895" y="1856543"/>
                  </a:lnTo>
                  <a:close/>
                  <a:moveTo>
                    <a:pt x="161709" y="1834173"/>
                  </a:moveTo>
                  <a:lnTo>
                    <a:pt x="159322" y="1839110"/>
                  </a:lnTo>
                  <a:lnTo>
                    <a:pt x="157449" y="1837871"/>
                  </a:lnTo>
                  <a:close/>
                  <a:moveTo>
                    <a:pt x="169018" y="1819052"/>
                  </a:moveTo>
                  <a:lnTo>
                    <a:pt x="171510" y="1820700"/>
                  </a:lnTo>
                  <a:cubicBezTo>
                    <a:pt x="173133" y="1821774"/>
                    <a:pt x="174755" y="1822847"/>
                    <a:pt x="174755" y="1822847"/>
                  </a:cubicBezTo>
                  <a:cubicBezTo>
                    <a:pt x="174755" y="1822847"/>
                    <a:pt x="174755" y="1822847"/>
                    <a:pt x="172592" y="1824725"/>
                  </a:cubicBezTo>
                  <a:lnTo>
                    <a:pt x="161709" y="1834173"/>
                  </a:lnTo>
                  <a:close/>
                  <a:moveTo>
                    <a:pt x="170375" y="1816245"/>
                  </a:moveTo>
                  <a:lnTo>
                    <a:pt x="169018" y="1819052"/>
                  </a:lnTo>
                  <a:lnTo>
                    <a:pt x="168265" y="1818554"/>
                  </a:lnTo>
                  <a:close/>
                  <a:moveTo>
                    <a:pt x="189570" y="1776536"/>
                  </a:moveTo>
                  <a:lnTo>
                    <a:pt x="192062" y="1777773"/>
                  </a:lnTo>
                  <a:cubicBezTo>
                    <a:pt x="194226" y="1778846"/>
                    <a:pt x="196389" y="1779919"/>
                    <a:pt x="196389" y="1779919"/>
                  </a:cubicBezTo>
                  <a:cubicBezTo>
                    <a:pt x="196389" y="1779919"/>
                    <a:pt x="179082" y="1799237"/>
                    <a:pt x="179082" y="1799237"/>
                  </a:cubicBezTo>
                  <a:cubicBezTo>
                    <a:pt x="179082" y="1799237"/>
                    <a:pt x="185572" y="1801383"/>
                    <a:pt x="185572" y="1801383"/>
                  </a:cubicBezTo>
                  <a:cubicBezTo>
                    <a:pt x="184491" y="1802456"/>
                    <a:pt x="180164" y="1806212"/>
                    <a:pt x="176108" y="1809969"/>
                  </a:cubicBezTo>
                  <a:lnTo>
                    <a:pt x="170375" y="1816245"/>
                  </a:lnTo>
                  <a:close/>
                  <a:moveTo>
                    <a:pt x="191028" y="1773519"/>
                  </a:moveTo>
                  <a:lnTo>
                    <a:pt x="189570" y="1776536"/>
                  </a:lnTo>
                  <a:lnTo>
                    <a:pt x="187736" y="1775627"/>
                  </a:lnTo>
                  <a:close/>
                  <a:moveTo>
                    <a:pt x="196683" y="1761821"/>
                  </a:moveTo>
                  <a:lnTo>
                    <a:pt x="198552" y="1762748"/>
                  </a:lnTo>
                  <a:cubicBezTo>
                    <a:pt x="200716" y="1763822"/>
                    <a:pt x="202879" y="1764895"/>
                    <a:pt x="202879" y="1764895"/>
                  </a:cubicBezTo>
                  <a:cubicBezTo>
                    <a:pt x="202879" y="1764895"/>
                    <a:pt x="199634" y="1767578"/>
                    <a:pt x="196119" y="1770261"/>
                  </a:cubicBezTo>
                  <a:lnTo>
                    <a:pt x="191028" y="1773519"/>
                  </a:lnTo>
                  <a:close/>
                  <a:moveTo>
                    <a:pt x="199084" y="1756853"/>
                  </a:moveTo>
                  <a:lnTo>
                    <a:pt x="196683" y="1761821"/>
                  </a:lnTo>
                  <a:lnTo>
                    <a:pt x="194226" y="1760602"/>
                  </a:lnTo>
                  <a:close/>
                  <a:moveTo>
                    <a:pt x="206307" y="1741912"/>
                  </a:moveTo>
                  <a:lnTo>
                    <a:pt x="209369" y="1743431"/>
                  </a:lnTo>
                  <a:cubicBezTo>
                    <a:pt x="211533" y="1744505"/>
                    <a:pt x="213696" y="1745578"/>
                    <a:pt x="213696" y="1745578"/>
                  </a:cubicBezTo>
                  <a:cubicBezTo>
                    <a:pt x="213696" y="1745578"/>
                    <a:pt x="208828" y="1749334"/>
                    <a:pt x="203961" y="1753090"/>
                  </a:cubicBezTo>
                  <a:lnTo>
                    <a:pt x="199084" y="1756853"/>
                  </a:lnTo>
                  <a:close/>
                  <a:moveTo>
                    <a:pt x="208054" y="1738297"/>
                  </a:moveTo>
                  <a:lnTo>
                    <a:pt x="206307" y="1741912"/>
                  </a:lnTo>
                  <a:lnTo>
                    <a:pt x="205043" y="1741285"/>
                  </a:lnTo>
                  <a:close/>
                  <a:moveTo>
                    <a:pt x="218023" y="1717675"/>
                  </a:moveTo>
                  <a:cubicBezTo>
                    <a:pt x="218023" y="1717675"/>
                    <a:pt x="226676" y="1721967"/>
                    <a:pt x="224513" y="1721967"/>
                  </a:cubicBezTo>
                  <a:cubicBezTo>
                    <a:pt x="224513" y="1721967"/>
                    <a:pt x="220186" y="1726260"/>
                    <a:pt x="215589" y="1730821"/>
                  </a:cubicBezTo>
                  <a:lnTo>
                    <a:pt x="208054" y="1738297"/>
                  </a:lnTo>
                  <a:close/>
                  <a:moveTo>
                    <a:pt x="226676" y="1698625"/>
                  </a:moveTo>
                  <a:cubicBezTo>
                    <a:pt x="226676" y="1698625"/>
                    <a:pt x="234614" y="1703388"/>
                    <a:pt x="234614" y="1703388"/>
                  </a:cubicBezTo>
                  <a:close/>
                  <a:moveTo>
                    <a:pt x="252423" y="1683451"/>
                  </a:moveTo>
                  <a:lnTo>
                    <a:pt x="154254" y="1879033"/>
                  </a:lnTo>
                  <a:lnTo>
                    <a:pt x="150641" y="1877229"/>
                  </a:lnTo>
                  <a:cubicBezTo>
                    <a:pt x="150641" y="1875082"/>
                    <a:pt x="165690" y="1855758"/>
                    <a:pt x="165690" y="1855758"/>
                  </a:cubicBezTo>
                  <a:cubicBezTo>
                    <a:pt x="165690" y="1853611"/>
                    <a:pt x="161390" y="1851464"/>
                    <a:pt x="161390" y="1851464"/>
                  </a:cubicBezTo>
                  <a:cubicBezTo>
                    <a:pt x="161390" y="1851464"/>
                    <a:pt x="174289" y="1836435"/>
                    <a:pt x="174289" y="1836435"/>
                  </a:cubicBezTo>
                  <a:cubicBezTo>
                    <a:pt x="169989" y="1834288"/>
                    <a:pt x="169989" y="1834288"/>
                    <a:pt x="169989" y="1834288"/>
                  </a:cubicBezTo>
                  <a:cubicBezTo>
                    <a:pt x="172139" y="1832141"/>
                    <a:pt x="185037" y="1817111"/>
                    <a:pt x="185037" y="1817111"/>
                  </a:cubicBezTo>
                  <a:cubicBezTo>
                    <a:pt x="185037" y="1817111"/>
                    <a:pt x="180738" y="1814964"/>
                    <a:pt x="180738" y="1814964"/>
                  </a:cubicBezTo>
                  <a:cubicBezTo>
                    <a:pt x="180738" y="1814964"/>
                    <a:pt x="191487" y="1804229"/>
                    <a:pt x="191487" y="1804229"/>
                  </a:cubicBezTo>
                  <a:cubicBezTo>
                    <a:pt x="191487" y="1804229"/>
                    <a:pt x="187187" y="1802082"/>
                    <a:pt x="187187" y="1802082"/>
                  </a:cubicBezTo>
                  <a:cubicBezTo>
                    <a:pt x="187187" y="1802082"/>
                    <a:pt x="204385" y="1780611"/>
                    <a:pt x="204385" y="1778464"/>
                  </a:cubicBezTo>
                  <a:cubicBezTo>
                    <a:pt x="204385" y="1778464"/>
                    <a:pt x="200086" y="1776317"/>
                    <a:pt x="200086" y="1776317"/>
                  </a:cubicBezTo>
                  <a:cubicBezTo>
                    <a:pt x="200086" y="1776317"/>
                    <a:pt x="210834" y="1767729"/>
                    <a:pt x="210834" y="1765582"/>
                  </a:cubicBezTo>
                  <a:cubicBezTo>
                    <a:pt x="210834" y="1765582"/>
                    <a:pt x="206535" y="1763435"/>
                    <a:pt x="206535" y="1763435"/>
                  </a:cubicBezTo>
                  <a:cubicBezTo>
                    <a:pt x="206535" y="1761288"/>
                    <a:pt x="223733" y="1739817"/>
                    <a:pt x="223733" y="1739817"/>
                  </a:cubicBezTo>
                  <a:cubicBezTo>
                    <a:pt x="223733" y="1739817"/>
                    <a:pt x="219433" y="1737670"/>
                    <a:pt x="219433" y="1737670"/>
                  </a:cubicBezTo>
                  <a:cubicBezTo>
                    <a:pt x="230182" y="1726934"/>
                    <a:pt x="230182" y="1726934"/>
                    <a:pt x="230182" y="1726934"/>
                  </a:cubicBezTo>
                  <a:cubicBezTo>
                    <a:pt x="230182" y="1726934"/>
                    <a:pt x="225882" y="1722640"/>
                    <a:pt x="225882" y="1722640"/>
                  </a:cubicBezTo>
                  <a:cubicBezTo>
                    <a:pt x="225882" y="1722640"/>
                    <a:pt x="243080" y="1701170"/>
                    <a:pt x="243080" y="1701170"/>
                  </a:cubicBezTo>
                  <a:cubicBezTo>
                    <a:pt x="238781" y="1699023"/>
                    <a:pt x="238781" y="1699023"/>
                    <a:pt x="238781" y="1699023"/>
                  </a:cubicBezTo>
                  <a:cubicBezTo>
                    <a:pt x="238781" y="1699023"/>
                    <a:pt x="242543" y="1694729"/>
                    <a:pt x="246305" y="1690435"/>
                  </a:cubicBezTo>
                  <a:close/>
                  <a:moveTo>
                    <a:pt x="253314" y="1681675"/>
                  </a:moveTo>
                  <a:lnTo>
                    <a:pt x="253829" y="1681846"/>
                  </a:lnTo>
                  <a:lnTo>
                    <a:pt x="252423" y="1683451"/>
                  </a:lnTo>
                  <a:close/>
                  <a:moveTo>
                    <a:pt x="248779" y="1666263"/>
                  </a:moveTo>
                  <a:lnTo>
                    <a:pt x="242645" y="1682750"/>
                  </a:lnTo>
                  <a:cubicBezTo>
                    <a:pt x="242645" y="1682750"/>
                    <a:pt x="236201" y="1680633"/>
                    <a:pt x="236201" y="1680633"/>
                  </a:cubicBezTo>
                  <a:cubicBezTo>
                    <a:pt x="236201" y="1679575"/>
                    <a:pt x="240497" y="1674812"/>
                    <a:pt x="244792" y="1670314"/>
                  </a:cubicBezTo>
                  <a:close/>
                  <a:moveTo>
                    <a:pt x="250814" y="1660792"/>
                  </a:moveTo>
                  <a:lnTo>
                    <a:pt x="253384" y="1661583"/>
                  </a:lnTo>
                  <a:lnTo>
                    <a:pt x="248779" y="1666263"/>
                  </a:lnTo>
                  <a:close/>
                  <a:moveTo>
                    <a:pt x="255238" y="1648904"/>
                  </a:moveTo>
                  <a:lnTo>
                    <a:pt x="250814" y="1660792"/>
                  </a:lnTo>
                  <a:lnTo>
                    <a:pt x="249088" y="1660260"/>
                  </a:lnTo>
                  <a:cubicBezTo>
                    <a:pt x="246940" y="1659466"/>
                    <a:pt x="244792" y="1658408"/>
                    <a:pt x="244792" y="1657350"/>
                  </a:cubicBezTo>
                  <a:close/>
                  <a:moveTo>
                    <a:pt x="259596" y="1637190"/>
                  </a:moveTo>
                  <a:lnTo>
                    <a:pt x="261707" y="1638300"/>
                  </a:lnTo>
                  <a:cubicBezTo>
                    <a:pt x="263586" y="1639358"/>
                    <a:pt x="265197" y="1640416"/>
                    <a:pt x="264123" y="1640416"/>
                  </a:cubicBezTo>
                  <a:cubicBezTo>
                    <a:pt x="264123" y="1640416"/>
                    <a:pt x="259827" y="1644650"/>
                    <a:pt x="255263" y="1648883"/>
                  </a:cubicBezTo>
                  <a:lnTo>
                    <a:pt x="255238" y="1648904"/>
                  </a:lnTo>
                  <a:close/>
                  <a:moveTo>
                    <a:pt x="260839" y="1633848"/>
                  </a:moveTo>
                  <a:lnTo>
                    <a:pt x="259596" y="1637190"/>
                  </a:lnTo>
                  <a:lnTo>
                    <a:pt x="257679" y="1636183"/>
                  </a:lnTo>
                  <a:close/>
                  <a:moveTo>
                    <a:pt x="266271" y="1619250"/>
                  </a:moveTo>
                  <a:cubicBezTo>
                    <a:pt x="266271" y="1619250"/>
                    <a:pt x="272714" y="1623483"/>
                    <a:pt x="272714" y="1623483"/>
                  </a:cubicBezTo>
                  <a:cubicBezTo>
                    <a:pt x="272714" y="1624542"/>
                    <a:pt x="268955" y="1627717"/>
                    <a:pt x="265197" y="1630627"/>
                  </a:cubicBezTo>
                  <a:lnTo>
                    <a:pt x="260839" y="1633848"/>
                  </a:lnTo>
                  <a:close/>
                  <a:moveTo>
                    <a:pt x="319853" y="1549110"/>
                  </a:moveTo>
                  <a:lnTo>
                    <a:pt x="253314" y="1681675"/>
                  </a:lnTo>
                  <a:lnTo>
                    <a:pt x="250604" y="1680773"/>
                  </a:lnTo>
                  <a:cubicBezTo>
                    <a:pt x="248992" y="1680236"/>
                    <a:pt x="247380" y="1679699"/>
                    <a:pt x="247380" y="1679699"/>
                  </a:cubicBezTo>
                  <a:cubicBezTo>
                    <a:pt x="249530" y="1677552"/>
                    <a:pt x="262428" y="1660376"/>
                    <a:pt x="262428" y="1660376"/>
                  </a:cubicBezTo>
                  <a:cubicBezTo>
                    <a:pt x="262428" y="1660376"/>
                    <a:pt x="258128" y="1658228"/>
                    <a:pt x="258128" y="1658228"/>
                  </a:cubicBezTo>
                  <a:cubicBezTo>
                    <a:pt x="258128" y="1658228"/>
                    <a:pt x="268877" y="1647493"/>
                    <a:pt x="268877" y="1647493"/>
                  </a:cubicBezTo>
                  <a:cubicBezTo>
                    <a:pt x="268877" y="1647493"/>
                    <a:pt x="264578" y="1645346"/>
                    <a:pt x="264578" y="1645346"/>
                  </a:cubicBezTo>
                  <a:cubicBezTo>
                    <a:pt x="264578" y="1645346"/>
                    <a:pt x="281776" y="1623875"/>
                    <a:pt x="281776" y="1621728"/>
                  </a:cubicBezTo>
                  <a:cubicBezTo>
                    <a:pt x="281776" y="1621728"/>
                    <a:pt x="268877" y="1615287"/>
                    <a:pt x="268877" y="1615287"/>
                  </a:cubicBezTo>
                  <a:cubicBezTo>
                    <a:pt x="268877" y="1613140"/>
                    <a:pt x="294674" y="1598111"/>
                    <a:pt x="294674" y="1595964"/>
                  </a:cubicBezTo>
                  <a:cubicBezTo>
                    <a:pt x="296824" y="1595964"/>
                    <a:pt x="281776" y="1589522"/>
                    <a:pt x="281776" y="1589522"/>
                  </a:cubicBezTo>
                  <a:cubicBezTo>
                    <a:pt x="281776" y="1587375"/>
                    <a:pt x="307572" y="1572346"/>
                    <a:pt x="307572" y="1572346"/>
                  </a:cubicBezTo>
                  <a:cubicBezTo>
                    <a:pt x="307572" y="1572346"/>
                    <a:pt x="292524" y="1565905"/>
                    <a:pt x="292524" y="1563758"/>
                  </a:cubicBezTo>
                  <a:cubicBezTo>
                    <a:pt x="292524" y="1563758"/>
                    <a:pt x="307035" y="1556511"/>
                    <a:pt x="315197" y="1551982"/>
                  </a:cubicBezTo>
                  <a:close/>
                  <a:moveTo>
                    <a:pt x="320120" y="1548578"/>
                  </a:moveTo>
                  <a:lnTo>
                    <a:pt x="320471" y="1548728"/>
                  </a:lnTo>
                  <a:lnTo>
                    <a:pt x="319853" y="1549110"/>
                  </a:lnTo>
                  <a:close/>
                  <a:moveTo>
                    <a:pt x="326438" y="1535990"/>
                  </a:moveTo>
                  <a:lnTo>
                    <a:pt x="320120" y="1548578"/>
                  </a:lnTo>
                  <a:lnTo>
                    <a:pt x="312947" y="1545508"/>
                  </a:lnTo>
                  <a:cubicBezTo>
                    <a:pt x="309185" y="1543897"/>
                    <a:pt x="305423" y="1542287"/>
                    <a:pt x="305423" y="1542287"/>
                  </a:cubicBezTo>
                  <a:cubicBezTo>
                    <a:pt x="305423" y="1542287"/>
                    <a:pt x="317515" y="1538664"/>
                    <a:pt x="323561" y="1536852"/>
                  </a:cubicBezTo>
                  <a:close/>
                  <a:moveTo>
                    <a:pt x="326614" y="1535639"/>
                  </a:moveTo>
                  <a:lnTo>
                    <a:pt x="326920" y="1535846"/>
                  </a:lnTo>
                  <a:lnTo>
                    <a:pt x="326438" y="1535990"/>
                  </a:lnTo>
                  <a:close/>
                  <a:moveTo>
                    <a:pt x="354459" y="1480164"/>
                  </a:moveTo>
                  <a:lnTo>
                    <a:pt x="326614" y="1535639"/>
                  </a:lnTo>
                  <a:lnTo>
                    <a:pt x="319396" y="1530747"/>
                  </a:lnTo>
                  <a:cubicBezTo>
                    <a:pt x="315634" y="1528868"/>
                    <a:pt x="311872" y="1527258"/>
                    <a:pt x="311872" y="1527258"/>
                  </a:cubicBezTo>
                  <a:cubicBezTo>
                    <a:pt x="337669" y="1512228"/>
                    <a:pt x="337669" y="1512228"/>
                    <a:pt x="337669" y="1512228"/>
                  </a:cubicBezTo>
                  <a:cubicBezTo>
                    <a:pt x="339819" y="1510081"/>
                    <a:pt x="324770" y="1503640"/>
                    <a:pt x="324770" y="1503640"/>
                  </a:cubicBezTo>
                  <a:cubicBezTo>
                    <a:pt x="324770" y="1503640"/>
                    <a:pt x="346268" y="1495052"/>
                    <a:pt x="346268" y="1495052"/>
                  </a:cubicBezTo>
                  <a:cubicBezTo>
                    <a:pt x="348418" y="1495052"/>
                    <a:pt x="333369" y="1486463"/>
                    <a:pt x="333369" y="1486463"/>
                  </a:cubicBezTo>
                  <a:cubicBezTo>
                    <a:pt x="333369" y="1486463"/>
                    <a:pt x="338206" y="1485390"/>
                    <a:pt x="343312" y="1484048"/>
                  </a:cubicBezTo>
                  <a:close/>
                  <a:moveTo>
                    <a:pt x="354590" y="1479904"/>
                  </a:moveTo>
                  <a:lnTo>
                    <a:pt x="354867" y="1480022"/>
                  </a:lnTo>
                  <a:lnTo>
                    <a:pt x="354459" y="1480164"/>
                  </a:lnTo>
                  <a:close/>
                  <a:moveTo>
                    <a:pt x="363049" y="1463049"/>
                  </a:moveTo>
                  <a:lnTo>
                    <a:pt x="354590" y="1479904"/>
                  </a:lnTo>
                  <a:lnTo>
                    <a:pt x="341700" y="1474386"/>
                  </a:lnTo>
                  <a:cubicBezTo>
                    <a:pt x="339819" y="1473581"/>
                    <a:pt x="339819" y="1473581"/>
                    <a:pt x="339819" y="1473581"/>
                  </a:cubicBezTo>
                  <a:cubicBezTo>
                    <a:pt x="339819" y="1473581"/>
                    <a:pt x="345193" y="1471434"/>
                    <a:pt x="350836" y="1469019"/>
                  </a:cubicBezTo>
                  <a:close/>
                  <a:moveTo>
                    <a:pt x="363207" y="1462735"/>
                  </a:moveTo>
                  <a:lnTo>
                    <a:pt x="363466" y="1462846"/>
                  </a:lnTo>
                  <a:lnTo>
                    <a:pt x="363049" y="1463049"/>
                  </a:lnTo>
                  <a:close/>
                  <a:moveTo>
                    <a:pt x="385222" y="1418875"/>
                  </a:moveTo>
                  <a:lnTo>
                    <a:pt x="363207" y="1462735"/>
                  </a:lnTo>
                  <a:lnTo>
                    <a:pt x="355942" y="1459625"/>
                  </a:lnTo>
                  <a:cubicBezTo>
                    <a:pt x="352180" y="1458015"/>
                    <a:pt x="348418" y="1456405"/>
                    <a:pt x="348418" y="1456405"/>
                  </a:cubicBezTo>
                  <a:cubicBezTo>
                    <a:pt x="348418" y="1456405"/>
                    <a:pt x="374214" y="1439228"/>
                    <a:pt x="374214" y="1439228"/>
                  </a:cubicBezTo>
                  <a:cubicBezTo>
                    <a:pt x="374214" y="1439228"/>
                    <a:pt x="361316" y="1432787"/>
                    <a:pt x="361316" y="1430640"/>
                  </a:cubicBezTo>
                  <a:cubicBezTo>
                    <a:pt x="361316" y="1430640"/>
                    <a:pt x="374617" y="1424601"/>
                    <a:pt x="382175" y="1420676"/>
                  </a:cubicBezTo>
                  <a:close/>
                  <a:moveTo>
                    <a:pt x="386034" y="1417257"/>
                  </a:moveTo>
                  <a:lnTo>
                    <a:pt x="387113" y="1417757"/>
                  </a:lnTo>
                  <a:lnTo>
                    <a:pt x="385222" y="1418875"/>
                  </a:lnTo>
                  <a:close/>
                  <a:moveTo>
                    <a:pt x="393284" y="1402811"/>
                  </a:moveTo>
                  <a:lnTo>
                    <a:pt x="386034" y="1417257"/>
                  </a:lnTo>
                  <a:lnTo>
                    <a:pt x="379589" y="1414268"/>
                  </a:lnTo>
                  <a:cubicBezTo>
                    <a:pt x="375827" y="1412390"/>
                    <a:pt x="372065" y="1410243"/>
                    <a:pt x="372065" y="1409169"/>
                  </a:cubicBezTo>
                  <a:cubicBezTo>
                    <a:pt x="372065" y="1409169"/>
                    <a:pt x="384157" y="1405546"/>
                    <a:pt x="390203" y="1403735"/>
                  </a:cubicBezTo>
                  <a:close/>
                  <a:moveTo>
                    <a:pt x="393379" y="1402624"/>
                  </a:moveTo>
                  <a:lnTo>
                    <a:pt x="393562" y="1402728"/>
                  </a:lnTo>
                  <a:lnTo>
                    <a:pt x="393284" y="1402811"/>
                  </a:lnTo>
                  <a:close/>
                  <a:moveTo>
                    <a:pt x="401900" y="1385647"/>
                  </a:moveTo>
                  <a:lnTo>
                    <a:pt x="393379" y="1402624"/>
                  </a:lnTo>
                  <a:lnTo>
                    <a:pt x="386038" y="1398434"/>
                  </a:lnTo>
                  <a:cubicBezTo>
                    <a:pt x="382276" y="1396287"/>
                    <a:pt x="378514" y="1394140"/>
                    <a:pt x="378514" y="1394140"/>
                  </a:cubicBezTo>
                  <a:cubicBezTo>
                    <a:pt x="379589" y="1393066"/>
                    <a:pt x="384963" y="1391456"/>
                    <a:pt x="390338" y="1389846"/>
                  </a:cubicBezTo>
                  <a:close/>
                  <a:moveTo>
                    <a:pt x="401985" y="1385477"/>
                  </a:moveTo>
                  <a:lnTo>
                    <a:pt x="402161" y="1385552"/>
                  </a:lnTo>
                  <a:lnTo>
                    <a:pt x="401900" y="1385647"/>
                  </a:lnTo>
                  <a:close/>
                  <a:moveTo>
                    <a:pt x="413241" y="1363051"/>
                  </a:moveTo>
                  <a:lnTo>
                    <a:pt x="401985" y="1385477"/>
                  </a:lnTo>
                  <a:lnTo>
                    <a:pt x="394637" y="1382331"/>
                  </a:lnTo>
                  <a:cubicBezTo>
                    <a:pt x="390875" y="1380721"/>
                    <a:pt x="387113" y="1379110"/>
                    <a:pt x="387113" y="1379110"/>
                  </a:cubicBezTo>
                  <a:cubicBezTo>
                    <a:pt x="401086" y="1370522"/>
                    <a:pt x="408073" y="1366228"/>
                    <a:pt x="411566" y="1364081"/>
                  </a:cubicBezTo>
                  <a:close/>
                  <a:moveTo>
                    <a:pt x="414025" y="1361491"/>
                  </a:moveTo>
                  <a:lnTo>
                    <a:pt x="415059" y="1361934"/>
                  </a:lnTo>
                  <a:lnTo>
                    <a:pt x="413241" y="1363051"/>
                  </a:lnTo>
                  <a:close/>
                  <a:moveTo>
                    <a:pt x="423415" y="1342783"/>
                  </a:moveTo>
                  <a:lnTo>
                    <a:pt x="414025" y="1361491"/>
                  </a:lnTo>
                  <a:lnTo>
                    <a:pt x="407535" y="1358713"/>
                  </a:lnTo>
                  <a:cubicBezTo>
                    <a:pt x="403773" y="1357103"/>
                    <a:pt x="400011" y="1355493"/>
                    <a:pt x="400011" y="1355493"/>
                  </a:cubicBezTo>
                  <a:cubicBezTo>
                    <a:pt x="400011" y="1353882"/>
                    <a:pt x="413313" y="1348649"/>
                    <a:pt x="419964" y="1345227"/>
                  </a:cubicBezTo>
                  <a:close/>
                  <a:moveTo>
                    <a:pt x="423529" y="1342555"/>
                  </a:moveTo>
                  <a:lnTo>
                    <a:pt x="423658" y="1342610"/>
                  </a:lnTo>
                  <a:lnTo>
                    <a:pt x="423415" y="1342783"/>
                  </a:lnTo>
                  <a:close/>
                  <a:moveTo>
                    <a:pt x="430041" y="1329581"/>
                  </a:moveTo>
                  <a:lnTo>
                    <a:pt x="430108" y="1329728"/>
                  </a:lnTo>
                  <a:lnTo>
                    <a:pt x="429943" y="1329777"/>
                  </a:lnTo>
                  <a:close/>
                  <a:moveTo>
                    <a:pt x="425725" y="1319584"/>
                  </a:moveTo>
                  <a:lnTo>
                    <a:pt x="420442" y="1332624"/>
                  </a:lnTo>
                  <a:lnTo>
                    <a:pt x="426749" y="1330734"/>
                  </a:lnTo>
                  <a:lnTo>
                    <a:pt x="429943" y="1329777"/>
                  </a:lnTo>
                  <a:lnTo>
                    <a:pt x="423529" y="1342555"/>
                  </a:lnTo>
                  <a:lnTo>
                    <a:pt x="416134" y="1339390"/>
                  </a:lnTo>
                  <a:cubicBezTo>
                    <a:pt x="412372" y="1337780"/>
                    <a:pt x="408610" y="1336169"/>
                    <a:pt x="408610" y="1336169"/>
                  </a:cubicBezTo>
                  <a:cubicBezTo>
                    <a:pt x="408610" y="1336169"/>
                    <a:pt x="409954" y="1335767"/>
                    <a:pt x="411969" y="1335163"/>
                  </a:cubicBezTo>
                  <a:lnTo>
                    <a:pt x="417232" y="1333586"/>
                  </a:lnTo>
                  <a:lnTo>
                    <a:pt x="415135" y="1332163"/>
                  </a:lnTo>
                  <a:cubicBezTo>
                    <a:pt x="412981" y="1331365"/>
                    <a:pt x="410826" y="1330833"/>
                    <a:pt x="410826" y="1330833"/>
                  </a:cubicBezTo>
                  <a:cubicBezTo>
                    <a:pt x="410826" y="1329769"/>
                    <a:pt x="415135" y="1326579"/>
                    <a:pt x="419444" y="1323654"/>
                  </a:cubicBezTo>
                  <a:close/>
                  <a:moveTo>
                    <a:pt x="426625" y="1317361"/>
                  </a:moveTo>
                  <a:lnTo>
                    <a:pt x="428062" y="1318070"/>
                  </a:lnTo>
                  <a:lnTo>
                    <a:pt x="425725" y="1319584"/>
                  </a:lnTo>
                  <a:close/>
                  <a:moveTo>
                    <a:pt x="438470" y="1312787"/>
                  </a:moveTo>
                  <a:lnTo>
                    <a:pt x="430041" y="1329581"/>
                  </a:lnTo>
                  <a:lnTo>
                    <a:pt x="428764" y="1326776"/>
                  </a:lnTo>
                  <a:cubicBezTo>
                    <a:pt x="427420" y="1325970"/>
                    <a:pt x="425808" y="1325434"/>
                    <a:pt x="425808" y="1325434"/>
                  </a:cubicBezTo>
                  <a:cubicBezTo>
                    <a:pt x="425808" y="1325434"/>
                    <a:pt x="429033" y="1322213"/>
                    <a:pt x="432257" y="1318992"/>
                  </a:cubicBezTo>
                  <a:close/>
                  <a:moveTo>
                    <a:pt x="438623" y="1312484"/>
                  </a:moveTo>
                  <a:lnTo>
                    <a:pt x="438707" y="1312551"/>
                  </a:lnTo>
                  <a:lnTo>
                    <a:pt x="438470" y="1312787"/>
                  </a:lnTo>
                  <a:close/>
                  <a:moveTo>
                    <a:pt x="433807" y="1299634"/>
                  </a:moveTo>
                  <a:lnTo>
                    <a:pt x="426625" y="1317361"/>
                  </a:lnTo>
                  <a:lnTo>
                    <a:pt x="423753" y="1315942"/>
                  </a:lnTo>
                  <a:cubicBezTo>
                    <a:pt x="421598" y="1314879"/>
                    <a:pt x="419444" y="1313815"/>
                    <a:pt x="419444" y="1313815"/>
                  </a:cubicBezTo>
                  <a:cubicBezTo>
                    <a:pt x="419444" y="1313815"/>
                    <a:pt x="424830" y="1308497"/>
                    <a:pt x="430216" y="1303179"/>
                  </a:cubicBezTo>
                  <a:close/>
                  <a:moveTo>
                    <a:pt x="447076" y="1295643"/>
                  </a:moveTo>
                  <a:lnTo>
                    <a:pt x="438623" y="1312484"/>
                  </a:lnTo>
                  <a:lnTo>
                    <a:pt x="437363" y="1311478"/>
                  </a:lnTo>
                  <a:cubicBezTo>
                    <a:pt x="436019" y="1310941"/>
                    <a:pt x="434407" y="1310404"/>
                    <a:pt x="434407" y="1310404"/>
                  </a:cubicBezTo>
                  <a:cubicBezTo>
                    <a:pt x="434407" y="1309331"/>
                    <a:pt x="437632" y="1306110"/>
                    <a:pt x="440856" y="1302890"/>
                  </a:cubicBezTo>
                  <a:close/>
                  <a:moveTo>
                    <a:pt x="447229" y="1295337"/>
                  </a:moveTo>
                  <a:lnTo>
                    <a:pt x="447306" y="1295375"/>
                  </a:lnTo>
                  <a:lnTo>
                    <a:pt x="447076" y="1295643"/>
                  </a:lnTo>
                  <a:close/>
                  <a:moveTo>
                    <a:pt x="437398" y="1290770"/>
                  </a:moveTo>
                  <a:lnTo>
                    <a:pt x="440989" y="1292543"/>
                  </a:lnTo>
                  <a:cubicBezTo>
                    <a:pt x="440989" y="1292543"/>
                    <a:pt x="439642" y="1293872"/>
                    <a:pt x="437622" y="1295867"/>
                  </a:cubicBezTo>
                  <a:lnTo>
                    <a:pt x="433807" y="1299634"/>
                  </a:lnTo>
                  <a:close/>
                  <a:moveTo>
                    <a:pt x="440414" y="1283325"/>
                  </a:moveTo>
                  <a:lnTo>
                    <a:pt x="437398" y="1290770"/>
                  </a:lnTo>
                  <a:lnTo>
                    <a:pt x="436680" y="1290416"/>
                  </a:lnTo>
                  <a:cubicBezTo>
                    <a:pt x="434525" y="1289352"/>
                    <a:pt x="432371" y="1288288"/>
                    <a:pt x="432371" y="1288288"/>
                  </a:cubicBezTo>
                  <a:close/>
                  <a:moveTo>
                    <a:pt x="455627" y="1278607"/>
                  </a:moveTo>
                  <a:lnTo>
                    <a:pt x="447229" y="1295337"/>
                  </a:lnTo>
                  <a:lnTo>
                    <a:pt x="443006" y="1293228"/>
                  </a:lnTo>
                  <a:cubicBezTo>
                    <a:pt x="443006" y="1293228"/>
                    <a:pt x="446768" y="1288397"/>
                    <a:pt x="450799" y="1283566"/>
                  </a:cubicBezTo>
                  <a:close/>
                  <a:moveTo>
                    <a:pt x="458304" y="1273272"/>
                  </a:moveTo>
                  <a:lnTo>
                    <a:pt x="460204" y="1273904"/>
                  </a:lnTo>
                  <a:lnTo>
                    <a:pt x="455627" y="1278607"/>
                  </a:lnTo>
                  <a:close/>
                  <a:moveTo>
                    <a:pt x="444506" y="1273223"/>
                  </a:moveTo>
                  <a:lnTo>
                    <a:pt x="445298" y="1273663"/>
                  </a:lnTo>
                  <a:cubicBezTo>
                    <a:pt x="447452" y="1274993"/>
                    <a:pt x="449606" y="1276588"/>
                    <a:pt x="449606" y="1277652"/>
                  </a:cubicBezTo>
                  <a:cubicBezTo>
                    <a:pt x="449606" y="1277652"/>
                    <a:pt x="445298" y="1280311"/>
                    <a:pt x="440989" y="1282970"/>
                  </a:cubicBezTo>
                  <a:lnTo>
                    <a:pt x="440414" y="1283325"/>
                  </a:lnTo>
                  <a:close/>
                  <a:moveTo>
                    <a:pt x="447675" y="1265401"/>
                  </a:moveTo>
                  <a:lnTo>
                    <a:pt x="444506" y="1273223"/>
                  </a:lnTo>
                  <a:lnTo>
                    <a:pt x="440989" y="1271270"/>
                  </a:lnTo>
                  <a:close/>
                  <a:moveTo>
                    <a:pt x="464654" y="1260622"/>
                  </a:moveTo>
                  <a:lnTo>
                    <a:pt x="458304" y="1273272"/>
                  </a:lnTo>
                  <a:lnTo>
                    <a:pt x="456980" y="1272831"/>
                  </a:lnTo>
                  <a:cubicBezTo>
                    <a:pt x="455367" y="1272294"/>
                    <a:pt x="453755" y="1271757"/>
                    <a:pt x="453755" y="1271757"/>
                  </a:cubicBezTo>
                  <a:cubicBezTo>
                    <a:pt x="453755" y="1270684"/>
                    <a:pt x="456979" y="1267463"/>
                    <a:pt x="460204" y="1264511"/>
                  </a:cubicBezTo>
                  <a:close/>
                  <a:moveTo>
                    <a:pt x="465691" y="1258555"/>
                  </a:moveTo>
                  <a:lnTo>
                    <a:pt x="466653" y="1258875"/>
                  </a:lnTo>
                  <a:lnTo>
                    <a:pt x="464654" y="1260622"/>
                  </a:lnTo>
                  <a:close/>
                  <a:moveTo>
                    <a:pt x="453955" y="1249901"/>
                  </a:moveTo>
                  <a:lnTo>
                    <a:pt x="456070" y="1251859"/>
                  </a:lnTo>
                  <a:cubicBezTo>
                    <a:pt x="458224" y="1253188"/>
                    <a:pt x="460379" y="1254252"/>
                    <a:pt x="460379" y="1254252"/>
                  </a:cubicBezTo>
                  <a:cubicBezTo>
                    <a:pt x="460379" y="1254252"/>
                    <a:pt x="455531" y="1258506"/>
                    <a:pt x="450684" y="1262761"/>
                  </a:cubicBezTo>
                  <a:lnTo>
                    <a:pt x="447675" y="1265401"/>
                  </a:lnTo>
                  <a:close/>
                  <a:moveTo>
                    <a:pt x="455874" y="1245163"/>
                  </a:moveTo>
                  <a:lnTo>
                    <a:pt x="453955" y="1249901"/>
                  </a:lnTo>
                  <a:lnTo>
                    <a:pt x="451761" y="1247870"/>
                  </a:lnTo>
                  <a:close/>
                  <a:moveTo>
                    <a:pt x="462533" y="1228725"/>
                  </a:moveTo>
                  <a:cubicBezTo>
                    <a:pt x="462533" y="1230852"/>
                    <a:pt x="471151" y="1235107"/>
                    <a:pt x="471151" y="1235107"/>
                  </a:cubicBezTo>
                  <a:cubicBezTo>
                    <a:pt x="471151" y="1235107"/>
                    <a:pt x="466304" y="1238298"/>
                    <a:pt x="461456" y="1241489"/>
                  </a:cubicBezTo>
                  <a:lnTo>
                    <a:pt x="455874" y="1245163"/>
                  </a:lnTo>
                  <a:close/>
                  <a:moveTo>
                    <a:pt x="483851" y="1222375"/>
                  </a:moveTo>
                  <a:cubicBezTo>
                    <a:pt x="483851" y="1222375"/>
                    <a:pt x="477402" y="1235257"/>
                    <a:pt x="477402" y="1235257"/>
                  </a:cubicBezTo>
                  <a:cubicBezTo>
                    <a:pt x="477402" y="1235257"/>
                    <a:pt x="477402" y="1237404"/>
                    <a:pt x="477402" y="1237404"/>
                  </a:cubicBezTo>
                  <a:lnTo>
                    <a:pt x="474892" y="1240225"/>
                  </a:lnTo>
                  <a:close/>
                  <a:moveTo>
                    <a:pt x="487670" y="1202095"/>
                  </a:moveTo>
                  <a:lnTo>
                    <a:pt x="472934" y="1235923"/>
                  </a:lnTo>
                  <a:lnTo>
                    <a:pt x="474326" y="1237116"/>
                  </a:lnTo>
                  <a:lnTo>
                    <a:pt x="471071" y="1240200"/>
                  </a:lnTo>
                  <a:lnTo>
                    <a:pt x="467387" y="1248657"/>
                  </a:lnTo>
                  <a:lnTo>
                    <a:pt x="468803" y="1247066"/>
                  </a:lnTo>
                  <a:lnTo>
                    <a:pt x="474892" y="1240225"/>
                  </a:lnTo>
                  <a:lnTo>
                    <a:pt x="465691" y="1258555"/>
                  </a:lnTo>
                  <a:lnTo>
                    <a:pt x="463429" y="1257801"/>
                  </a:lnTo>
                  <a:cubicBezTo>
                    <a:pt x="461816" y="1257265"/>
                    <a:pt x="460204" y="1256728"/>
                    <a:pt x="460204" y="1256728"/>
                  </a:cubicBezTo>
                  <a:lnTo>
                    <a:pt x="467334" y="1248717"/>
                  </a:lnTo>
                  <a:lnTo>
                    <a:pt x="470854" y="1240406"/>
                  </a:lnTo>
                  <a:lnTo>
                    <a:pt x="468671" y="1242474"/>
                  </a:lnTo>
                  <a:cubicBezTo>
                    <a:pt x="466587" y="1245281"/>
                    <a:pt x="464801" y="1248342"/>
                    <a:pt x="464801" y="1249363"/>
                  </a:cubicBezTo>
                  <a:lnTo>
                    <a:pt x="471945" y="1235075"/>
                  </a:lnTo>
                  <a:lnTo>
                    <a:pt x="472801" y="1235808"/>
                  </a:lnTo>
                  <a:lnTo>
                    <a:pt x="477265" y="1225266"/>
                  </a:lnTo>
                  <a:cubicBezTo>
                    <a:pt x="466388" y="1218845"/>
                    <a:pt x="466388" y="1218845"/>
                    <a:pt x="466388" y="1218845"/>
                  </a:cubicBezTo>
                  <a:cubicBezTo>
                    <a:pt x="466388" y="1218845"/>
                    <a:pt x="478625" y="1209214"/>
                    <a:pt x="484744" y="1204398"/>
                  </a:cubicBezTo>
                  <a:close/>
                  <a:moveTo>
                    <a:pt x="477501" y="1195387"/>
                  </a:moveTo>
                  <a:cubicBezTo>
                    <a:pt x="477501" y="1195387"/>
                    <a:pt x="487026" y="1199620"/>
                    <a:pt x="487026" y="1201737"/>
                  </a:cubicBezTo>
                  <a:close/>
                  <a:moveTo>
                    <a:pt x="498723" y="1176720"/>
                  </a:moveTo>
                  <a:lnTo>
                    <a:pt x="501196" y="1178180"/>
                  </a:lnTo>
                  <a:cubicBezTo>
                    <a:pt x="501196" y="1178180"/>
                    <a:pt x="488143" y="1199583"/>
                    <a:pt x="488143" y="1201723"/>
                  </a:cubicBezTo>
                  <a:lnTo>
                    <a:pt x="487670" y="1202095"/>
                  </a:lnTo>
                  <a:close/>
                  <a:moveTo>
                    <a:pt x="505111" y="1162056"/>
                  </a:moveTo>
                  <a:lnTo>
                    <a:pt x="498723" y="1176720"/>
                  </a:lnTo>
                  <a:lnTo>
                    <a:pt x="491678" y="1172561"/>
                  </a:lnTo>
                  <a:cubicBezTo>
                    <a:pt x="490318" y="1171759"/>
                    <a:pt x="490318" y="1171759"/>
                    <a:pt x="490318" y="1171759"/>
                  </a:cubicBezTo>
                  <a:cubicBezTo>
                    <a:pt x="490318" y="1171759"/>
                    <a:pt x="495213" y="1168548"/>
                    <a:pt x="500108" y="1165338"/>
                  </a:cubicBezTo>
                  <a:close/>
                  <a:moveTo>
                    <a:pt x="506979" y="1157769"/>
                  </a:moveTo>
                  <a:lnTo>
                    <a:pt x="509897" y="1158917"/>
                  </a:lnTo>
                  <a:lnTo>
                    <a:pt x="505111" y="1162056"/>
                  </a:lnTo>
                  <a:close/>
                  <a:moveTo>
                    <a:pt x="513463" y="1142884"/>
                  </a:moveTo>
                  <a:lnTo>
                    <a:pt x="506979" y="1157769"/>
                  </a:lnTo>
                  <a:lnTo>
                    <a:pt x="504459" y="1156777"/>
                  </a:lnTo>
                  <a:cubicBezTo>
                    <a:pt x="501739" y="1155706"/>
                    <a:pt x="499020" y="1154636"/>
                    <a:pt x="499020" y="1154636"/>
                  </a:cubicBezTo>
                  <a:cubicBezTo>
                    <a:pt x="500108" y="1153566"/>
                    <a:pt x="506090" y="1148751"/>
                    <a:pt x="511801" y="1144202"/>
                  </a:cubicBezTo>
                  <a:close/>
                  <a:moveTo>
                    <a:pt x="518246" y="1131903"/>
                  </a:moveTo>
                  <a:lnTo>
                    <a:pt x="522950" y="1135374"/>
                  </a:lnTo>
                  <a:cubicBezTo>
                    <a:pt x="522950" y="1135374"/>
                    <a:pt x="521590" y="1136444"/>
                    <a:pt x="519517" y="1138083"/>
                  </a:cubicBezTo>
                  <a:lnTo>
                    <a:pt x="513463" y="1142884"/>
                  </a:lnTo>
                  <a:close/>
                  <a:moveTo>
                    <a:pt x="521286" y="1124924"/>
                  </a:moveTo>
                  <a:lnTo>
                    <a:pt x="518246" y="1131903"/>
                  </a:lnTo>
                  <a:lnTo>
                    <a:pt x="517512" y="1131361"/>
                  </a:lnTo>
                  <a:cubicBezTo>
                    <a:pt x="514792" y="1130023"/>
                    <a:pt x="512073" y="1128953"/>
                    <a:pt x="512073" y="1128953"/>
                  </a:cubicBezTo>
                  <a:close/>
                  <a:moveTo>
                    <a:pt x="524977" y="1116452"/>
                  </a:moveTo>
                  <a:lnTo>
                    <a:pt x="526213" y="1117181"/>
                  </a:lnTo>
                  <a:cubicBezTo>
                    <a:pt x="528933" y="1118786"/>
                    <a:pt x="531652" y="1120392"/>
                    <a:pt x="531652" y="1120392"/>
                  </a:cubicBezTo>
                  <a:cubicBezTo>
                    <a:pt x="531652" y="1120392"/>
                    <a:pt x="526757" y="1122532"/>
                    <a:pt x="521863" y="1124672"/>
                  </a:cubicBezTo>
                  <a:lnTo>
                    <a:pt x="521286" y="1124924"/>
                  </a:lnTo>
                  <a:close/>
                  <a:moveTo>
                    <a:pt x="538081" y="1109927"/>
                  </a:moveTo>
                  <a:lnTo>
                    <a:pt x="541933" y="1111843"/>
                  </a:lnTo>
                  <a:cubicBezTo>
                    <a:pt x="541933" y="1111843"/>
                    <a:pt x="531148" y="1124717"/>
                    <a:pt x="531148" y="1124717"/>
                  </a:cubicBezTo>
                  <a:cubicBezTo>
                    <a:pt x="531148" y="1124717"/>
                    <a:pt x="533305" y="1124717"/>
                    <a:pt x="533305" y="1124717"/>
                  </a:cubicBezTo>
                  <a:cubicBezTo>
                    <a:pt x="533305" y="1126863"/>
                    <a:pt x="520363" y="1144029"/>
                    <a:pt x="520363" y="1146175"/>
                  </a:cubicBezTo>
                  <a:close/>
                  <a:moveTo>
                    <a:pt x="528594" y="1108149"/>
                  </a:moveTo>
                  <a:lnTo>
                    <a:pt x="524977" y="1116452"/>
                  </a:lnTo>
                  <a:lnTo>
                    <a:pt x="520775" y="1113971"/>
                  </a:lnTo>
                  <a:close/>
                  <a:moveTo>
                    <a:pt x="540358" y="1105269"/>
                  </a:moveTo>
                  <a:lnTo>
                    <a:pt x="538081" y="1109927"/>
                  </a:lnTo>
                  <a:lnTo>
                    <a:pt x="537619" y="1109697"/>
                  </a:lnTo>
                  <a:close/>
                  <a:moveTo>
                    <a:pt x="534339" y="1094960"/>
                  </a:moveTo>
                  <a:lnTo>
                    <a:pt x="536003" y="1095778"/>
                  </a:lnTo>
                  <a:cubicBezTo>
                    <a:pt x="539266" y="1097384"/>
                    <a:pt x="542529" y="1098989"/>
                    <a:pt x="542529" y="1098989"/>
                  </a:cubicBezTo>
                  <a:cubicBezTo>
                    <a:pt x="541442" y="1098989"/>
                    <a:pt x="536003" y="1102734"/>
                    <a:pt x="530836" y="1106480"/>
                  </a:cubicBezTo>
                  <a:lnTo>
                    <a:pt x="528594" y="1108149"/>
                  </a:lnTo>
                  <a:close/>
                  <a:moveTo>
                    <a:pt x="538055" y="1086430"/>
                  </a:moveTo>
                  <a:lnTo>
                    <a:pt x="534339" y="1094960"/>
                  </a:lnTo>
                  <a:lnTo>
                    <a:pt x="529477" y="1092568"/>
                  </a:lnTo>
                  <a:close/>
                  <a:moveTo>
                    <a:pt x="545001" y="1070484"/>
                  </a:moveTo>
                  <a:lnTo>
                    <a:pt x="553407" y="1075446"/>
                  </a:lnTo>
                  <a:cubicBezTo>
                    <a:pt x="553407" y="1075446"/>
                    <a:pt x="553407" y="1075446"/>
                    <a:pt x="543311" y="1082669"/>
                  </a:cubicBezTo>
                  <a:lnTo>
                    <a:pt x="538055" y="1086430"/>
                  </a:lnTo>
                  <a:close/>
                  <a:moveTo>
                    <a:pt x="546969" y="1065967"/>
                  </a:moveTo>
                  <a:lnTo>
                    <a:pt x="545001" y="1070484"/>
                  </a:lnTo>
                  <a:lnTo>
                    <a:pt x="543889" y="1069828"/>
                  </a:lnTo>
                  <a:cubicBezTo>
                    <a:pt x="542529" y="1069025"/>
                    <a:pt x="542529" y="1069025"/>
                    <a:pt x="542529" y="1069025"/>
                  </a:cubicBezTo>
                  <a:cubicBezTo>
                    <a:pt x="542529" y="1069025"/>
                    <a:pt x="543889" y="1068089"/>
                    <a:pt x="545928" y="1066684"/>
                  </a:cubicBezTo>
                  <a:close/>
                  <a:moveTo>
                    <a:pt x="554643" y="1048351"/>
                  </a:moveTo>
                  <a:lnTo>
                    <a:pt x="558846" y="1050832"/>
                  </a:lnTo>
                  <a:cubicBezTo>
                    <a:pt x="561565" y="1052438"/>
                    <a:pt x="564284" y="1054043"/>
                    <a:pt x="564284" y="1054043"/>
                  </a:cubicBezTo>
                  <a:cubicBezTo>
                    <a:pt x="564284" y="1054043"/>
                    <a:pt x="558846" y="1057788"/>
                    <a:pt x="553407" y="1061534"/>
                  </a:cubicBezTo>
                  <a:lnTo>
                    <a:pt x="546969" y="1065967"/>
                  </a:lnTo>
                  <a:close/>
                  <a:moveTo>
                    <a:pt x="556071" y="1045072"/>
                  </a:moveTo>
                  <a:lnTo>
                    <a:pt x="554643" y="1048351"/>
                  </a:lnTo>
                  <a:lnTo>
                    <a:pt x="553407" y="1047622"/>
                  </a:lnTo>
                  <a:close/>
                  <a:moveTo>
                    <a:pt x="583023" y="1017984"/>
                  </a:moveTo>
                  <a:lnTo>
                    <a:pt x="574890" y="1021136"/>
                  </a:lnTo>
                  <a:cubicBezTo>
                    <a:pt x="570267" y="1023009"/>
                    <a:pt x="565372" y="1025149"/>
                    <a:pt x="564284" y="1026219"/>
                  </a:cubicBezTo>
                  <a:cubicBezTo>
                    <a:pt x="564284" y="1026219"/>
                    <a:pt x="567547" y="1027289"/>
                    <a:pt x="570811" y="1028359"/>
                  </a:cubicBezTo>
                  <a:lnTo>
                    <a:pt x="576965" y="1030378"/>
                  </a:lnTo>
                  <a:close/>
                  <a:moveTo>
                    <a:pt x="590265" y="1003168"/>
                  </a:moveTo>
                  <a:lnTo>
                    <a:pt x="593699" y="1004556"/>
                  </a:lnTo>
                  <a:cubicBezTo>
                    <a:pt x="593699" y="1004556"/>
                    <a:pt x="582914" y="1023868"/>
                    <a:pt x="582914" y="1023868"/>
                  </a:cubicBezTo>
                  <a:cubicBezTo>
                    <a:pt x="582914" y="1023868"/>
                    <a:pt x="585071" y="1026013"/>
                    <a:pt x="585071" y="1026013"/>
                  </a:cubicBezTo>
                  <a:cubicBezTo>
                    <a:pt x="582914" y="1026013"/>
                    <a:pt x="569973" y="1047471"/>
                    <a:pt x="569973" y="1047471"/>
                  </a:cubicBezTo>
                  <a:cubicBezTo>
                    <a:pt x="569973" y="1047471"/>
                    <a:pt x="572130" y="1049616"/>
                    <a:pt x="572130" y="1049616"/>
                  </a:cubicBezTo>
                  <a:cubicBezTo>
                    <a:pt x="572130" y="1049616"/>
                    <a:pt x="559188" y="1075365"/>
                    <a:pt x="559188" y="1075365"/>
                  </a:cubicBezTo>
                  <a:cubicBezTo>
                    <a:pt x="559188" y="1075365"/>
                    <a:pt x="550560" y="1088240"/>
                    <a:pt x="550560" y="1090385"/>
                  </a:cubicBezTo>
                  <a:cubicBezTo>
                    <a:pt x="550560" y="1090385"/>
                    <a:pt x="547325" y="1094677"/>
                    <a:pt x="544090" y="1099236"/>
                  </a:cubicBezTo>
                  <a:lnTo>
                    <a:pt x="540358" y="1105269"/>
                  </a:lnTo>
                  <a:lnTo>
                    <a:pt x="576711" y="1030897"/>
                  </a:lnTo>
                  <a:lnTo>
                    <a:pt x="573598" y="1032874"/>
                  </a:lnTo>
                  <a:cubicBezTo>
                    <a:pt x="569111" y="1035750"/>
                    <a:pt x="561633" y="1040633"/>
                    <a:pt x="557146" y="1044044"/>
                  </a:cubicBezTo>
                  <a:lnTo>
                    <a:pt x="556071" y="1045072"/>
                  </a:lnTo>
                  <a:lnTo>
                    <a:pt x="570810" y="1011237"/>
                  </a:lnTo>
                  <a:cubicBezTo>
                    <a:pt x="570810" y="1011237"/>
                    <a:pt x="574073" y="1012842"/>
                    <a:pt x="577337" y="1014447"/>
                  </a:cubicBezTo>
                  <a:lnTo>
                    <a:pt x="583314" y="1017388"/>
                  </a:lnTo>
                  <a:close/>
                  <a:moveTo>
                    <a:pt x="598241" y="986850"/>
                  </a:moveTo>
                  <a:lnTo>
                    <a:pt x="590265" y="1003168"/>
                  </a:lnTo>
                  <a:lnTo>
                    <a:pt x="585071" y="1001069"/>
                  </a:lnTo>
                  <a:cubicBezTo>
                    <a:pt x="580757" y="999192"/>
                    <a:pt x="576443" y="997046"/>
                    <a:pt x="576443" y="995973"/>
                  </a:cubicBezTo>
                  <a:cubicBezTo>
                    <a:pt x="576443" y="995973"/>
                    <a:pt x="583453" y="993291"/>
                    <a:pt x="590463" y="990340"/>
                  </a:cubicBezTo>
                  <a:close/>
                  <a:moveTo>
                    <a:pt x="600802" y="981611"/>
                  </a:moveTo>
                  <a:lnTo>
                    <a:pt x="604483" y="983098"/>
                  </a:lnTo>
                  <a:cubicBezTo>
                    <a:pt x="604483" y="983635"/>
                    <a:pt x="602731" y="984708"/>
                    <a:pt x="600102" y="986015"/>
                  </a:cubicBezTo>
                  <a:lnTo>
                    <a:pt x="598241" y="986850"/>
                  </a:lnTo>
                  <a:close/>
                  <a:moveTo>
                    <a:pt x="608646" y="965564"/>
                  </a:moveTo>
                  <a:lnTo>
                    <a:pt x="600802" y="981611"/>
                  </a:lnTo>
                  <a:lnTo>
                    <a:pt x="595856" y="979612"/>
                  </a:lnTo>
                  <a:cubicBezTo>
                    <a:pt x="591542" y="977734"/>
                    <a:pt x="587228" y="975589"/>
                    <a:pt x="587228" y="974516"/>
                  </a:cubicBezTo>
                  <a:cubicBezTo>
                    <a:pt x="587228" y="974516"/>
                    <a:pt x="594238" y="971833"/>
                    <a:pt x="601248" y="968883"/>
                  </a:cubicBezTo>
                  <a:close/>
                  <a:moveTo>
                    <a:pt x="611399" y="959931"/>
                  </a:moveTo>
                  <a:lnTo>
                    <a:pt x="615268" y="961641"/>
                  </a:lnTo>
                  <a:cubicBezTo>
                    <a:pt x="615268" y="962178"/>
                    <a:pt x="613516" y="963250"/>
                    <a:pt x="610887" y="964558"/>
                  </a:cubicBezTo>
                  <a:lnTo>
                    <a:pt x="608646" y="965564"/>
                  </a:lnTo>
                  <a:close/>
                  <a:moveTo>
                    <a:pt x="617819" y="946797"/>
                  </a:moveTo>
                  <a:lnTo>
                    <a:pt x="611399" y="959931"/>
                  </a:lnTo>
                  <a:lnTo>
                    <a:pt x="607989" y="958423"/>
                  </a:lnTo>
                  <a:cubicBezTo>
                    <a:pt x="604484" y="956813"/>
                    <a:pt x="601248" y="955204"/>
                    <a:pt x="602327" y="955204"/>
                  </a:cubicBezTo>
                  <a:cubicBezTo>
                    <a:pt x="608258" y="951985"/>
                    <a:pt x="612707" y="949571"/>
                    <a:pt x="616043" y="947761"/>
                  </a:cubicBezTo>
                  <a:close/>
                  <a:moveTo>
                    <a:pt x="621046" y="940195"/>
                  </a:moveTo>
                  <a:lnTo>
                    <a:pt x="626053" y="942329"/>
                  </a:lnTo>
                  <a:cubicBezTo>
                    <a:pt x="626053" y="942329"/>
                    <a:pt x="626053" y="942329"/>
                    <a:pt x="623087" y="943939"/>
                  </a:cubicBezTo>
                  <a:lnTo>
                    <a:pt x="617819" y="946797"/>
                  </a:lnTo>
                  <a:close/>
                  <a:moveTo>
                    <a:pt x="625460" y="931164"/>
                  </a:moveTo>
                  <a:lnTo>
                    <a:pt x="621046" y="940195"/>
                  </a:lnTo>
                  <a:lnTo>
                    <a:pt x="618503" y="939111"/>
                  </a:lnTo>
                  <a:cubicBezTo>
                    <a:pt x="614729" y="937501"/>
                    <a:pt x="610954" y="935892"/>
                    <a:pt x="610954" y="935892"/>
                  </a:cubicBezTo>
                  <a:cubicBezTo>
                    <a:pt x="612033" y="934819"/>
                    <a:pt x="617425" y="933210"/>
                    <a:pt x="622548" y="931869"/>
                  </a:cubicBezTo>
                  <a:close/>
                  <a:moveTo>
                    <a:pt x="627820" y="926336"/>
                  </a:moveTo>
                  <a:lnTo>
                    <a:pt x="632524" y="929455"/>
                  </a:lnTo>
                  <a:lnTo>
                    <a:pt x="625460" y="931164"/>
                  </a:lnTo>
                  <a:close/>
                  <a:moveTo>
                    <a:pt x="632917" y="915908"/>
                  </a:moveTo>
                  <a:lnTo>
                    <a:pt x="627820" y="926336"/>
                  </a:lnTo>
                  <a:lnTo>
                    <a:pt x="626053" y="925163"/>
                  </a:lnTo>
                  <a:cubicBezTo>
                    <a:pt x="622818" y="923018"/>
                    <a:pt x="619582" y="920872"/>
                    <a:pt x="619582" y="920872"/>
                  </a:cubicBezTo>
                  <a:cubicBezTo>
                    <a:pt x="619582" y="920872"/>
                    <a:pt x="624435" y="919263"/>
                    <a:pt x="629558" y="917385"/>
                  </a:cubicBezTo>
                  <a:close/>
                  <a:moveTo>
                    <a:pt x="635801" y="910008"/>
                  </a:moveTo>
                  <a:lnTo>
                    <a:pt x="641151" y="912289"/>
                  </a:lnTo>
                  <a:lnTo>
                    <a:pt x="632917" y="915908"/>
                  </a:lnTo>
                  <a:close/>
                  <a:moveTo>
                    <a:pt x="643622" y="894008"/>
                  </a:moveTo>
                  <a:lnTo>
                    <a:pt x="635801" y="910008"/>
                  </a:lnTo>
                  <a:lnTo>
                    <a:pt x="633602" y="909070"/>
                  </a:lnTo>
                  <a:cubicBezTo>
                    <a:pt x="629827" y="907461"/>
                    <a:pt x="626053" y="905852"/>
                    <a:pt x="626053" y="905852"/>
                  </a:cubicBezTo>
                  <a:cubicBezTo>
                    <a:pt x="627131" y="904779"/>
                    <a:pt x="633602" y="900488"/>
                    <a:pt x="639803" y="896464"/>
                  </a:cubicBezTo>
                  <a:close/>
                  <a:moveTo>
                    <a:pt x="647341" y="886400"/>
                  </a:moveTo>
                  <a:lnTo>
                    <a:pt x="651936" y="888686"/>
                  </a:lnTo>
                  <a:cubicBezTo>
                    <a:pt x="651936" y="888686"/>
                    <a:pt x="650453" y="889625"/>
                    <a:pt x="648195" y="891066"/>
                  </a:cubicBezTo>
                  <a:lnTo>
                    <a:pt x="643622" y="894008"/>
                  </a:lnTo>
                  <a:close/>
                  <a:moveTo>
                    <a:pt x="654347" y="872067"/>
                  </a:moveTo>
                  <a:lnTo>
                    <a:pt x="647341" y="886400"/>
                  </a:lnTo>
                  <a:lnTo>
                    <a:pt x="645465" y="885467"/>
                  </a:lnTo>
                  <a:cubicBezTo>
                    <a:pt x="642230" y="883858"/>
                    <a:pt x="638994" y="882249"/>
                    <a:pt x="638994" y="882249"/>
                  </a:cubicBezTo>
                  <a:cubicBezTo>
                    <a:pt x="638994" y="882249"/>
                    <a:pt x="645465" y="877957"/>
                    <a:pt x="651936" y="873666"/>
                  </a:cubicBezTo>
                  <a:close/>
                  <a:moveTo>
                    <a:pt x="659685" y="861147"/>
                  </a:moveTo>
                  <a:lnTo>
                    <a:pt x="664878" y="865083"/>
                  </a:lnTo>
                  <a:cubicBezTo>
                    <a:pt x="664878" y="865083"/>
                    <a:pt x="663260" y="866156"/>
                    <a:pt x="660833" y="867765"/>
                  </a:cubicBezTo>
                  <a:lnTo>
                    <a:pt x="654347" y="872067"/>
                  </a:lnTo>
                  <a:close/>
                  <a:moveTo>
                    <a:pt x="663878" y="852568"/>
                  </a:moveTo>
                  <a:lnTo>
                    <a:pt x="659685" y="861147"/>
                  </a:lnTo>
                  <a:lnTo>
                    <a:pt x="659215" y="860791"/>
                  </a:lnTo>
                  <a:cubicBezTo>
                    <a:pt x="655710" y="858646"/>
                    <a:pt x="651936" y="856500"/>
                    <a:pt x="651936" y="856500"/>
                  </a:cubicBezTo>
                  <a:cubicBezTo>
                    <a:pt x="651936" y="856500"/>
                    <a:pt x="657328" y="854891"/>
                    <a:pt x="662721" y="853013"/>
                  </a:cubicBezTo>
                  <a:close/>
                  <a:moveTo>
                    <a:pt x="667420" y="845322"/>
                  </a:moveTo>
                  <a:lnTo>
                    <a:pt x="673505" y="847917"/>
                  </a:lnTo>
                  <a:cubicBezTo>
                    <a:pt x="673505" y="848453"/>
                    <a:pt x="672157" y="849258"/>
                    <a:pt x="670135" y="850163"/>
                  </a:cubicBezTo>
                  <a:lnTo>
                    <a:pt x="663878" y="852568"/>
                  </a:lnTo>
                  <a:close/>
                  <a:moveTo>
                    <a:pt x="671034" y="837927"/>
                  </a:moveTo>
                  <a:lnTo>
                    <a:pt x="667420" y="845322"/>
                  </a:lnTo>
                  <a:lnTo>
                    <a:pt x="665956" y="844698"/>
                  </a:lnTo>
                  <a:cubicBezTo>
                    <a:pt x="662181" y="843089"/>
                    <a:pt x="658407" y="841480"/>
                    <a:pt x="658407" y="841480"/>
                  </a:cubicBezTo>
                  <a:cubicBezTo>
                    <a:pt x="659485" y="841480"/>
                    <a:pt x="664878" y="839870"/>
                    <a:pt x="670000" y="838261"/>
                  </a:cubicBezTo>
                  <a:close/>
                  <a:moveTo>
                    <a:pt x="673918" y="832029"/>
                  </a:moveTo>
                  <a:lnTo>
                    <a:pt x="679976" y="835042"/>
                  </a:lnTo>
                  <a:lnTo>
                    <a:pt x="671034" y="837927"/>
                  </a:lnTo>
                  <a:close/>
                  <a:moveTo>
                    <a:pt x="678554" y="822544"/>
                  </a:moveTo>
                  <a:lnTo>
                    <a:pt x="673918" y="832029"/>
                  </a:lnTo>
                  <a:lnTo>
                    <a:pt x="673505" y="831824"/>
                  </a:lnTo>
                  <a:cubicBezTo>
                    <a:pt x="670270" y="830214"/>
                    <a:pt x="667034" y="828605"/>
                    <a:pt x="667034" y="828605"/>
                  </a:cubicBezTo>
                  <a:cubicBezTo>
                    <a:pt x="667034" y="828605"/>
                    <a:pt x="672427" y="825923"/>
                    <a:pt x="677819" y="822973"/>
                  </a:cubicBezTo>
                  <a:close/>
                  <a:moveTo>
                    <a:pt x="683198" y="813042"/>
                  </a:moveTo>
                  <a:lnTo>
                    <a:pt x="688604" y="815731"/>
                  </a:lnTo>
                  <a:cubicBezTo>
                    <a:pt x="688604" y="816267"/>
                    <a:pt x="687256" y="817340"/>
                    <a:pt x="685234" y="818648"/>
                  </a:cubicBezTo>
                  <a:lnTo>
                    <a:pt x="678554" y="822544"/>
                  </a:lnTo>
                  <a:close/>
                  <a:moveTo>
                    <a:pt x="687293" y="804665"/>
                  </a:moveTo>
                  <a:lnTo>
                    <a:pt x="685297" y="808748"/>
                  </a:lnTo>
                  <a:lnTo>
                    <a:pt x="683198" y="813042"/>
                  </a:lnTo>
                  <a:lnTo>
                    <a:pt x="682133" y="812512"/>
                  </a:lnTo>
                  <a:cubicBezTo>
                    <a:pt x="678898" y="810903"/>
                    <a:pt x="675662" y="809293"/>
                    <a:pt x="675662" y="809293"/>
                  </a:cubicBezTo>
                  <a:cubicBezTo>
                    <a:pt x="675662" y="809293"/>
                    <a:pt x="677010" y="808757"/>
                    <a:pt x="679032" y="807952"/>
                  </a:cubicBezTo>
                  <a:lnTo>
                    <a:pt x="681635" y="806917"/>
                  </a:lnTo>
                  <a:lnTo>
                    <a:pt x="686447" y="805002"/>
                  </a:lnTo>
                  <a:close/>
                  <a:moveTo>
                    <a:pt x="690607" y="797886"/>
                  </a:moveTo>
                  <a:lnTo>
                    <a:pt x="697231" y="800710"/>
                  </a:lnTo>
                  <a:cubicBezTo>
                    <a:pt x="697231" y="800710"/>
                    <a:pt x="695883" y="801247"/>
                    <a:pt x="693861" y="802051"/>
                  </a:cubicBezTo>
                  <a:lnTo>
                    <a:pt x="687293" y="804665"/>
                  </a:lnTo>
                  <a:close/>
                  <a:moveTo>
                    <a:pt x="695662" y="787544"/>
                  </a:moveTo>
                  <a:lnTo>
                    <a:pt x="690607" y="797886"/>
                  </a:lnTo>
                  <a:lnTo>
                    <a:pt x="689682" y="797492"/>
                  </a:lnTo>
                  <a:cubicBezTo>
                    <a:pt x="685907" y="795882"/>
                    <a:pt x="682133" y="794273"/>
                    <a:pt x="682133" y="794273"/>
                  </a:cubicBezTo>
                  <a:cubicBezTo>
                    <a:pt x="683211" y="794273"/>
                    <a:pt x="689143" y="791055"/>
                    <a:pt x="695075" y="787836"/>
                  </a:cubicBezTo>
                  <a:close/>
                  <a:moveTo>
                    <a:pt x="700278" y="778100"/>
                  </a:moveTo>
                  <a:lnTo>
                    <a:pt x="700467" y="778180"/>
                  </a:lnTo>
                  <a:cubicBezTo>
                    <a:pt x="704242" y="779790"/>
                    <a:pt x="708016" y="781399"/>
                    <a:pt x="708016" y="781399"/>
                  </a:cubicBezTo>
                  <a:lnTo>
                    <a:pt x="695662" y="787544"/>
                  </a:lnTo>
                  <a:close/>
                  <a:moveTo>
                    <a:pt x="706629" y="765107"/>
                  </a:moveTo>
                  <a:lnTo>
                    <a:pt x="700278" y="778100"/>
                  </a:lnTo>
                  <a:lnTo>
                    <a:pt x="692918" y="774962"/>
                  </a:lnTo>
                  <a:cubicBezTo>
                    <a:pt x="692918" y="773889"/>
                    <a:pt x="699388" y="769597"/>
                    <a:pt x="705859" y="765574"/>
                  </a:cubicBezTo>
                  <a:close/>
                  <a:moveTo>
                    <a:pt x="711834" y="754459"/>
                  </a:moveTo>
                  <a:lnTo>
                    <a:pt x="718801" y="757796"/>
                  </a:lnTo>
                  <a:cubicBezTo>
                    <a:pt x="718801" y="757796"/>
                    <a:pt x="717183" y="758734"/>
                    <a:pt x="714757" y="760176"/>
                  </a:cubicBezTo>
                  <a:lnTo>
                    <a:pt x="706629" y="765107"/>
                  </a:lnTo>
                  <a:close/>
                  <a:moveTo>
                    <a:pt x="717288" y="743299"/>
                  </a:moveTo>
                  <a:lnTo>
                    <a:pt x="711834" y="754459"/>
                  </a:lnTo>
                  <a:lnTo>
                    <a:pt x="711521" y="754309"/>
                  </a:lnTo>
                  <a:cubicBezTo>
                    <a:pt x="708016" y="752431"/>
                    <a:pt x="704781" y="750286"/>
                    <a:pt x="705859" y="749213"/>
                  </a:cubicBezTo>
                  <a:cubicBezTo>
                    <a:pt x="705859" y="749213"/>
                    <a:pt x="707477" y="748408"/>
                    <a:pt x="709903" y="747168"/>
                  </a:cubicBezTo>
                  <a:close/>
                  <a:moveTo>
                    <a:pt x="723630" y="730326"/>
                  </a:moveTo>
                  <a:lnTo>
                    <a:pt x="724193" y="730706"/>
                  </a:lnTo>
                  <a:cubicBezTo>
                    <a:pt x="727968" y="732583"/>
                    <a:pt x="731742" y="734192"/>
                    <a:pt x="731742" y="734192"/>
                  </a:cubicBezTo>
                  <a:cubicBezTo>
                    <a:pt x="731742" y="735265"/>
                    <a:pt x="725271" y="739020"/>
                    <a:pt x="718801" y="742507"/>
                  </a:cubicBezTo>
                  <a:lnTo>
                    <a:pt x="717288" y="743299"/>
                  </a:lnTo>
                  <a:close/>
                  <a:moveTo>
                    <a:pt x="727931" y="721526"/>
                  </a:moveTo>
                  <a:lnTo>
                    <a:pt x="723630" y="730326"/>
                  </a:lnTo>
                  <a:lnTo>
                    <a:pt x="716644" y="725609"/>
                  </a:lnTo>
                  <a:cubicBezTo>
                    <a:pt x="716644" y="725609"/>
                    <a:pt x="718127" y="725073"/>
                    <a:pt x="720351" y="724268"/>
                  </a:cubicBezTo>
                  <a:close/>
                  <a:moveTo>
                    <a:pt x="732080" y="713039"/>
                  </a:moveTo>
                  <a:lnTo>
                    <a:pt x="732821" y="713540"/>
                  </a:lnTo>
                  <a:cubicBezTo>
                    <a:pt x="736596" y="715417"/>
                    <a:pt x="740370" y="717027"/>
                    <a:pt x="740370" y="717027"/>
                  </a:cubicBezTo>
                  <a:cubicBezTo>
                    <a:pt x="740370" y="717027"/>
                    <a:pt x="734439" y="719172"/>
                    <a:pt x="728507" y="721318"/>
                  </a:cubicBezTo>
                  <a:lnTo>
                    <a:pt x="727931" y="721526"/>
                  </a:lnTo>
                  <a:close/>
                  <a:moveTo>
                    <a:pt x="734908" y="707253"/>
                  </a:moveTo>
                  <a:lnTo>
                    <a:pt x="732080" y="713039"/>
                  </a:lnTo>
                  <a:lnTo>
                    <a:pt x="725272" y="708444"/>
                  </a:lnTo>
                  <a:cubicBezTo>
                    <a:pt x="725272" y="708444"/>
                    <a:pt x="726620" y="708310"/>
                    <a:pt x="728642" y="708075"/>
                  </a:cubicBezTo>
                  <a:close/>
                  <a:moveTo>
                    <a:pt x="738689" y="699518"/>
                  </a:moveTo>
                  <a:lnTo>
                    <a:pt x="739291" y="699861"/>
                  </a:lnTo>
                  <a:cubicBezTo>
                    <a:pt x="743066" y="702006"/>
                    <a:pt x="746841" y="704152"/>
                    <a:pt x="746841" y="704152"/>
                  </a:cubicBezTo>
                  <a:cubicBezTo>
                    <a:pt x="746841" y="705225"/>
                    <a:pt x="741449" y="706298"/>
                    <a:pt x="736056" y="707103"/>
                  </a:cubicBezTo>
                  <a:lnTo>
                    <a:pt x="734908" y="707253"/>
                  </a:lnTo>
                  <a:close/>
                  <a:moveTo>
                    <a:pt x="742874" y="690955"/>
                  </a:moveTo>
                  <a:lnTo>
                    <a:pt x="738689" y="699518"/>
                  </a:lnTo>
                  <a:lnTo>
                    <a:pt x="731742" y="695569"/>
                  </a:lnTo>
                  <a:cubicBezTo>
                    <a:pt x="731742" y="695569"/>
                    <a:pt x="733360" y="694899"/>
                    <a:pt x="735786" y="693893"/>
                  </a:cubicBezTo>
                  <a:close/>
                  <a:moveTo>
                    <a:pt x="748421" y="679608"/>
                  </a:moveTo>
                  <a:lnTo>
                    <a:pt x="750076" y="680549"/>
                  </a:lnTo>
                  <a:cubicBezTo>
                    <a:pt x="753851" y="682695"/>
                    <a:pt x="757625" y="684840"/>
                    <a:pt x="757625" y="684840"/>
                  </a:cubicBezTo>
                  <a:cubicBezTo>
                    <a:pt x="757625" y="684840"/>
                    <a:pt x="751154" y="687523"/>
                    <a:pt x="744684" y="690205"/>
                  </a:cubicBezTo>
                  <a:lnTo>
                    <a:pt x="742874" y="690955"/>
                  </a:lnTo>
                  <a:close/>
                  <a:moveTo>
                    <a:pt x="752478" y="671308"/>
                  </a:moveTo>
                  <a:lnTo>
                    <a:pt x="748421" y="679608"/>
                  </a:lnTo>
                  <a:lnTo>
                    <a:pt x="742527" y="676257"/>
                  </a:lnTo>
                  <a:close/>
                  <a:moveTo>
                    <a:pt x="758710" y="658558"/>
                  </a:moveTo>
                  <a:lnTo>
                    <a:pt x="759782" y="659091"/>
                  </a:lnTo>
                  <a:cubicBezTo>
                    <a:pt x="764096" y="661237"/>
                    <a:pt x="768410" y="663383"/>
                    <a:pt x="768410" y="663383"/>
                  </a:cubicBezTo>
                  <a:cubicBezTo>
                    <a:pt x="768410" y="663383"/>
                    <a:pt x="768410" y="663383"/>
                    <a:pt x="757491" y="668814"/>
                  </a:cubicBezTo>
                  <a:lnTo>
                    <a:pt x="752478" y="671308"/>
                  </a:lnTo>
                  <a:close/>
                  <a:moveTo>
                    <a:pt x="764054" y="647624"/>
                  </a:moveTo>
                  <a:lnTo>
                    <a:pt x="758710" y="658558"/>
                  </a:lnTo>
                  <a:lnTo>
                    <a:pt x="751155" y="654800"/>
                  </a:lnTo>
                  <a:cubicBezTo>
                    <a:pt x="751694" y="654264"/>
                    <a:pt x="753716" y="653057"/>
                    <a:pt x="756480" y="651548"/>
                  </a:cubicBezTo>
                  <a:close/>
                  <a:moveTo>
                    <a:pt x="770766" y="633893"/>
                  </a:moveTo>
                  <a:lnTo>
                    <a:pt x="772724" y="634684"/>
                  </a:lnTo>
                  <a:cubicBezTo>
                    <a:pt x="777038" y="636561"/>
                    <a:pt x="781352" y="638707"/>
                    <a:pt x="781352" y="639780"/>
                  </a:cubicBezTo>
                  <a:cubicBezTo>
                    <a:pt x="780273" y="639780"/>
                    <a:pt x="773263" y="642999"/>
                    <a:pt x="766253" y="646485"/>
                  </a:cubicBezTo>
                  <a:lnTo>
                    <a:pt x="764054" y="647624"/>
                  </a:lnTo>
                  <a:close/>
                  <a:moveTo>
                    <a:pt x="774415" y="626427"/>
                  </a:moveTo>
                  <a:lnTo>
                    <a:pt x="770766" y="633893"/>
                  </a:lnTo>
                  <a:lnTo>
                    <a:pt x="764096" y="631197"/>
                  </a:lnTo>
                  <a:cubicBezTo>
                    <a:pt x="764635" y="630660"/>
                    <a:pt x="766523" y="629722"/>
                    <a:pt x="769050" y="628615"/>
                  </a:cubicBezTo>
                  <a:close/>
                  <a:moveTo>
                    <a:pt x="780079" y="614840"/>
                  </a:moveTo>
                  <a:lnTo>
                    <a:pt x="782430" y="616177"/>
                  </a:lnTo>
                  <a:cubicBezTo>
                    <a:pt x="786205" y="618322"/>
                    <a:pt x="789979" y="620468"/>
                    <a:pt x="789979" y="620468"/>
                  </a:cubicBezTo>
                  <a:cubicBezTo>
                    <a:pt x="789979" y="620468"/>
                    <a:pt x="784048" y="622614"/>
                    <a:pt x="777847" y="625028"/>
                  </a:cubicBezTo>
                  <a:lnTo>
                    <a:pt x="774415" y="626427"/>
                  </a:lnTo>
                  <a:close/>
                  <a:moveTo>
                    <a:pt x="782759" y="609358"/>
                  </a:moveTo>
                  <a:lnTo>
                    <a:pt x="780079" y="614840"/>
                  </a:lnTo>
                  <a:lnTo>
                    <a:pt x="774881" y="611885"/>
                  </a:lnTo>
                  <a:cubicBezTo>
                    <a:pt x="774881" y="611885"/>
                    <a:pt x="776229" y="611483"/>
                    <a:pt x="778251" y="610846"/>
                  </a:cubicBezTo>
                  <a:close/>
                  <a:moveTo>
                    <a:pt x="787570" y="599516"/>
                  </a:moveTo>
                  <a:lnTo>
                    <a:pt x="788901" y="600084"/>
                  </a:lnTo>
                  <a:cubicBezTo>
                    <a:pt x="792676" y="601693"/>
                    <a:pt x="796450" y="603302"/>
                    <a:pt x="796450" y="603302"/>
                  </a:cubicBezTo>
                  <a:cubicBezTo>
                    <a:pt x="796450" y="604375"/>
                    <a:pt x="791058" y="606521"/>
                    <a:pt x="785665" y="608398"/>
                  </a:cubicBezTo>
                  <a:lnTo>
                    <a:pt x="782759" y="609358"/>
                  </a:lnTo>
                  <a:close/>
                  <a:moveTo>
                    <a:pt x="792144" y="590159"/>
                  </a:moveTo>
                  <a:lnTo>
                    <a:pt x="787570" y="599516"/>
                  </a:lnTo>
                  <a:lnTo>
                    <a:pt x="781352" y="596865"/>
                  </a:lnTo>
                  <a:cubicBezTo>
                    <a:pt x="781352" y="596329"/>
                    <a:pt x="783104" y="595122"/>
                    <a:pt x="785767" y="593579"/>
                  </a:cubicBezTo>
                  <a:close/>
                  <a:moveTo>
                    <a:pt x="799848" y="574397"/>
                  </a:moveTo>
                  <a:lnTo>
                    <a:pt x="802921" y="576212"/>
                  </a:lnTo>
                  <a:cubicBezTo>
                    <a:pt x="807235" y="578090"/>
                    <a:pt x="811549" y="579699"/>
                    <a:pt x="811549" y="579699"/>
                  </a:cubicBezTo>
                  <a:cubicBezTo>
                    <a:pt x="810470" y="580772"/>
                    <a:pt x="802921" y="584527"/>
                    <a:pt x="795641" y="588282"/>
                  </a:cubicBezTo>
                  <a:lnTo>
                    <a:pt x="792144" y="590159"/>
                  </a:lnTo>
                  <a:close/>
                  <a:moveTo>
                    <a:pt x="804039" y="565821"/>
                  </a:moveTo>
                  <a:lnTo>
                    <a:pt x="799848" y="574397"/>
                  </a:lnTo>
                  <a:lnTo>
                    <a:pt x="794293" y="571116"/>
                  </a:lnTo>
                  <a:cubicBezTo>
                    <a:pt x="794293" y="571116"/>
                    <a:pt x="796046" y="570177"/>
                    <a:pt x="798708" y="568736"/>
                  </a:cubicBezTo>
                  <a:close/>
                  <a:moveTo>
                    <a:pt x="812368" y="548782"/>
                  </a:moveTo>
                  <a:lnTo>
                    <a:pt x="816941" y="550732"/>
                  </a:lnTo>
                  <a:cubicBezTo>
                    <a:pt x="820716" y="552341"/>
                    <a:pt x="824490" y="553950"/>
                    <a:pt x="824490" y="553950"/>
                  </a:cubicBezTo>
                  <a:cubicBezTo>
                    <a:pt x="823412" y="555023"/>
                    <a:pt x="815862" y="559315"/>
                    <a:pt x="808583" y="563338"/>
                  </a:cubicBezTo>
                  <a:lnTo>
                    <a:pt x="804039" y="565821"/>
                  </a:lnTo>
                  <a:close/>
                  <a:moveTo>
                    <a:pt x="814719" y="543972"/>
                  </a:moveTo>
                  <a:lnTo>
                    <a:pt x="812368" y="548782"/>
                  </a:lnTo>
                  <a:lnTo>
                    <a:pt x="809392" y="547513"/>
                  </a:lnTo>
                  <a:cubicBezTo>
                    <a:pt x="809392" y="546976"/>
                    <a:pt x="811009" y="545904"/>
                    <a:pt x="813436" y="544596"/>
                  </a:cubicBezTo>
                  <a:close/>
                  <a:moveTo>
                    <a:pt x="822577" y="527897"/>
                  </a:moveTo>
                  <a:lnTo>
                    <a:pt x="826647" y="529542"/>
                  </a:lnTo>
                  <a:cubicBezTo>
                    <a:pt x="830961" y="531420"/>
                    <a:pt x="835275" y="533566"/>
                    <a:pt x="835275" y="534638"/>
                  </a:cubicBezTo>
                  <a:cubicBezTo>
                    <a:pt x="835275" y="534638"/>
                    <a:pt x="828804" y="537321"/>
                    <a:pt x="822333" y="540271"/>
                  </a:cubicBezTo>
                  <a:lnTo>
                    <a:pt x="814719" y="543972"/>
                  </a:lnTo>
                  <a:close/>
                  <a:moveTo>
                    <a:pt x="824649" y="523657"/>
                  </a:moveTo>
                  <a:lnTo>
                    <a:pt x="822577" y="527897"/>
                  </a:lnTo>
                  <a:lnTo>
                    <a:pt x="818019" y="526055"/>
                  </a:lnTo>
                  <a:cubicBezTo>
                    <a:pt x="818019" y="526055"/>
                    <a:pt x="819502" y="525519"/>
                    <a:pt x="821727" y="524714"/>
                  </a:cubicBezTo>
                  <a:close/>
                  <a:moveTo>
                    <a:pt x="830572" y="511539"/>
                  </a:moveTo>
                  <a:lnTo>
                    <a:pt x="834196" y="513986"/>
                  </a:lnTo>
                  <a:cubicBezTo>
                    <a:pt x="837971" y="515863"/>
                    <a:pt x="841746" y="517473"/>
                    <a:pt x="841746" y="517473"/>
                  </a:cubicBezTo>
                  <a:cubicBezTo>
                    <a:pt x="841746" y="517473"/>
                    <a:pt x="835814" y="519618"/>
                    <a:pt x="829883" y="521764"/>
                  </a:cubicBezTo>
                  <a:lnTo>
                    <a:pt x="824649" y="523657"/>
                  </a:lnTo>
                  <a:close/>
                  <a:moveTo>
                    <a:pt x="833194" y="506176"/>
                  </a:moveTo>
                  <a:lnTo>
                    <a:pt x="830572" y="511539"/>
                  </a:lnTo>
                  <a:lnTo>
                    <a:pt x="826647" y="508890"/>
                  </a:lnTo>
                  <a:cubicBezTo>
                    <a:pt x="826647" y="508890"/>
                    <a:pt x="828265" y="508219"/>
                    <a:pt x="830691" y="507213"/>
                  </a:cubicBezTo>
                  <a:close/>
                  <a:moveTo>
                    <a:pt x="840465" y="491302"/>
                  </a:moveTo>
                  <a:lnTo>
                    <a:pt x="844981" y="493869"/>
                  </a:lnTo>
                  <a:cubicBezTo>
                    <a:pt x="848756" y="496015"/>
                    <a:pt x="852530" y="498161"/>
                    <a:pt x="852530" y="498161"/>
                  </a:cubicBezTo>
                  <a:cubicBezTo>
                    <a:pt x="852530" y="498161"/>
                    <a:pt x="846060" y="500843"/>
                    <a:pt x="839589" y="503525"/>
                  </a:cubicBezTo>
                  <a:lnTo>
                    <a:pt x="833194" y="506176"/>
                  </a:lnTo>
                  <a:close/>
                  <a:moveTo>
                    <a:pt x="841725" y="488724"/>
                  </a:moveTo>
                  <a:lnTo>
                    <a:pt x="840465" y="491302"/>
                  </a:lnTo>
                  <a:lnTo>
                    <a:pt x="837432" y="489578"/>
                  </a:lnTo>
                  <a:cubicBezTo>
                    <a:pt x="837432" y="489578"/>
                    <a:pt x="838780" y="489310"/>
                    <a:pt x="840802" y="488907"/>
                  </a:cubicBezTo>
                  <a:close/>
                  <a:moveTo>
                    <a:pt x="846919" y="478097"/>
                  </a:moveTo>
                  <a:lnTo>
                    <a:pt x="851452" y="480190"/>
                  </a:lnTo>
                  <a:cubicBezTo>
                    <a:pt x="855227" y="482068"/>
                    <a:pt x="859001" y="484214"/>
                    <a:pt x="859001" y="485286"/>
                  </a:cubicBezTo>
                  <a:cubicBezTo>
                    <a:pt x="859001" y="485286"/>
                    <a:pt x="853609" y="486359"/>
                    <a:pt x="848217" y="487432"/>
                  </a:cubicBezTo>
                  <a:lnTo>
                    <a:pt x="841725" y="488724"/>
                  </a:lnTo>
                  <a:close/>
                  <a:moveTo>
                    <a:pt x="848788" y="474273"/>
                  </a:moveTo>
                  <a:lnTo>
                    <a:pt x="846919" y="478097"/>
                  </a:lnTo>
                  <a:lnTo>
                    <a:pt x="843903" y="476703"/>
                  </a:lnTo>
                  <a:close/>
                  <a:moveTo>
                    <a:pt x="857462" y="456528"/>
                  </a:moveTo>
                  <a:lnTo>
                    <a:pt x="862236" y="458733"/>
                  </a:lnTo>
                  <a:cubicBezTo>
                    <a:pt x="866011" y="460610"/>
                    <a:pt x="869786" y="462756"/>
                    <a:pt x="869786" y="463829"/>
                  </a:cubicBezTo>
                  <a:cubicBezTo>
                    <a:pt x="869786" y="463829"/>
                    <a:pt x="869786" y="463829"/>
                    <a:pt x="858866" y="469260"/>
                  </a:cubicBezTo>
                  <a:lnTo>
                    <a:pt x="848788" y="474273"/>
                  </a:lnTo>
                  <a:close/>
                  <a:moveTo>
                    <a:pt x="858939" y="453507"/>
                  </a:moveTo>
                  <a:lnTo>
                    <a:pt x="857462" y="456528"/>
                  </a:lnTo>
                  <a:lnTo>
                    <a:pt x="854687" y="455246"/>
                  </a:lnTo>
                  <a:cubicBezTo>
                    <a:pt x="854687" y="454710"/>
                    <a:pt x="856035" y="454173"/>
                    <a:pt x="858057" y="453670"/>
                  </a:cubicBezTo>
                  <a:close/>
                  <a:moveTo>
                    <a:pt x="863836" y="443489"/>
                  </a:moveTo>
                  <a:lnTo>
                    <a:pt x="869516" y="445858"/>
                  </a:lnTo>
                  <a:cubicBezTo>
                    <a:pt x="873561" y="447736"/>
                    <a:pt x="877335" y="449882"/>
                    <a:pt x="876257" y="450955"/>
                  </a:cubicBezTo>
                  <a:cubicBezTo>
                    <a:pt x="876257" y="450955"/>
                    <a:pt x="870864" y="451491"/>
                    <a:pt x="865472" y="452296"/>
                  </a:cubicBezTo>
                  <a:lnTo>
                    <a:pt x="858939" y="453507"/>
                  </a:lnTo>
                  <a:close/>
                  <a:moveTo>
                    <a:pt x="865417" y="440253"/>
                  </a:moveTo>
                  <a:lnTo>
                    <a:pt x="863836" y="443489"/>
                  </a:lnTo>
                  <a:lnTo>
                    <a:pt x="861158" y="442372"/>
                  </a:lnTo>
                  <a:close/>
                  <a:moveTo>
                    <a:pt x="874233" y="422216"/>
                  </a:moveTo>
                  <a:lnTo>
                    <a:pt x="887041" y="429497"/>
                  </a:lnTo>
                  <a:cubicBezTo>
                    <a:pt x="887041" y="429497"/>
                    <a:pt x="887041" y="429497"/>
                    <a:pt x="876122" y="434929"/>
                  </a:cubicBezTo>
                  <a:lnTo>
                    <a:pt x="865417" y="440253"/>
                  </a:lnTo>
                  <a:close/>
                  <a:moveTo>
                    <a:pt x="875831" y="418948"/>
                  </a:moveTo>
                  <a:lnTo>
                    <a:pt x="874233" y="422216"/>
                  </a:lnTo>
                  <a:lnTo>
                    <a:pt x="873830" y="421987"/>
                  </a:lnTo>
                  <a:cubicBezTo>
                    <a:pt x="871943" y="420914"/>
                    <a:pt x="871943" y="420914"/>
                    <a:pt x="871943" y="420914"/>
                  </a:cubicBezTo>
                  <a:close/>
                  <a:moveTo>
                    <a:pt x="885266" y="399646"/>
                  </a:moveTo>
                  <a:lnTo>
                    <a:pt x="886502" y="400261"/>
                  </a:lnTo>
                  <a:cubicBezTo>
                    <a:pt x="888120" y="401066"/>
                    <a:pt x="891355" y="402675"/>
                    <a:pt x="897826" y="405894"/>
                  </a:cubicBezTo>
                  <a:cubicBezTo>
                    <a:pt x="897826" y="407503"/>
                    <a:pt x="883267" y="415147"/>
                    <a:pt x="875987" y="418869"/>
                  </a:cubicBezTo>
                  <a:lnTo>
                    <a:pt x="875831" y="418948"/>
                  </a:lnTo>
                  <a:close/>
                  <a:moveTo>
                    <a:pt x="885603" y="398956"/>
                  </a:moveTo>
                  <a:lnTo>
                    <a:pt x="885266" y="399646"/>
                  </a:lnTo>
                  <a:lnTo>
                    <a:pt x="884884" y="399457"/>
                  </a:lnTo>
                  <a:close/>
                  <a:moveTo>
                    <a:pt x="885488" y="395287"/>
                  </a:moveTo>
                  <a:lnTo>
                    <a:pt x="878344" y="409575"/>
                  </a:lnTo>
                  <a:cubicBezTo>
                    <a:pt x="878344" y="409575"/>
                    <a:pt x="875963" y="407534"/>
                    <a:pt x="875963" y="407534"/>
                  </a:cubicBezTo>
                  <a:cubicBezTo>
                    <a:pt x="875963" y="407534"/>
                    <a:pt x="885488" y="395287"/>
                    <a:pt x="885488" y="395287"/>
                  </a:cubicBezTo>
                  <a:close/>
                  <a:moveTo>
                    <a:pt x="893704" y="382383"/>
                  </a:moveTo>
                  <a:lnTo>
                    <a:pt x="900253" y="385510"/>
                  </a:lnTo>
                  <a:cubicBezTo>
                    <a:pt x="904297" y="387119"/>
                    <a:pt x="908611" y="388728"/>
                    <a:pt x="908611" y="388728"/>
                  </a:cubicBezTo>
                  <a:cubicBezTo>
                    <a:pt x="908611" y="388728"/>
                    <a:pt x="895265" y="393556"/>
                    <a:pt x="888592" y="396875"/>
                  </a:cubicBezTo>
                  <a:lnTo>
                    <a:pt x="885603" y="398956"/>
                  </a:lnTo>
                  <a:close/>
                  <a:moveTo>
                    <a:pt x="893807" y="382172"/>
                  </a:moveTo>
                  <a:lnTo>
                    <a:pt x="893704" y="382383"/>
                  </a:lnTo>
                  <a:lnTo>
                    <a:pt x="893512" y="382291"/>
                  </a:lnTo>
                  <a:close/>
                  <a:moveTo>
                    <a:pt x="902140" y="365125"/>
                  </a:moveTo>
                  <a:cubicBezTo>
                    <a:pt x="902140" y="365125"/>
                    <a:pt x="917238" y="371562"/>
                    <a:pt x="917238" y="371562"/>
                  </a:cubicBezTo>
                  <a:cubicBezTo>
                    <a:pt x="915620" y="373171"/>
                    <a:pt x="903083" y="378402"/>
                    <a:pt x="896916" y="380916"/>
                  </a:cubicBezTo>
                  <a:lnTo>
                    <a:pt x="893807" y="382172"/>
                  </a:lnTo>
                  <a:close/>
                  <a:moveTo>
                    <a:pt x="927606" y="342730"/>
                  </a:moveTo>
                  <a:lnTo>
                    <a:pt x="919573" y="361950"/>
                  </a:lnTo>
                  <a:cubicBezTo>
                    <a:pt x="919573" y="361950"/>
                    <a:pt x="904538" y="353367"/>
                    <a:pt x="904538" y="353367"/>
                  </a:cubicBezTo>
                  <a:cubicBezTo>
                    <a:pt x="911519" y="350148"/>
                    <a:pt x="916754" y="347734"/>
                    <a:pt x="920680" y="345924"/>
                  </a:cubicBezTo>
                  <a:close/>
                  <a:moveTo>
                    <a:pt x="929407" y="338423"/>
                  </a:moveTo>
                  <a:lnTo>
                    <a:pt x="932460" y="340492"/>
                  </a:lnTo>
                  <a:cubicBezTo>
                    <a:pt x="932460" y="340492"/>
                    <a:pt x="932460" y="340492"/>
                    <a:pt x="928970" y="342102"/>
                  </a:cubicBezTo>
                  <a:lnTo>
                    <a:pt x="927606" y="342730"/>
                  </a:lnTo>
                  <a:close/>
                  <a:moveTo>
                    <a:pt x="934019" y="327388"/>
                  </a:moveTo>
                  <a:lnTo>
                    <a:pt x="929407" y="338423"/>
                  </a:lnTo>
                  <a:lnTo>
                    <a:pt x="924943" y="335396"/>
                  </a:lnTo>
                  <a:cubicBezTo>
                    <a:pt x="921184" y="333519"/>
                    <a:pt x="917425" y="331909"/>
                    <a:pt x="917425" y="331909"/>
                  </a:cubicBezTo>
                  <a:cubicBezTo>
                    <a:pt x="917425" y="331909"/>
                    <a:pt x="923332" y="330300"/>
                    <a:pt x="929238" y="328691"/>
                  </a:cubicBezTo>
                  <a:close/>
                  <a:moveTo>
                    <a:pt x="935896" y="322897"/>
                  </a:moveTo>
                  <a:lnTo>
                    <a:pt x="941051" y="325472"/>
                  </a:lnTo>
                  <a:cubicBezTo>
                    <a:pt x="941051" y="325472"/>
                    <a:pt x="939574" y="325874"/>
                    <a:pt x="937359" y="326478"/>
                  </a:cubicBezTo>
                  <a:lnTo>
                    <a:pt x="934019" y="327388"/>
                  </a:lnTo>
                  <a:close/>
                  <a:moveTo>
                    <a:pt x="943715" y="304191"/>
                  </a:moveTo>
                  <a:lnTo>
                    <a:pt x="935896" y="322897"/>
                  </a:lnTo>
                  <a:lnTo>
                    <a:pt x="932460" y="321181"/>
                  </a:lnTo>
                  <a:cubicBezTo>
                    <a:pt x="928164" y="319035"/>
                    <a:pt x="923868" y="316889"/>
                    <a:pt x="923868" y="316889"/>
                  </a:cubicBezTo>
                  <a:cubicBezTo>
                    <a:pt x="923868" y="315816"/>
                    <a:pt x="930849" y="311525"/>
                    <a:pt x="937829" y="307501"/>
                  </a:cubicBezTo>
                  <a:close/>
                  <a:moveTo>
                    <a:pt x="946778" y="296862"/>
                  </a:moveTo>
                  <a:lnTo>
                    <a:pt x="951790" y="299723"/>
                  </a:lnTo>
                  <a:cubicBezTo>
                    <a:pt x="951790" y="299723"/>
                    <a:pt x="950045" y="300662"/>
                    <a:pt x="947427" y="302104"/>
                  </a:cubicBezTo>
                  <a:lnTo>
                    <a:pt x="943715" y="304191"/>
                  </a:lnTo>
                  <a:close/>
                  <a:moveTo>
                    <a:pt x="952371" y="283483"/>
                  </a:moveTo>
                  <a:lnTo>
                    <a:pt x="946778" y="296862"/>
                  </a:lnTo>
                  <a:lnTo>
                    <a:pt x="944273" y="295432"/>
                  </a:lnTo>
                  <a:cubicBezTo>
                    <a:pt x="940514" y="293286"/>
                    <a:pt x="936755" y="291140"/>
                    <a:pt x="936755" y="291140"/>
                  </a:cubicBezTo>
                  <a:cubicBezTo>
                    <a:pt x="936755" y="291140"/>
                    <a:pt x="942662" y="288458"/>
                    <a:pt x="948568" y="285508"/>
                  </a:cubicBezTo>
                  <a:close/>
                  <a:moveTo>
                    <a:pt x="955956" y="274906"/>
                  </a:moveTo>
                  <a:lnTo>
                    <a:pt x="960381" y="278266"/>
                  </a:lnTo>
                  <a:cubicBezTo>
                    <a:pt x="960381" y="278802"/>
                    <a:pt x="958905" y="279875"/>
                    <a:pt x="956690" y="281183"/>
                  </a:cubicBezTo>
                  <a:lnTo>
                    <a:pt x="952371" y="283483"/>
                  </a:lnTo>
                  <a:close/>
                  <a:moveTo>
                    <a:pt x="959694" y="265962"/>
                  </a:moveTo>
                  <a:lnTo>
                    <a:pt x="955956" y="274906"/>
                  </a:lnTo>
                  <a:lnTo>
                    <a:pt x="953669" y="273170"/>
                  </a:lnTo>
                  <a:cubicBezTo>
                    <a:pt x="949642" y="271292"/>
                    <a:pt x="945347" y="269683"/>
                    <a:pt x="945347" y="269683"/>
                  </a:cubicBezTo>
                  <a:cubicBezTo>
                    <a:pt x="946421" y="269683"/>
                    <a:pt x="952327" y="268073"/>
                    <a:pt x="957965" y="266464"/>
                  </a:cubicBezTo>
                  <a:close/>
                  <a:moveTo>
                    <a:pt x="962398" y="259492"/>
                  </a:moveTo>
                  <a:lnTo>
                    <a:pt x="968972" y="263245"/>
                  </a:lnTo>
                  <a:cubicBezTo>
                    <a:pt x="968972" y="263245"/>
                    <a:pt x="967630" y="263648"/>
                    <a:pt x="965583" y="264251"/>
                  </a:cubicBezTo>
                  <a:lnTo>
                    <a:pt x="959694" y="265962"/>
                  </a:lnTo>
                  <a:close/>
                  <a:moveTo>
                    <a:pt x="967986" y="246124"/>
                  </a:moveTo>
                  <a:lnTo>
                    <a:pt x="962398" y="259492"/>
                  </a:lnTo>
                  <a:lnTo>
                    <a:pt x="961455" y="258954"/>
                  </a:lnTo>
                  <a:cubicBezTo>
                    <a:pt x="957696" y="256808"/>
                    <a:pt x="953938" y="254663"/>
                    <a:pt x="953938" y="254663"/>
                  </a:cubicBezTo>
                  <a:cubicBezTo>
                    <a:pt x="953938" y="254663"/>
                    <a:pt x="960381" y="250908"/>
                    <a:pt x="966824" y="246884"/>
                  </a:cubicBezTo>
                  <a:close/>
                  <a:moveTo>
                    <a:pt x="972754" y="234716"/>
                  </a:moveTo>
                  <a:lnTo>
                    <a:pt x="974342" y="235351"/>
                  </a:lnTo>
                  <a:cubicBezTo>
                    <a:pt x="977026" y="236424"/>
                    <a:pt x="979711" y="237497"/>
                    <a:pt x="979711" y="237497"/>
                  </a:cubicBezTo>
                  <a:cubicBezTo>
                    <a:pt x="979711" y="238033"/>
                    <a:pt x="978100" y="239374"/>
                    <a:pt x="975684" y="241084"/>
                  </a:cubicBezTo>
                  <a:lnTo>
                    <a:pt x="967986" y="246124"/>
                  </a:lnTo>
                  <a:close/>
                  <a:moveTo>
                    <a:pt x="975311" y="228600"/>
                  </a:moveTo>
                  <a:lnTo>
                    <a:pt x="972754" y="234716"/>
                  </a:lnTo>
                  <a:lnTo>
                    <a:pt x="968972" y="233205"/>
                  </a:lnTo>
                  <a:close/>
                  <a:moveTo>
                    <a:pt x="982640" y="211065"/>
                  </a:moveTo>
                  <a:lnTo>
                    <a:pt x="986155" y="212821"/>
                  </a:lnTo>
                  <a:cubicBezTo>
                    <a:pt x="989376" y="214430"/>
                    <a:pt x="992598" y="216039"/>
                    <a:pt x="992598" y="216039"/>
                  </a:cubicBezTo>
                  <a:cubicBezTo>
                    <a:pt x="992598" y="216039"/>
                    <a:pt x="992598" y="216039"/>
                    <a:pt x="982631" y="223281"/>
                  </a:cubicBezTo>
                  <a:lnTo>
                    <a:pt x="975311" y="228600"/>
                  </a:lnTo>
                  <a:close/>
                  <a:moveTo>
                    <a:pt x="984796" y="205908"/>
                  </a:moveTo>
                  <a:lnTo>
                    <a:pt x="982640" y="211065"/>
                  </a:lnTo>
                  <a:lnTo>
                    <a:pt x="979711" y="209602"/>
                  </a:lnTo>
                  <a:cubicBezTo>
                    <a:pt x="979711" y="209602"/>
                    <a:pt x="981188" y="208529"/>
                    <a:pt x="983403" y="206920"/>
                  </a:cubicBezTo>
                  <a:close/>
                  <a:moveTo>
                    <a:pt x="993035" y="186195"/>
                  </a:moveTo>
                  <a:lnTo>
                    <a:pt x="997968" y="188413"/>
                  </a:lnTo>
                  <a:cubicBezTo>
                    <a:pt x="1000652" y="189754"/>
                    <a:pt x="1003337" y="191363"/>
                    <a:pt x="1003337" y="192436"/>
                  </a:cubicBezTo>
                  <a:cubicBezTo>
                    <a:pt x="1003337" y="192436"/>
                    <a:pt x="997431" y="196727"/>
                    <a:pt x="991524" y="201019"/>
                  </a:cubicBezTo>
                  <a:lnTo>
                    <a:pt x="984796" y="205908"/>
                  </a:lnTo>
                  <a:close/>
                  <a:moveTo>
                    <a:pt x="993258" y="185663"/>
                  </a:moveTo>
                  <a:lnTo>
                    <a:pt x="993035" y="186195"/>
                  </a:lnTo>
                  <a:lnTo>
                    <a:pt x="992598" y="185999"/>
                  </a:lnTo>
                  <a:close/>
                  <a:moveTo>
                    <a:pt x="1001189" y="166687"/>
                  </a:moveTo>
                  <a:cubicBezTo>
                    <a:pt x="1001189" y="168833"/>
                    <a:pt x="1014076" y="173124"/>
                    <a:pt x="1014076" y="173124"/>
                  </a:cubicBezTo>
                  <a:cubicBezTo>
                    <a:pt x="1014076" y="174733"/>
                    <a:pt x="1001995" y="181171"/>
                    <a:pt x="995954" y="184289"/>
                  </a:cubicBezTo>
                  <a:lnTo>
                    <a:pt x="993258" y="185663"/>
                  </a:lnTo>
                  <a:close/>
                  <a:moveTo>
                    <a:pt x="1018328" y="152254"/>
                  </a:moveTo>
                  <a:lnTo>
                    <a:pt x="1015664" y="165101"/>
                  </a:lnTo>
                  <a:cubicBezTo>
                    <a:pt x="1015664" y="165101"/>
                    <a:pt x="1004551" y="160815"/>
                    <a:pt x="1004551" y="158671"/>
                  </a:cubicBezTo>
                  <a:cubicBezTo>
                    <a:pt x="1004551" y="158671"/>
                    <a:pt x="1010108" y="155992"/>
                    <a:pt x="1015942" y="153314"/>
                  </a:cubicBezTo>
                  <a:close/>
                  <a:moveTo>
                    <a:pt x="1020477" y="141897"/>
                  </a:moveTo>
                  <a:lnTo>
                    <a:pt x="1022332" y="142866"/>
                  </a:lnTo>
                  <a:cubicBezTo>
                    <a:pt x="1025665" y="144741"/>
                    <a:pt x="1028999" y="146884"/>
                    <a:pt x="1028999" y="147956"/>
                  </a:cubicBezTo>
                  <a:cubicBezTo>
                    <a:pt x="1028444" y="147956"/>
                    <a:pt x="1026638" y="148625"/>
                    <a:pt x="1024242" y="149630"/>
                  </a:cubicBezTo>
                  <a:lnTo>
                    <a:pt x="1018328" y="152254"/>
                  </a:lnTo>
                  <a:close/>
                  <a:moveTo>
                    <a:pt x="1021462" y="137147"/>
                  </a:moveTo>
                  <a:lnTo>
                    <a:pt x="1020477" y="141897"/>
                  </a:lnTo>
                  <a:lnTo>
                    <a:pt x="1015664" y="139383"/>
                  </a:lnTo>
                  <a:cubicBezTo>
                    <a:pt x="1015664" y="139383"/>
                    <a:pt x="1017053" y="138847"/>
                    <a:pt x="1019136" y="138044"/>
                  </a:cubicBezTo>
                  <a:close/>
                  <a:moveTo>
                    <a:pt x="1024554" y="122238"/>
                  </a:moveTo>
                  <a:cubicBezTo>
                    <a:pt x="1024554" y="122238"/>
                    <a:pt x="1037889" y="128667"/>
                    <a:pt x="1037889" y="130810"/>
                  </a:cubicBezTo>
                  <a:cubicBezTo>
                    <a:pt x="1037889" y="130810"/>
                    <a:pt x="1032333" y="132954"/>
                    <a:pt x="1026777" y="135097"/>
                  </a:cubicBezTo>
                  <a:lnTo>
                    <a:pt x="1021462" y="137147"/>
                  </a:lnTo>
                  <a:close/>
                  <a:moveTo>
                    <a:pt x="1046178" y="97350"/>
                  </a:moveTo>
                  <a:lnTo>
                    <a:pt x="1036966" y="117475"/>
                  </a:lnTo>
                  <a:cubicBezTo>
                    <a:pt x="1036966" y="117475"/>
                    <a:pt x="1028363" y="113203"/>
                    <a:pt x="1028363" y="113203"/>
                  </a:cubicBezTo>
                  <a:cubicBezTo>
                    <a:pt x="1028363" y="112135"/>
                    <a:pt x="1033203" y="107863"/>
                    <a:pt x="1038042" y="103859"/>
                  </a:cubicBezTo>
                  <a:close/>
                  <a:moveTo>
                    <a:pt x="1046924" y="95720"/>
                  </a:moveTo>
                  <a:lnTo>
                    <a:pt x="1047721" y="96116"/>
                  </a:lnTo>
                  <a:lnTo>
                    <a:pt x="1046178" y="97350"/>
                  </a:lnTo>
                  <a:close/>
                  <a:moveTo>
                    <a:pt x="1055025" y="78021"/>
                  </a:moveTo>
                  <a:lnTo>
                    <a:pt x="1046924" y="95720"/>
                  </a:lnTo>
                  <a:lnTo>
                    <a:pt x="1043419" y="93980"/>
                  </a:lnTo>
                  <a:cubicBezTo>
                    <a:pt x="1041268" y="92912"/>
                    <a:pt x="1039117" y="91844"/>
                    <a:pt x="1039117" y="91844"/>
                  </a:cubicBezTo>
                  <a:cubicBezTo>
                    <a:pt x="1039117" y="90776"/>
                    <a:pt x="1043419" y="87572"/>
                    <a:pt x="1047720" y="84368"/>
                  </a:cubicBezTo>
                  <a:close/>
                  <a:moveTo>
                    <a:pt x="1055712" y="76519"/>
                  </a:moveTo>
                  <a:lnTo>
                    <a:pt x="1056324" y="76893"/>
                  </a:lnTo>
                  <a:lnTo>
                    <a:pt x="1055025" y="78021"/>
                  </a:lnTo>
                  <a:close/>
                  <a:moveTo>
                    <a:pt x="1062059" y="62654"/>
                  </a:moveTo>
                  <a:lnTo>
                    <a:pt x="1055712" y="76519"/>
                  </a:lnTo>
                  <a:lnTo>
                    <a:pt x="1052829" y="74757"/>
                  </a:lnTo>
                  <a:cubicBezTo>
                    <a:pt x="1050409" y="73689"/>
                    <a:pt x="1047721" y="72621"/>
                    <a:pt x="1047721" y="72621"/>
                  </a:cubicBezTo>
                  <a:cubicBezTo>
                    <a:pt x="1047721" y="72621"/>
                    <a:pt x="1053098" y="68883"/>
                    <a:pt x="1058475" y="65145"/>
                  </a:cubicBezTo>
                  <a:close/>
                  <a:moveTo>
                    <a:pt x="1065388" y="55381"/>
                  </a:moveTo>
                  <a:lnTo>
                    <a:pt x="1069229" y="57669"/>
                  </a:lnTo>
                  <a:cubicBezTo>
                    <a:pt x="1069229" y="57669"/>
                    <a:pt x="1067885" y="58604"/>
                    <a:pt x="1065868" y="60006"/>
                  </a:cubicBezTo>
                  <a:lnTo>
                    <a:pt x="1062059" y="62654"/>
                  </a:lnTo>
                  <a:close/>
                  <a:moveTo>
                    <a:pt x="1071099" y="42904"/>
                  </a:moveTo>
                  <a:lnTo>
                    <a:pt x="1065388" y="55381"/>
                  </a:lnTo>
                  <a:lnTo>
                    <a:pt x="1063852" y="54466"/>
                  </a:lnTo>
                  <a:cubicBezTo>
                    <a:pt x="1061163" y="52864"/>
                    <a:pt x="1058475" y="51262"/>
                    <a:pt x="1058475" y="51262"/>
                  </a:cubicBezTo>
                  <a:cubicBezTo>
                    <a:pt x="1058475" y="51262"/>
                    <a:pt x="1063314" y="48058"/>
                    <a:pt x="1068153" y="44854"/>
                  </a:cubicBezTo>
                  <a:close/>
                  <a:moveTo>
                    <a:pt x="1074008" y="36548"/>
                  </a:moveTo>
                  <a:lnTo>
                    <a:pt x="1077832" y="38446"/>
                  </a:lnTo>
                  <a:lnTo>
                    <a:pt x="1071099" y="42904"/>
                  </a:lnTo>
                  <a:close/>
                  <a:moveTo>
                    <a:pt x="1078262" y="27254"/>
                  </a:moveTo>
                  <a:lnTo>
                    <a:pt x="1074008" y="36548"/>
                  </a:lnTo>
                  <a:lnTo>
                    <a:pt x="1073530" y="36310"/>
                  </a:lnTo>
                  <a:cubicBezTo>
                    <a:pt x="1071380" y="35242"/>
                    <a:pt x="1069229" y="34174"/>
                    <a:pt x="1069229" y="34174"/>
                  </a:cubicBezTo>
                  <a:close/>
                  <a:moveTo>
                    <a:pt x="1082234" y="18577"/>
                  </a:moveTo>
                  <a:lnTo>
                    <a:pt x="1083209" y="19223"/>
                  </a:lnTo>
                  <a:cubicBezTo>
                    <a:pt x="1084822" y="20291"/>
                    <a:pt x="1086435" y="21359"/>
                    <a:pt x="1086435" y="21359"/>
                  </a:cubicBezTo>
                  <a:cubicBezTo>
                    <a:pt x="1086435" y="21359"/>
                    <a:pt x="1082671" y="24029"/>
                    <a:pt x="1078638" y="26966"/>
                  </a:cubicBezTo>
                  <a:lnTo>
                    <a:pt x="1078262" y="27254"/>
                  </a:lnTo>
                  <a:close/>
                  <a:moveTo>
                    <a:pt x="1085360" y="11748"/>
                  </a:moveTo>
                  <a:lnTo>
                    <a:pt x="1082234" y="18577"/>
                  </a:lnTo>
                  <a:lnTo>
                    <a:pt x="1079983" y="17087"/>
                  </a:lnTo>
                  <a:close/>
                  <a:moveTo>
                    <a:pt x="1090737" y="0"/>
                  </a:moveTo>
                  <a:cubicBezTo>
                    <a:pt x="1090737" y="0"/>
                    <a:pt x="1095038" y="2136"/>
                    <a:pt x="1095038" y="2136"/>
                  </a:cubicBezTo>
                  <a:cubicBezTo>
                    <a:pt x="1095038" y="2136"/>
                    <a:pt x="1091274" y="5874"/>
                    <a:pt x="1087511" y="9612"/>
                  </a:cubicBezTo>
                  <a:lnTo>
                    <a:pt x="1085360" y="11748"/>
                  </a:lnTo>
                  <a:close/>
                </a:path>
              </a:pathLst>
            </a:custGeom>
            <a:noFill/>
            <a:ln w="14288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9" name="自由: 形状 168"/>
            <p:cNvSpPr/>
            <p:nvPr/>
          </p:nvSpPr>
          <p:spPr bwMode="auto">
            <a:xfrm>
              <a:off x="3649922" y="5262562"/>
              <a:ext cx="2278063" cy="24752"/>
            </a:xfrm>
            <a:custGeom>
              <a:avLst/>
              <a:gdLst>
                <a:gd name="connsiteX0" fmla="*/ 2182813 w 2278063"/>
                <a:gd name="connsiteY0" fmla="*/ 22044 h 24752"/>
                <a:gd name="connsiteX1" fmla="*/ 2185006 w 2278063"/>
                <a:gd name="connsiteY1" fmla="*/ 22044 h 24752"/>
                <a:gd name="connsiteX2" fmla="*/ 2226659 w 2278063"/>
                <a:gd name="connsiteY2" fmla="*/ 22044 h 24752"/>
                <a:gd name="connsiteX3" fmla="*/ 2228851 w 2278063"/>
                <a:gd name="connsiteY3" fmla="*/ 23632 h 24752"/>
                <a:gd name="connsiteX4" fmla="*/ 2182813 w 2278063"/>
                <a:gd name="connsiteY4" fmla="*/ 22044 h 24752"/>
                <a:gd name="connsiteX5" fmla="*/ 1421125 w 2278063"/>
                <a:gd name="connsiteY5" fmla="*/ 21483 h 24752"/>
                <a:gd name="connsiteX6" fmla="*/ 1424825 w 2278063"/>
                <a:gd name="connsiteY6" fmla="*/ 23631 h 24752"/>
                <a:gd name="connsiteX7" fmla="*/ 1419164 w 2278063"/>
                <a:gd name="connsiteY7" fmla="*/ 22866 h 24752"/>
                <a:gd name="connsiteX8" fmla="*/ 1409242 w 2278063"/>
                <a:gd name="connsiteY8" fmla="*/ 21524 h 24752"/>
                <a:gd name="connsiteX9" fmla="*/ 1480230 w 2278063"/>
                <a:gd name="connsiteY9" fmla="*/ 21276 h 24752"/>
                <a:gd name="connsiteX10" fmla="*/ 1480894 w 2278063"/>
                <a:gd name="connsiteY10" fmla="*/ 21590 h 24752"/>
                <a:gd name="connsiteX11" fmla="*/ 1478438 w 2278063"/>
                <a:gd name="connsiteY11" fmla="*/ 21282 h 24752"/>
                <a:gd name="connsiteX12" fmla="*/ 1535622 w 2278063"/>
                <a:gd name="connsiteY12" fmla="*/ 21083 h 24752"/>
                <a:gd name="connsiteX13" fmla="*/ 1536963 w 2278063"/>
                <a:gd name="connsiteY13" fmla="*/ 21590 h 24752"/>
                <a:gd name="connsiteX14" fmla="*/ 1531151 w 2278063"/>
                <a:gd name="connsiteY14" fmla="*/ 21098 h 24752"/>
                <a:gd name="connsiteX15" fmla="*/ 1591546 w 2278063"/>
                <a:gd name="connsiteY15" fmla="*/ 20887 h 24752"/>
                <a:gd name="connsiteX16" fmla="*/ 1593032 w 2278063"/>
                <a:gd name="connsiteY16" fmla="*/ 21590 h 24752"/>
                <a:gd name="connsiteX17" fmla="*/ 1582315 w 2278063"/>
                <a:gd name="connsiteY17" fmla="*/ 20920 h 24752"/>
                <a:gd name="connsiteX18" fmla="*/ 1639869 w 2278063"/>
                <a:gd name="connsiteY18" fmla="*/ 20719 h 24752"/>
                <a:gd name="connsiteX19" fmla="*/ 1642631 w 2278063"/>
                <a:gd name="connsiteY19" fmla="*/ 21590 h 24752"/>
                <a:gd name="connsiteX20" fmla="*/ 1623526 w 2278063"/>
                <a:gd name="connsiteY20" fmla="*/ 20776 h 24752"/>
                <a:gd name="connsiteX21" fmla="*/ 1688424 w 2278063"/>
                <a:gd name="connsiteY21" fmla="*/ 20549 h 24752"/>
                <a:gd name="connsiteX22" fmla="*/ 1690074 w 2278063"/>
                <a:gd name="connsiteY22" fmla="*/ 21590 h 24752"/>
                <a:gd name="connsiteX23" fmla="*/ 1663118 w 2278063"/>
                <a:gd name="connsiteY23" fmla="*/ 21335 h 24752"/>
                <a:gd name="connsiteX24" fmla="*/ 1653117 w 2278063"/>
                <a:gd name="connsiteY24" fmla="*/ 20672 h 24752"/>
                <a:gd name="connsiteX25" fmla="*/ 1722738 w 2278063"/>
                <a:gd name="connsiteY25" fmla="*/ 20429 h 24752"/>
                <a:gd name="connsiteX26" fmla="*/ 1724578 w 2278063"/>
                <a:gd name="connsiteY26" fmla="*/ 21590 h 24752"/>
                <a:gd name="connsiteX27" fmla="*/ 1713256 w 2278063"/>
                <a:gd name="connsiteY27" fmla="*/ 20462 h 24752"/>
                <a:gd name="connsiteX28" fmla="*/ 1752911 w 2278063"/>
                <a:gd name="connsiteY28" fmla="*/ 20324 h 24752"/>
                <a:gd name="connsiteX29" fmla="*/ 1756925 w 2278063"/>
                <a:gd name="connsiteY29" fmla="*/ 21590 h 24752"/>
                <a:gd name="connsiteX30" fmla="*/ 1745140 w 2278063"/>
                <a:gd name="connsiteY30" fmla="*/ 20351 h 24752"/>
                <a:gd name="connsiteX31" fmla="*/ 1816319 w 2278063"/>
                <a:gd name="connsiteY31" fmla="*/ 20102 h 24752"/>
                <a:gd name="connsiteX32" fmla="*/ 1819464 w 2278063"/>
                <a:gd name="connsiteY32" fmla="*/ 21590 h 24752"/>
                <a:gd name="connsiteX33" fmla="*/ 1784960 w 2278063"/>
                <a:gd name="connsiteY33" fmla="*/ 20569 h 24752"/>
                <a:gd name="connsiteX34" fmla="*/ 1774142 w 2278063"/>
                <a:gd name="connsiteY34" fmla="*/ 20249 h 24752"/>
                <a:gd name="connsiteX35" fmla="*/ 1877151 w 2278063"/>
                <a:gd name="connsiteY35" fmla="*/ 19890 h 24752"/>
                <a:gd name="connsiteX36" fmla="*/ 1879846 w 2278063"/>
                <a:gd name="connsiteY36" fmla="*/ 21590 h 24752"/>
                <a:gd name="connsiteX37" fmla="*/ 1845342 w 2278063"/>
                <a:gd name="connsiteY37" fmla="*/ 20314 h 24752"/>
                <a:gd name="connsiteX38" fmla="*/ 1841645 w 2278063"/>
                <a:gd name="connsiteY38" fmla="*/ 20014 h 24752"/>
                <a:gd name="connsiteX39" fmla="*/ 1925675 w 2278063"/>
                <a:gd name="connsiteY39" fmla="*/ 19720 h 24752"/>
                <a:gd name="connsiteX40" fmla="*/ 1931602 w 2278063"/>
                <a:gd name="connsiteY40" fmla="*/ 21590 h 24752"/>
                <a:gd name="connsiteX41" fmla="*/ 1905235 w 2278063"/>
                <a:gd name="connsiteY41" fmla="*/ 19792 h 24752"/>
                <a:gd name="connsiteX42" fmla="*/ 305287 w 2278063"/>
                <a:gd name="connsiteY42" fmla="*/ 19608 h 24752"/>
                <a:gd name="connsiteX43" fmla="*/ 306150 w 2278063"/>
                <a:gd name="connsiteY43" fmla="*/ 20059 h 24752"/>
                <a:gd name="connsiteX44" fmla="*/ 296657 w 2278063"/>
                <a:gd name="connsiteY44" fmla="*/ 19678 h 24752"/>
                <a:gd name="connsiteX45" fmla="*/ 1974732 w 2278063"/>
                <a:gd name="connsiteY45" fmla="*/ 19549 h 24752"/>
                <a:gd name="connsiteX46" fmla="*/ 1981201 w 2278063"/>
                <a:gd name="connsiteY46" fmla="*/ 21590 h 24752"/>
                <a:gd name="connsiteX47" fmla="*/ 1929474 w 2278063"/>
                <a:gd name="connsiteY47" fmla="*/ 19707 h 24752"/>
                <a:gd name="connsiteX48" fmla="*/ 1925132 w 2278063"/>
                <a:gd name="connsiteY48" fmla="*/ 19549 h 24752"/>
                <a:gd name="connsiteX49" fmla="*/ 1929474 w 2278063"/>
                <a:gd name="connsiteY49" fmla="*/ 19707 h 24752"/>
                <a:gd name="connsiteX50" fmla="*/ 1925675 w 2278063"/>
                <a:gd name="connsiteY50" fmla="*/ 19720 h 24752"/>
                <a:gd name="connsiteX51" fmla="*/ 1750456 w 2278063"/>
                <a:gd name="connsiteY51" fmla="*/ 19549 h 24752"/>
                <a:gd name="connsiteX52" fmla="*/ 1774142 w 2278063"/>
                <a:gd name="connsiteY52" fmla="*/ 20249 h 24752"/>
                <a:gd name="connsiteX53" fmla="*/ 1752911 w 2278063"/>
                <a:gd name="connsiteY53" fmla="*/ 20324 h 24752"/>
                <a:gd name="connsiteX54" fmla="*/ 1636162 w 2278063"/>
                <a:gd name="connsiteY54" fmla="*/ 19549 h 24752"/>
                <a:gd name="connsiteX55" fmla="*/ 1653117 w 2278063"/>
                <a:gd name="connsiteY55" fmla="*/ 20672 h 24752"/>
                <a:gd name="connsiteX56" fmla="*/ 1639869 w 2278063"/>
                <a:gd name="connsiteY56" fmla="*/ 20719 h 24752"/>
                <a:gd name="connsiteX57" fmla="*/ 349793 w 2278063"/>
                <a:gd name="connsiteY57" fmla="*/ 19243 h 24752"/>
                <a:gd name="connsiteX58" fmla="*/ 351327 w 2278063"/>
                <a:gd name="connsiteY58" fmla="*/ 20059 h 24752"/>
                <a:gd name="connsiteX59" fmla="*/ 347412 w 2278063"/>
                <a:gd name="connsiteY59" fmla="*/ 19262 h 24752"/>
                <a:gd name="connsiteX60" fmla="*/ 2178706 w 2278063"/>
                <a:gd name="connsiteY60" fmla="*/ 19133 h 24752"/>
                <a:gd name="connsiteX61" fmla="*/ 2208213 w 2278063"/>
                <a:gd name="connsiteY61" fmla="*/ 19927 h 24752"/>
                <a:gd name="connsiteX62" fmla="*/ 2206087 w 2278063"/>
                <a:gd name="connsiteY62" fmla="*/ 19927 h 24752"/>
                <a:gd name="connsiteX63" fmla="*/ 2152920 w 2278063"/>
                <a:gd name="connsiteY63" fmla="*/ 19927 h 24752"/>
                <a:gd name="connsiteX64" fmla="*/ 2150794 w 2278063"/>
                <a:gd name="connsiteY64" fmla="*/ 19927 h 24752"/>
                <a:gd name="connsiteX65" fmla="*/ 2039850 w 2278063"/>
                <a:gd name="connsiteY65" fmla="*/ 19133 h 24752"/>
                <a:gd name="connsiteX66" fmla="*/ 2066749 w 2278063"/>
                <a:gd name="connsiteY66" fmla="*/ 19927 h 24752"/>
                <a:gd name="connsiteX67" fmla="*/ 2062445 w 2278063"/>
                <a:gd name="connsiteY67" fmla="*/ 19927 h 24752"/>
                <a:gd name="connsiteX68" fmla="*/ 2109788 w 2278063"/>
                <a:gd name="connsiteY68" fmla="*/ 22043 h 24752"/>
                <a:gd name="connsiteX69" fmla="*/ 2019406 w 2278063"/>
                <a:gd name="connsiteY69" fmla="*/ 22043 h 24752"/>
                <a:gd name="connsiteX70" fmla="*/ 2012950 w 2278063"/>
                <a:gd name="connsiteY70" fmla="*/ 19927 h 24752"/>
                <a:gd name="connsiteX71" fmla="*/ 2039850 w 2278063"/>
                <a:gd name="connsiteY71" fmla="*/ 19133 h 24752"/>
                <a:gd name="connsiteX72" fmla="*/ 398768 w 2278063"/>
                <a:gd name="connsiteY72" fmla="*/ 18841 h 24752"/>
                <a:gd name="connsiteX73" fmla="*/ 400807 w 2278063"/>
                <a:gd name="connsiteY73" fmla="*/ 20059 h 24752"/>
                <a:gd name="connsiteX74" fmla="*/ 393827 w 2278063"/>
                <a:gd name="connsiteY74" fmla="*/ 18882 h 24752"/>
                <a:gd name="connsiteX75" fmla="*/ 451433 w 2278063"/>
                <a:gd name="connsiteY75" fmla="*/ 18409 h 24752"/>
                <a:gd name="connsiteX76" fmla="*/ 454589 w 2278063"/>
                <a:gd name="connsiteY76" fmla="*/ 20059 h 24752"/>
                <a:gd name="connsiteX77" fmla="*/ 445984 w 2278063"/>
                <a:gd name="connsiteY77" fmla="*/ 18935 h 24752"/>
                <a:gd name="connsiteX78" fmla="*/ 442523 w 2278063"/>
                <a:gd name="connsiteY78" fmla="*/ 18482 h 24752"/>
                <a:gd name="connsiteX79" fmla="*/ 498703 w 2278063"/>
                <a:gd name="connsiteY79" fmla="*/ 18022 h 24752"/>
                <a:gd name="connsiteX80" fmla="*/ 506220 w 2278063"/>
                <a:gd name="connsiteY80" fmla="*/ 22308 h 24752"/>
                <a:gd name="connsiteX81" fmla="*/ 486494 w 2278063"/>
                <a:gd name="connsiteY81" fmla="*/ 18122 h 24752"/>
                <a:gd name="connsiteX82" fmla="*/ 545791 w 2278063"/>
                <a:gd name="connsiteY82" fmla="*/ 17636 h 24752"/>
                <a:gd name="connsiteX83" fmla="*/ 557851 w 2278063"/>
                <a:gd name="connsiteY83" fmla="*/ 24557 h 24752"/>
                <a:gd name="connsiteX84" fmla="*/ 545178 w 2278063"/>
                <a:gd name="connsiteY84" fmla="*/ 23046 h 24752"/>
                <a:gd name="connsiteX85" fmla="*/ 520850 w 2278063"/>
                <a:gd name="connsiteY85" fmla="*/ 17840 h 24752"/>
                <a:gd name="connsiteX86" fmla="*/ 1873376 w 2278063"/>
                <a:gd name="connsiteY86" fmla="*/ 17508 h 24752"/>
                <a:gd name="connsiteX87" fmla="*/ 1901680 w 2278063"/>
                <a:gd name="connsiteY87" fmla="*/ 19549 h 24752"/>
                <a:gd name="connsiteX88" fmla="*/ 1905235 w 2278063"/>
                <a:gd name="connsiteY88" fmla="*/ 19792 h 24752"/>
                <a:gd name="connsiteX89" fmla="*/ 1877151 w 2278063"/>
                <a:gd name="connsiteY89" fmla="*/ 19890 h 24752"/>
                <a:gd name="connsiteX90" fmla="*/ 1810838 w 2278063"/>
                <a:gd name="connsiteY90" fmla="*/ 17508 h 24752"/>
                <a:gd name="connsiteX91" fmla="*/ 1841645 w 2278063"/>
                <a:gd name="connsiteY91" fmla="*/ 20014 h 24752"/>
                <a:gd name="connsiteX92" fmla="*/ 1816319 w 2278063"/>
                <a:gd name="connsiteY92" fmla="*/ 20102 h 24752"/>
                <a:gd name="connsiteX93" fmla="*/ 1718108 w 2278063"/>
                <a:gd name="connsiteY93" fmla="*/ 17508 h 24752"/>
                <a:gd name="connsiteX94" fmla="*/ 1745140 w 2278063"/>
                <a:gd name="connsiteY94" fmla="*/ 20351 h 24752"/>
                <a:gd name="connsiteX95" fmla="*/ 1722738 w 2278063"/>
                <a:gd name="connsiteY95" fmla="*/ 20429 h 24752"/>
                <a:gd name="connsiteX96" fmla="*/ 1683604 w 2278063"/>
                <a:gd name="connsiteY96" fmla="*/ 17508 h 24752"/>
                <a:gd name="connsiteX97" fmla="*/ 1713256 w 2278063"/>
                <a:gd name="connsiteY97" fmla="*/ 20462 h 24752"/>
                <a:gd name="connsiteX98" fmla="*/ 1688424 w 2278063"/>
                <a:gd name="connsiteY98" fmla="*/ 20549 h 24752"/>
                <a:gd name="connsiteX99" fmla="*/ 1584406 w 2278063"/>
                <a:gd name="connsiteY99" fmla="*/ 17508 h 24752"/>
                <a:gd name="connsiteX100" fmla="*/ 1612710 w 2278063"/>
                <a:gd name="connsiteY100" fmla="*/ 20314 h 24752"/>
                <a:gd name="connsiteX101" fmla="*/ 1623526 w 2278063"/>
                <a:gd name="connsiteY101" fmla="*/ 20776 h 24752"/>
                <a:gd name="connsiteX102" fmla="*/ 1591546 w 2278063"/>
                <a:gd name="connsiteY102" fmla="*/ 20887 h 24752"/>
                <a:gd name="connsiteX103" fmla="*/ 1526180 w 2278063"/>
                <a:gd name="connsiteY103" fmla="*/ 17508 h 24752"/>
                <a:gd name="connsiteX104" fmla="*/ 1560415 w 2278063"/>
                <a:gd name="connsiteY104" fmla="*/ 19549 h 24752"/>
                <a:gd name="connsiteX105" fmla="*/ 1582315 w 2278063"/>
                <a:gd name="connsiteY105" fmla="*/ 20920 h 24752"/>
                <a:gd name="connsiteX106" fmla="*/ 1535622 w 2278063"/>
                <a:gd name="connsiteY106" fmla="*/ 21083 h 24752"/>
                <a:gd name="connsiteX107" fmla="*/ 1472268 w 2278063"/>
                <a:gd name="connsiteY107" fmla="*/ 17508 h 24752"/>
                <a:gd name="connsiteX108" fmla="*/ 1503807 w 2278063"/>
                <a:gd name="connsiteY108" fmla="*/ 18784 h 24752"/>
                <a:gd name="connsiteX109" fmla="*/ 1531151 w 2278063"/>
                <a:gd name="connsiteY109" fmla="*/ 21098 h 24752"/>
                <a:gd name="connsiteX110" fmla="*/ 1480230 w 2278063"/>
                <a:gd name="connsiteY110" fmla="*/ 21276 h 24752"/>
                <a:gd name="connsiteX111" fmla="*/ 1379538 w 2278063"/>
                <a:gd name="connsiteY111" fmla="*/ 17508 h 24752"/>
                <a:gd name="connsiteX112" fmla="*/ 1409242 w 2278063"/>
                <a:gd name="connsiteY112" fmla="*/ 21524 h 24752"/>
                <a:gd name="connsiteX113" fmla="*/ 1390321 w 2278063"/>
                <a:gd name="connsiteY113" fmla="*/ 21590 h 24752"/>
                <a:gd name="connsiteX114" fmla="*/ 1379538 w 2278063"/>
                <a:gd name="connsiteY114" fmla="*/ 17508 h 24752"/>
                <a:gd name="connsiteX115" fmla="*/ 597768 w 2278063"/>
                <a:gd name="connsiteY115" fmla="*/ 17210 h 24752"/>
                <a:gd name="connsiteX116" fmla="*/ 598725 w 2278063"/>
                <a:gd name="connsiteY116" fmla="*/ 17810 h 24752"/>
                <a:gd name="connsiteX117" fmla="*/ 609482 w 2278063"/>
                <a:gd name="connsiteY117" fmla="*/ 24557 h 24752"/>
                <a:gd name="connsiteX118" fmla="*/ 574283 w 2278063"/>
                <a:gd name="connsiteY118" fmla="*/ 17402 h 24752"/>
                <a:gd name="connsiteX119" fmla="*/ 0 w 2278063"/>
                <a:gd name="connsiteY119" fmla="*/ 17137 h 24752"/>
                <a:gd name="connsiteX120" fmla="*/ 20429 w 2278063"/>
                <a:gd name="connsiteY120" fmla="*/ 18219 h 24752"/>
                <a:gd name="connsiteX121" fmla="*/ 6451 w 2278063"/>
                <a:gd name="connsiteY121" fmla="*/ 19302 h 24752"/>
                <a:gd name="connsiteX122" fmla="*/ 0 w 2278063"/>
                <a:gd name="connsiteY122" fmla="*/ 17137 h 24752"/>
                <a:gd name="connsiteX123" fmla="*/ 36269 w 2278063"/>
                <a:gd name="connsiteY123" fmla="*/ 16993 h 24752"/>
                <a:gd name="connsiteX124" fmla="*/ 40857 w 2278063"/>
                <a:gd name="connsiteY124" fmla="*/ 19302 h 24752"/>
                <a:gd name="connsiteX125" fmla="*/ 20429 w 2278063"/>
                <a:gd name="connsiteY125" fmla="*/ 18219 h 24752"/>
                <a:gd name="connsiteX126" fmla="*/ 652649 w 2278063"/>
                <a:gd name="connsiteY126" fmla="*/ 16760 h 24752"/>
                <a:gd name="connsiteX127" fmla="*/ 663264 w 2278063"/>
                <a:gd name="connsiteY127" fmla="*/ 22308 h 24752"/>
                <a:gd name="connsiteX128" fmla="*/ 624810 w 2278063"/>
                <a:gd name="connsiteY128" fmla="*/ 17529 h 24752"/>
                <a:gd name="connsiteX129" fmla="*/ 621863 w 2278063"/>
                <a:gd name="connsiteY129" fmla="*/ 17012 h 24752"/>
                <a:gd name="connsiteX130" fmla="*/ 684420 w 2278063"/>
                <a:gd name="connsiteY130" fmla="*/ 16499 h 24752"/>
                <a:gd name="connsiteX131" fmla="*/ 695533 w 2278063"/>
                <a:gd name="connsiteY131" fmla="*/ 22308 h 24752"/>
                <a:gd name="connsiteX132" fmla="*/ 688273 w 2278063"/>
                <a:gd name="connsiteY132" fmla="*/ 20622 h 24752"/>
                <a:gd name="connsiteX133" fmla="*/ 671001 w 2278063"/>
                <a:gd name="connsiteY133" fmla="*/ 16609 h 24752"/>
                <a:gd name="connsiteX134" fmla="*/ 723507 w 2278063"/>
                <a:gd name="connsiteY134" fmla="*/ 16179 h 24752"/>
                <a:gd name="connsiteX135" fmla="*/ 734256 w 2278063"/>
                <a:gd name="connsiteY135" fmla="*/ 22308 h 24752"/>
                <a:gd name="connsiteX136" fmla="*/ 705640 w 2278063"/>
                <a:gd name="connsiteY136" fmla="*/ 16325 h 24752"/>
                <a:gd name="connsiteX137" fmla="*/ 780608 w 2278063"/>
                <a:gd name="connsiteY137" fmla="*/ 15710 h 24752"/>
                <a:gd name="connsiteX138" fmla="*/ 794492 w 2278063"/>
                <a:gd name="connsiteY138" fmla="*/ 22308 h 24752"/>
                <a:gd name="connsiteX139" fmla="*/ 754786 w 2278063"/>
                <a:gd name="connsiteY139" fmla="*/ 15922 h 24752"/>
                <a:gd name="connsiteX140" fmla="*/ 816476 w 2278063"/>
                <a:gd name="connsiteY140" fmla="*/ 15416 h 24752"/>
                <a:gd name="connsiteX141" fmla="*/ 818157 w 2278063"/>
                <a:gd name="connsiteY141" fmla="*/ 16405 h 24752"/>
                <a:gd name="connsiteX142" fmla="*/ 831064 w 2278063"/>
                <a:gd name="connsiteY142" fmla="*/ 22308 h 24752"/>
                <a:gd name="connsiteX143" fmla="*/ 800946 w 2278063"/>
                <a:gd name="connsiteY143" fmla="*/ 15842 h 24752"/>
                <a:gd name="connsiteX144" fmla="*/ 799156 w 2278063"/>
                <a:gd name="connsiteY144" fmla="*/ 15558 h 24752"/>
                <a:gd name="connsiteX145" fmla="*/ 854626 w 2278063"/>
                <a:gd name="connsiteY145" fmla="*/ 15103 h 24752"/>
                <a:gd name="connsiteX146" fmla="*/ 857955 w 2278063"/>
                <a:gd name="connsiteY146" fmla="*/ 16686 h 24752"/>
                <a:gd name="connsiteX147" fmla="*/ 869787 w 2278063"/>
                <a:gd name="connsiteY147" fmla="*/ 22308 h 24752"/>
                <a:gd name="connsiteX148" fmla="*/ 861720 w 2278063"/>
                <a:gd name="connsiteY148" fmla="*/ 20622 h 24752"/>
                <a:gd name="connsiteX149" fmla="*/ 836057 w 2278063"/>
                <a:gd name="connsiteY149" fmla="*/ 15256 h 24752"/>
                <a:gd name="connsiteX150" fmla="*/ 914378 w 2278063"/>
                <a:gd name="connsiteY150" fmla="*/ 14614 h 24752"/>
                <a:gd name="connsiteX151" fmla="*/ 927872 w 2278063"/>
                <a:gd name="connsiteY151" fmla="*/ 22308 h 24752"/>
                <a:gd name="connsiteX152" fmla="*/ 886998 w 2278063"/>
                <a:gd name="connsiteY152" fmla="*/ 15842 h 24752"/>
                <a:gd name="connsiteX153" fmla="*/ 881279 w 2278063"/>
                <a:gd name="connsiteY153" fmla="*/ 14885 h 24752"/>
                <a:gd name="connsiteX154" fmla="*/ 70945 w 2278063"/>
                <a:gd name="connsiteY154" fmla="*/ 14307 h 24752"/>
                <a:gd name="connsiteX155" fmla="*/ 81713 w 2278063"/>
                <a:gd name="connsiteY155" fmla="*/ 21466 h 24752"/>
                <a:gd name="connsiteX156" fmla="*/ 69046 w 2278063"/>
                <a:gd name="connsiteY156" fmla="*/ 19335 h 24752"/>
                <a:gd name="connsiteX157" fmla="*/ 54743 w 2278063"/>
                <a:gd name="connsiteY157" fmla="*/ 15562 h 24752"/>
                <a:gd name="connsiteX158" fmla="*/ 958915 w 2278063"/>
                <a:gd name="connsiteY158" fmla="*/ 14248 h 24752"/>
                <a:gd name="connsiteX159" fmla="*/ 961217 w 2278063"/>
                <a:gd name="connsiteY159" fmla="*/ 15561 h 24752"/>
                <a:gd name="connsiteX160" fmla="*/ 973049 w 2278063"/>
                <a:gd name="connsiteY160" fmla="*/ 22308 h 24752"/>
                <a:gd name="connsiteX161" fmla="*/ 964444 w 2278063"/>
                <a:gd name="connsiteY161" fmla="*/ 20622 h 24752"/>
                <a:gd name="connsiteX162" fmla="*/ 933014 w 2278063"/>
                <a:gd name="connsiteY162" fmla="*/ 14461 h 24752"/>
                <a:gd name="connsiteX163" fmla="*/ 994159 w 2278063"/>
                <a:gd name="connsiteY163" fmla="*/ 13959 h 24752"/>
                <a:gd name="connsiteX164" fmla="*/ 998058 w 2278063"/>
                <a:gd name="connsiteY164" fmla="*/ 16405 h 24752"/>
                <a:gd name="connsiteX165" fmla="*/ 1011772 w 2278063"/>
                <a:gd name="connsiteY165" fmla="*/ 22308 h 24752"/>
                <a:gd name="connsiteX166" fmla="*/ 980579 w 2278063"/>
                <a:gd name="connsiteY166" fmla="*/ 14718 h 24752"/>
                <a:gd name="connsiteX167" fmla="*/ 977301 w 2278063"/>
                <a:gd name="connsiteY167" fmla="*/ 14098 h 24752"/>
                <a:gd name="connsiteX168" fmla="*/ 1027965 w 2278063"/>
                <a:gd name="connsiteY168" fmla="*/ 13682 h 24752"/>
                <a:gd name="connsiteX169" fmla="*/ 1032209 w 2278063"/>
                <a:gd name="connsiteY169" fmla="*/ 16405 h 24752"/>
                <a:gd name="connsiteX170" fmla="*/ 1044041 w 2278063"/>
                <a:gd name="connsiteY170" fmla="*/ 22308 h 24752"/>
                <a:gd name="connsiteX171" fmla="*/ 1014999 w 2278063"/>
                <a:gd name="connsiteY171" fmla="*/ 16405 h 24752"/>
                <a:gd name="connsiteX172" fmla="*/ 1006238 w 2278063"/>
                <a:gd name="connsiteY172" fmla="*/ 13860 h 24752"/>
                <a:gd name="connsiteX173" fmla="*/ 1057646 w 2278063"/>
                <a:gd name="connsiteY173" fmla="*/ 13439 h 24752"/>
                <a:gd name="connsiteX174" fmla="*/ 1064479 w 2278063"/>
                <a:gd name="connsiteY174" fmla="*/ 16686 h 24752"/>
                <a:gd name="connsiteX175" fmla="*/ 1076311 w 2278063"/>
                <a:gd name="connsiteY175" fmla="*/ 22308 h 24752"/>
                <a:gd name="connsiteX176" fmla="*/ 1048344 w 2278063"/>
                <a:gd name="connsiteY176" fmla="*/ 16405 h 24752"/>
                <a:gd name="connsiteX177" fmla="*/ 1038010 w 2278063"/>
                <a:gd name="connsiteY177" fmla="*/ 13600 h 24752"/>
                <a:gd name="connsiteX178" fmla="*/ 1105914 w 2278063"/>
                <a:gd name="connsiteY178" fmla="*/ 13043 h 24752"/>
                <a:gd name="connsiteX179" fmla="*/ 1112883 w 2278063"/>
                <a:gd name="connsiteY179" fmla="*/ 16686 h 24752"/>
                <a:gd name="connsiteX180" fmla="*/ 1123639 w 2278063"/>
                <a:gd name="connsiteY180" fmla="*/ 22308 h 24752"/>
                <a:gd name="connsiteX181" fmla="*/ 1088950 w 2278063"/>
                <a:gd name="connsiteY181" fmla="*/ 15842 h 24752"/>
                <a:gd name="connsiteX182" fmla="*/ 1075488 w 2278063"/>
                <a:gd name="connsiteY182" fmla="*/ 13293 h 24752"/>
                <a:gd name="connsiteX183" fmla="*/ 1152811 w 2278063"/>
                <a:gd name="connsiteY183" fmla="*/ 12659 h 24752"/>
                <a:gd name="connsiteX184" fmla="*/ 1161287 w 2278063"/>
                <a:gd name="connsiteY184" fmla="*/ 16686 h 24752"/>
                <a:gd name="connsiteX185" fmla="*/ 1173119 w 2278063"/>
                <a:gd name="connsiteY185" fmla="*/ 22308 h 24752"/>
                <a:gd name="connsiteX186" fmla="*/ 1137623 w 2278063"/>
                <a:gd name="connsiteY186" fmla="*/ 15842 h 24752"/>
                <a:gd name="connsiteX187" fmla="*/ 1116204 w 2278063"/>
                <a:gd name="connsiteY187" fmla="*/ 12959 h 24752"/>
                <a:gd name="connsiteX188" fmla="*/ 1207837 w 2278063"/>
                <a:gd name="connsiteY188" fmla="*/ 12207 h 24752"/>
                <a:gd name="connsiteX189" fmla="*/ 1218027 w 2278063"/>
                <a:gd name="connsiteY189" fmla="*/ 16967 h 24752"/>
                <a:gd name="connsiteX190" fmla="*/ 1229052 w 2278063"/>
                <a:gd name="connsiteY190" fmla="*/ 24557 h 24752"/>
                <a:gd name="connsiteX191" fmla="*/ 1190060 w 2278063"/>
                <a:gd name="connsiteY191" fmla="*/ 16967 h 24752"/>
                <a:gd name="connsiteX192" fmla="*/ 1160020 w 2278063"/>
                <a:gd name="connsiteY192" fmla="*/ 12599 h 24752"/>
                <a:gd name="connsiteX193" fmla="*/ 103360 w 2278063"/>
                <a:gd name="connsiteY193" fmla="*/ 11797 h 24752"/>
                <a:gd name="connsiteX194" fmla="*/ 118269 w 2278063"/>
                <a:gd name="connsiteY194" fmla="*/ 19302 h 24752"/>
                <a:gd name="connsiteX195" fmla="*/ 108156 w 2278063"/>
                <a:gd name="connsiteY195" fmla="*/ 17238 h 24752"/>
                <a:gd name="connsiteX196" fmla="*/ 91996 w 2278063"/>
                <a:gd name="connsiteY196" fmla="*/ 12677 h 24752"/>
                <a:gd name="connsiteX197" fmla="*/ 1266668 w 2278063"/>
                <a:gd name="connsiteY197" fmla="*/ 11725 h 24752"/>
                <a:gd name="connsiteX198" fmla="*/ 1274498 w 2278063"/>
                <a:gd name="connsiteY198" fmla="*/ 16686 h 24752"/>
                <a:gd name="connsiteX199" fmla="*/ 1284985 w 2278063"/>
                <a:gd name="connsiteY199" fmla="*/ 22308 h 24752"/>
                <a:gd name="connsiteX200" fmla="*/ 1245187 w 2278063"/>
                <a:gd name="connsiteY200" fmla="*/ 14999 h 24752"/>
                <a:gd name="connsiteX201" fmla="*/ 1225477 w 2278063"/>
                <a:gd name="connsiteY201" fmla="*/ 12063 h 24752"/>
                <a:gd name="connsiteX202" fmla="*/ 1401103 w 2278063"/>
                <a:gd name="connsiteY202" fmla="*/ 11384 h 24752"/>
                <a:gd name="connsiteX203" fmla="*/ 1440190 w 2278063"/>
                <a:gd name="connsiteY203" fmla="*/ 16487 h 24752"/>
                <a:gd name="connsiteX204" fmla="*/ 1478438 w 2278063"/>
                <a:gd name="connsiteY204" fmla="*/ 21282 h 24752"/>
                <a:gd name="connsiteX205" fmla="*/ 1421125 w 2278063"/>
                <a:gd name="connsiteY205" fmla="*/ 21483 h 24752"/>
                <a:gd name="connsiteX206" fmla="*/ 1412964 w 2278063"/>
                <a:gd name="connsiteY206" fmla="*/ 16742 h 24752"/>
                <a:gd name="connsiteX207" fmla="*/ 1401103 w 2278063"/>
                <a:gd name="connsiteY207" fmla="*/ 11384 h 24752"/>
                <a:gd name="connsiteX208" fmla="*/ 1313546 w 2278063"/>
                <a:gd name="connsiteY208" fmla="*/ 11341 h 24752"/>
                <a:gd name="connsiteX209" fmla="*/ 1325591 w 2278063"/>
                <a:gd name="connsiteY209" fmla="*/ 16967 h 24752"/>
                <a:gd name="connsiteX210" fmla="*/ 1336616 w 2278063"/>
                <a:gd name="connsiteY210" fmla="*/ 24557 h 24752"/>
                <a:gd name="connsiteX211" fmla="*/ 1301120 w 2278063"/>
                <a:gd name="connsiteY211" fmla="*/ 16967 h 24752"/>
                <a:gd name="connsiteX212" fmla="*/ 1269465 w 2278063"/>
                <a:gd name="connsiteY212" fmla="*/ 11702 h 24752"/>
                <a:gd name="connsiteX213" fmla="*/ 1347373 w 2278063"/>
                <a:gd name="connsiteY213" fmla="*/ 11063 h 24752"/>
                <a:gd name="connsiteX214" fmla="*/ 1373188 w 2278063"/>
                <a:gd name="connsiteY214" fmla="*/ 24557 h 24752"/>
                <a:gd name="connsiteX215" fmla="*/ 1322062 w 2278063"/>
                <a:gd name="connsiteY215" fmla="*/ 12539 h 24752"/>
                <a:gd name="connsiteX216" fmla="*/ 1314610 w 2278063"/>
                <a:gd name="connsiteY216" fmla="*/ 11332 h 24752"/>
                <a:gd name="connsiteX217" fmla="*/ 1312952 w 2278063"/>
                <a:gd name="connsiteY217" fmla="*/ 11063 h 24752"/>
                <a:gd name="connsiteX218" fmla="*/ 1314610 w 2278063"/>
                <a:gd name="connsiteY218" fmla="*/ 11332 h 24752"/>
                <a:gd name="connsiteX219" fmla="*/ 1313546 w 2278063"/>
                <a:gd name="connsiteY219" fmla="*/ 11341 h 24752"/>
                <a:gd name="connsiteX220" fmla="*/ 1265624 w 2278063"/>
                <a:gd name="connsiteY220" fmla="*/ 11063 h 24752"/>
                <a:gd name="connsiteX221" fmla="*/ 1269465 w 2278063"/>
                <a:gd name="connsiteY221" fmla="*/ 11702 h 24752"/>
                <a:gd name="connsiteX222" fmla="*/ 1266668 w 2278063"/>
                <a:gd name="connsiteY222" fmla="*/ 11725 h 24752"/>
                <a:gd name="connsiteX223" fmla="*/ 1149454 w 2278063"/>
                <a:gd name="connsiteY223" fmla="*/ 11063 h 24752"/>
                <a:gd name="connsiteX224" fmla="*/ 1160020 w 2278063"/>
                <a:gd name="connsiteY224" fmla="*/ 12599 h 24752"/>
                <a:gd name="connsiteX225" fmla="*/ 1152811 w 2278063"/>
                <a:gd name="connsiteY225" fmla="*/ 12659 h 24752"/>
                <a:gd name="connsiteX226" fmla="*/ 1102126 w 2278063"/>
                <a:gd name="connsiteY226" fmla="*/ 11063 h 24752"/>
                <a:gd name="connsiteX227" fmla="*/ 1116204 w 2278063"/>
                <a:gd name="connsiteY227" fmla="*/ 12959 h 24752"/>
                <a:gd name="connsiteX228" fmla="*/ 1105914 w 2278063"/>
                <a:gd name="connsiteY228" fmla="*/ 13043 h 24752"/>
                <a:gd name="connsiteX229" fmla="*/ 1052647 w 2278063"/>
                <a:gd name="connsiteY229" fmla="*/ 11063 h 24752"/>
                <a:gd name="connsiteX230" fmla="*/ 1064647 w 2278063"/>
                <a:gd name="connsiteY230" fmla="*/ 11239 h 24752"/>
                <a:gd name="connsiteX231" fmla="*/ 1075488 w 2278063"/>
                <a:gd name="connsiteY231" fmla="*/ 13293 h 24752"/>
                <a:gd name="connsiteX232" fmla="*/ 1057646 w 2278063"/>
                <a:gd name="connsiteY232" fmla="*/ 13439 h 24752"/>
                <a:gd name="connsiteX233" fmla="*/ 846123 w 2278063"/>
                <a:gd name="connsiteY233" fmla="*/ 11063 h 24752"/>
                <a:gd name="connsiteX234" fmla="*/ 859501 w 2278063"/>
                <a:gd name="connsiteY234" fmla="*/ 11239 h 24752"/>
                <a:gd name="connsiteX235" fmla="*/ 881279 w 2278063"/>
                <a:gd name="connsiteY235" fmla="*/ 14885 h 24752"/>
                <a:gd name="connsiteX236" fmla="*/ 854626 w 2278063"/>
                <a:gd name="connsiteY236" fmla="*/ 15103 h 24752"/>
                <a:gd name="connsiteX237" fmla="*/ 770828 w 2278063"/>
                <a:gd name="connsiteY237" fmla="*/ 11063 h 24752"/>
                <a:gd name="connsiteX238" fmla="*/ 799156 w 2278063"/>
                <a:gd name="connsiteY238" fmla="*/ 15558 h 24752"/>
                <a:gd name="connsiteX239" fmla="*/ 780608 w 2278063"/>
                <a:gd name="connsiteY239" fmla="*/ 15710 h 24752"/>
                <a:gd name="connsiteX240" fmla="*/ 773786 w 2278063"/>
                <a:gd name="connsiteY240" fmla="*/ 12469 h 24752"/>
                <a:gd name="connsiteX241" fmla="*/ 770828 w 2278063"/>
                <a:gd name="connsiteY241" fmla="*/ 11063 h 24752"/>
                <a:gd name="connsiteX242" fmla="*/ 587969 w 2278063"/>
                <a:gd name="connsiteY242" fmla="*/ 11063 h 24752"/>
                <a:gd name="connsiteX243" fmla="*/ 621863 w 2278063"/>
                <a:gd name="connsiteY243" fmla="*/ 17012 h 24752"/>
                <a:gd name="connsiteX244" fmla="*/ 597768 w 2278063"/>
                <a:gd name="connsiteY244" fmla="*/ 17210 h 24752"/>
                <a:gd name="connsiteX245" fmla="*/ 385748 w 2278063"/>
                <a:gd name="connsiteY245" fmla="*/ 11063 h 24752"/>
                <a:gd name="connsiteX246" fmla="*/ 442523 w 2278063"/>
                <a:gd name="connsiteY246" fmla="*/ 18482 h 24752"/>
                <a:gd name="connsiteX247" fmla="*/ 398768 w 2278063"/>
                <a:gd name="connsiteY247" fmla="*/ 18841 h 24752"/>
                <a:gd name="connsiteX248" fmla="*/ 393277 w 2278063"/>
                <a:gd name="connsiteY248" fmla="*/ 15561 h 24752"/>
                <a:gd name="connsiteX249" fmla="*/ 385748 w 2278063"/>
                <a:gd name="connsiteY249" fmla="*/ 11063 h 24752"/>
                <a:gd name="connsiteX250" fmla="*/ 288940 w 2278063"/>
                <a:gd name="connsiteY250" fmla="*/ 11063 h 24752"/>
                <a:gd name="connsiteX251" fmla="*/ 320940 w 2278063"/>
                <a:gd name="connsiteY251" fmla="*/ 13875 h 24752"/>
                <a:gd name="connsiteX252" fmla="*/ 347412 w 2278063"/>
                <a:gd name="connsiteY252" fmla="*/ 19262 h 24752"/>
                <a:gd name="connsiteX253" fmla="*/ 305287 w 2278063"/>
                <a:gd name="connsiteY253" fmla="*/ 19608 h 24752"/>
                <a:gd name="connsiteX254" fmla="*/ 297545 w 2278063"/>
                <a:gd name="connsiteY254" fmla="*/ 15561 h 24752"/>
                <a:gd name="connsiteX255" fmla="*/ 288940 w 2278063"/>
                <a:gd name="connsiteY255" fmla="*/ 11063 h 24752"/>
                <a:gd name="connsiteX256" fmla="*/ 1217825 w 2278063"/>
                <a:gd name="connsiteY256" fmla="*/ 10923 h 24752"/>
                <a:gd name="connsiteX257" fmla="*/ 1225477 w 2278063"/>
                <a:gd name="connsiteY257" fmla="*/ 12063 h 24752"/>
                <a:gd name="connsiteX258" fmla="*/ 1207837 w 2278063"/>
                <a:gd name="connsiteY258" fmla="*/ 12207 h 24752"/>
                <a:gd name="connsiteX259" fmla="*/ 1205388 w 2278063"/>
                <a:gd name="connsiteY259" fmla="*/ 11063 h 24752"/>
                <a:gd name="connsiteX260" fmla="*/ 1217825 w 2278063"/>
                <a:gd name="connsiteY260" fmla="*/ 10923 h 24752"/>
                <a:gd name="connsiteX261" fmla="*/ 1020377 w 2278063"/>
                <a:gd name="connsiteY261" fmla="*/ 8814 h 24752"/>
                <a:gd name="connsiteX262" fmla="*/ 1038010 w 2278063"/>
                <a:gd name="connsiteY262" fmla="*/ 13600 h 24752"/>
                <a:gd name="connsiteX263" fmla="*/ 1027965 w 2278063"/>
                <a:gd name="connsiteY263" fmla="*/ 13682 h 24752"/>
                <a:gd name="connsiteX264" fmla="*/ 985957 w 2278063"/>
                <a:gd name="connsiteY264" fmla="*/ 8814 h 24752"/>
                <a:gd name="connsiteX265" fmla="*/ 995032 w 2278063"/>
                <a:gd name="connsiteY265" fmla="*/ 10606 h 24752"/>
                <a:gd name="connsiteX266" fmla="*/ 1006238 w 2278063"/>
                <a:gd name="connsiteY266" fmla="*/ 13860 h 24752"/>
                <a:gd name="connsiteX267" fmla="*/ 994159 w 2278063"/>
                <a:gd name="connsiteY267" fmla="*/ 13959 h 24752"/>
                <a:gd name="connsiteX268" fmla="*/ 949385 w 2278063"/>
                <a:gd name="connsiteY268" fmla="*/ 8814 h 24752"/>
                <a:gd name="connsiteX269" fmla="*/ 977301 w 2278063"/>
                <a:gd name="connsiteY269" fmla="*/ 14098 h 24752"/>
                <a:gd name="connsiteX270" fmla="*/ 958915 w 2278063"/>
                <a:gd name="connsiteY270" fmla="*/ 14248 h 24752"/>
                <a:gd name="connsiteX271" fmla="*/ 904208 w 2278063"/>
                <a:gd name="connsiteY271" fmla="*/ 8814 h 24752"/>
                <a:gd name="connsiteX272" fmla="*/ 933014 w 2278063"/>
                <a:gd name="connsiteY272" fmla="*/ 14461 h 24752"/>
                <a:gd name="connsiteX273" fmla="*/ 914378 w 2278063"/>
                <a:gd name="connsiteY273" fmla="*/ 14614 h 24752"/>
                <a:gd name="connsiteX274" fmla="*/ 907166 w 2278063"/>
                <a:gd name="connsiteY274" fmla="*/ 10501 h 24752"/>
                <a:gd name="connsiteX275" fmla="*/ 904208 w 2278063"/>
                <a:gd name="connsiteY275" fmla="*/ 8814 h 24752"/>
                <a:gd name="connsiteX276" fmla="*/ 805249 w 2278063"/>
                <a:gd name="connsiteY276" fmla="*/ 8814 h 24752"/>
                <a:gd name="connsiteX277" fmla="*/ 836057 w 2278063"/>
                <a:gd name="connsiteY277" fmla="*/ 15256 h 24752"/>
                <a:gd name="connsiteX278" fmla="*/ 816476 w 2278063"/>
                <a:gd name="connsiteY278" fmla="*/ 15416 h 24752"/>
                <a:gd name="connsiteX279" fmla="*/ 710592 w 2278063"/>
                <a:gd name="connsiteY279" fmla="*/ 8814 h 24752"/>
                <a:gd name="connsiteX280" fmla="*/ 752542 w 2278063"/>
                <a:gd name="connsiteY280" fmla="*/ 15561 h 24752"/>
                <a:gd name="connsiteX281" fmla="*/ 754786 w 2278063"/>
                <a:gd name="connsiteY281" fmla="*/ 15922 h 24752"/>
                <a:gd name="connsiteX282" fmla="*/ 723507 w 2278063"/>
                <a:gd name="connsiteY282" fmla="*/ 16179 h 24752"/>
                <a:gd name="connsiteX283" fmla="*/ 722424 w 2278063"/>
                <a:gd name="connsiteY283" fmla="*/ 15561 h 24752"/>
                <a:gd name="connsiteX284" fmla="*/ 710592 w 2278063"/>
                <a:gd name="connsiteY284" fmla="*/ 8814 h 24752"/>
                <a:gd name="connsiteX285" fmla="*/ 669718 w 2278063"/>
                <a:gd name="connsiteY285" fmla="*/ 8814 h 24752"/>
                <a:gd name="connsiteX286" fmla="*/ 701987 w 2278063"/>
                <a:gd name="connsiteY286" fmla="*/ 15561 h 24752"/>
                <a:gd name="connsiteX287" fmla="*/ 705640 w 2278063"/>
                <a:gd name="connsiteY287" fmla="*/ 16325 h 24752"/>
                <a:gd name="connsiteX288" fmla="*/ 684420 w 2278063"/>
                <a:gd name="connsiteY288" fmla="*/ 16499 h 24752"/>
                <a:gd name="connsiteX289" fmla="*/ 682626 w 2278063"/>
                <a:gd name="connsiteY289" fmla="*/ 15561 h 24752"/>
                <a:gd name="connsiteX290" fmla="*/ 669718 w 2278063"/>
                <a:gd name="connsiteY290" fmla="*/ 8814 h 24752"/>
                <a:gd name="connsiteX291" fmla="*/ 637448 w 2278063"/>
                <a:gd name="connsiteY291" fmla="*/ 8814 h 24752"/>
                <a:gd name="connsiteX292" fmla="*/ 671001 w 2278063"/>
                <a:gd name="connsiteY292" fmla="*/ 16609 h 24752"/>
                <a:gd name="connsiteX293" fmla="*/ 652649 w 2278063"/>
                <a:gd name="connsiteY293" fmla="*/ 16760 h 24752"/>
                <a:gd name="connsiteX294" fmla="*/ 640675 w 2278063"/>
                <a:gd name="connsiteY294" fmla="*/ 10501 h 24752"/>
                <a:gd name="connsiteX295" fmla="*/ 637448 w 2278063"/>
                <a:gd name="connsiteY295" fmla="*/ 8814 h 24752"/>
                <a:gd name="connsiteX296" fmla="*/ 532035 w 2278063"/>
                <a:gd name="connsiteY296" fmla="*/ 8814 h 24752"/>
                <a:gd name="connsiteX297" fmla="*/ 570759 w 2278063"/>
                <a:gd name="connsiteY297" fmla="*/ 16686 h 24752"/>
                <a:gd name="connsiteX298" fmla="*/ 574283 w 2278063"/>
                <a:gd name="connsiteY298" fmla="*/ 17402 h 24752"/>
                <a:gd name="connsiteX299" fmla="*/ 545791 w 2278063"/>
                <a:gd name="connsiteY299" fmla="*/ 17636 h 24752"/>
                <a:gd name="connsiteX300" fmla="*/ 544136 w 2278063"/>
                <a:gd name="connsiteY300" fmla="*/ 16686 h 24752"/>
                <a:gd name="connsiteX301" fmla="*/ 532035 w 2278063"/>
                <a:gd name="connsiteY301" fmla="*/ 8814 h 24752"/>
                <a:gd name="connsiteX302" fmla="*/ 482556 w 2278063"/>
                <a:gd name="connsiteY302" fmla="*/ 8814 h 24752"/>
                <a:gd name="connsiteX303" fmla="*/ 519397 w 2278063"/>
                <a:gd name="connsiteY303" fmla="*/ 17529 h 24752"/>
                <a:gd name="connsiteX304" fmla="*/ 520850 w 2278063"/>
                <a:gd name="connsiteY304" fmla="*/ 17840 h 24752"/>
                <a:gd name="connsiteX305" fmla="*/ 498703 w 2278063"/>
                <a:gd name="connsiteY305" fmla="*/ 18022 h 24752"/>
                <a:gd name="connsiteX306" fmla="*/ 485514 w 2278063"/>
                <a:gd name="connsiteY306" fmla="*/ 10501 h 24752"/>
                <a:gd name="connsiteX307" fmla="*/ 482556 w 2278063"/>
                <a:gd name="connsiteY307" fmla="*/ 8814 h 24752"/>
                <a:gd name="connsiteX308" fmla="*/ 433076 w 2278063"/>
                <a:gd name="connsiteY308" fmla="*/ 8814 h 24752"/>
                <a:gd name="connsiteX309" fmla="*/ 470455 w 2278063"/>
                <a:gd name="connsiteY309" fmla="*/ 14718 h 24752"/>
                <a:gd name="connsiteX310" fmla="*/ 486494 w 2278063"/>
                <a:gd name="connsiteY310" fmla="*/ 18122 h 24752"/>
                <a:gd name="connsiteX311" fmla="*/ 451433 w 2278063"/>
                <a:gd name="connsiteY311" fmla="*/ 18409 h 24752"/>
                <a:gd name="connsiteX312" fmla="*/ 443833 w 2278063"/>
                <a:gd name="connsiteY312" fmla="*/ 14437 h 24752"/>
                <a:gd name="connsiteX313" fmla="*/ 433076 w 2278063"/>
                <a:gd name="connsiteY313" fmla="*/ 8814 h 24752"/>
                <a:gd name="connsiteX314" fmla="*/ 155292 w 2278063"/>
                <a:gd name="connsiteY314" fmla="*/ 7775 h 24752"/>
                <a:gd name="connsiteX315" fmla="*/ 161276 w 2278063"/>
                <a:gd name="connsiteY315" fmla="*/ 10913 h 24752"/>
                <a:gd name="connsiteX316" fmla="*/ 174178 w 2278063"/>
                <a:gd name="connsiteY316" fmla="*/ 19302 h 24752"/>
                <a:gd name="connsiteX317" fmla="*/ 131171 w 2278063"/>
                <a:gd name="connsiteY317" fmla="*/ 10913 h 24752"/>
                <a:gd name="connsiteX318" fmla="*/ 126666 w 2278063"/>
                <a:gd name="connsiteY318" fmla="*/ 9992 h 24752"/>
                <a:gd name="connsiteX319" fmla="*/ 460277 w 2278063"/>
                <a:gd name="connsiteY319" fmla="*/ 5110 h 24752"/>
                <a:gd name="connsiteX320" fmla="*/ 466726 w 2278063"/>
                <a:gd name="connsiteY320" fmla="*/ 7227 h 24752"/>
                <a:gd name="connsiteX321" fmla="*/ 446365 w 2278063"/>
                <a:gd name="connsiteY321" fmla="*/ 5795 h 24752"/>
                <a:gd name="connsiteX322" fmla="*/ 281854 w 2278063"/>
                <a:gd name="connsiteY322" fmla="*/ 4978 h 24752"/>
                <a:gd name="connsiteX323" fmla="*/ 290513 w 2278063"/>
                <a:gd name="connsiteY323" fmla="*/ 8947 h 24752"/>
                <a:gd name="connsiteX324" fmla="*/ 267680 w 2278063"/>
                <a:gd name="connsiteY324" fmla="*/ 6977 h 24752"/>
                <a:gd name="connsiteX325" fmla="*/ 242888 w 2278063"/>
                <a:gd name="connsiteY325" fmla="*/ 4978 h 24752"/>
                <a:gd name="connsiteX326" fmla="*/ 267512 w 2278063"/>
                <a:gd name="connsiteY326" fmla="*/ 6962 h 24752"/>
                <a:gd name="connsiteX327" fmla="*/ 267680 w 2278063"/>
                <a:gd name="connsiteY327" fmla="*/ 6977 h 24752"/>
                <a:gd name="connsiteX328" fmla="*/ 253712 w 2278063"/>
                <a:gd name="connsiteY328" fmla="*/ 8947 h 24752"/>
                <a:gd name="connsiteX329" fmla="*/ 242888 w 2278063"/>
                <a:gd name="connsiteY329" fmla="*/ 4978 h 24752"/>
                <a:gd name="connsiteX330" fmla="*/ 2247910 w 2278063"/>
                <a:gd name="connsiteY330" fmla="*/ 4899 h 24752"/>
                <a:gd name="connsiteX331" fmla="*/ 2275909 w 2278063"/>
                <a:gd name="connsiteY331" fmla="*/ 4899 h 24752"/>
                <a:gd name="connsiteX332" fmla="*/ 2278063 w 2278063"/>
                <a:gd name="connsiteY332" fmla="*/ 7122 h 24752"/>
                <a:gd name="connsiteX333" fmla="*/ 2208673 w 2278063"/>
                <a:gd name="connsiteY333" fmla="*/ 4899 h 24752"/>
                <a:gd name="connsiteX334" fmla="*/ 2220981 w 2278063"/>
                <a:gd name="connsiteY334" fmla="*/ 4899 h 24752"/>
                <a:gd name="connsiteX335" fmla="*/ 2224212 w 2278063"/>
                <a:gd name="connsiteY335" fmla="*/ 7122 h 24752"/>
                <a:gd name="connsiteX336" fmla="*/ 2154109 w 2278063"/>
                <a:gd name="connsiteY336" fmla="*/ 4899 h 24752"/>
                <a:gd name="connsiteX337" fmla="*/ 2173592 w 2278063"/>
                <a:gd name="connsiteY337" fmla="*/ 4899 h 24752"/>
                <a:gd name="connsiteX338" fmla="*/ 2178976 w 2278063"/>
                <a:gd name="connsiteY338" fmla="*/ 7122 h 24752"/>
                <a:gd name="connsiteX339" fmla="*/ 2045428 w 2278063"/>
                <a:gd name="connsiteY339" fmla="*/ 4899 h 24752"/>
                <a:gd name="connsiteX340" fmla="*/ 2071274 w 2278063"/>
                <a:gd name="connsiteY340" fmla="*/ 4899 h 24752"/>
                <a:gd name="connsiteX341" fmla="*/ 2075581 w 2278063"/>
                <a:gd name="connsiteY341" fmla="*/ 7122 h 24752"/>
                <a:gd name="connsiteX342" fmla="*/ 2005422 w 2278063"/>
                <a:gd name="connsiteY342" fmla="*/ 4899 h 24752"/>
                <a:gd name="connsiteX343" fmla="*/ 2019576 w 2278063"/>
                <a:gd name="connsiteY343" fmla="*/ 4899 h 24752"/>
                <a:gd name="connsiteX344" fmla="*/ 2023884 w 2278063"/>
                <a:gd name="connsiteY344" fmla="*/ 7122 h 24752"/>
                <a:gd name="connsiteX345" fmla="*/ 1885308 w 2278063"/>
                <a:gd name="connsiteY345" fmla="*/ 4899 h 24752"/>
                <a:gd name="connsiteX346" fmla="*/ 1901102 w 2278063"/>
                <a:gd name="connsiteY346" fmla="*/ 4899 h 24752"/>
                <a:gd name="connsiteX347" fmla="*/ 1905410 w 2278063"/>
                <a:gd name="connsiteY347" fmla="*/ 7122 h 24752"/>
                <a:gd name="connsiteX348" fmla="*/ 1850842 w 2278063"/>
                <a:gd name="connsiteY348" fmla="*/ 4899 h 24752"/>
                <a:gd name="connsiteX349" fmla="*/ 1865919 w 2278063"/>
                <a:gd name="connsiteY349" fmla="*/ 4899 h 24752"/>
                <a:gd name="connsiteX350" fmla="*/ 1868791 w 2278063"/>
                <a:gd name="connsiteY350" fmla="*/ 7122 h 24752"/>
                <a:gd name="connsiteX351" fmla="*/ 1793400 w 2278063"/>
                <a:gd name="connsiteY351" fmla="*/ 4899 h 24752"/>
                <a:gd name="connsiteX352" fmla="*/ 1807042 w 2278063"/>
                <a:gd name="connsiteY352" fmla="*/ 4899 h 24752"/>
                <a:gd name="connsiteX353" fmla="*/ 1810631 w 2278063"/>
                <a:gd name="connsiteY353" fmla="*/ 7122 h 24752"/>
                <a:gd name="connsiteX354" fmla="*/ 1804169 w 2278063"/>
                <a:gd name="connsiteY354" fmla="*/ 6288 h 24752"/>
                <a:gd name="connsiteX355" fmla="*/ 1755488 w 2278063"/>
                <a:gd name="connsiteY355" fmla="*/ 4899 h 24752"/>
                <a:gd name="connsiteX356" fmla="*/ 1765217 w 2278063"/>
                <a:gd name="connsiteY356" fmla="*/ 4899 h 24752"/>
                <a:gd name="connsiteX357" fmla="*/ 1767550 w 2278063"/>
                <a:gd name="connsiteY357" fmla="*/ 7122 h 24752"/>
                <a:gd name="connsiteX358" fmla="*/ 1704367 w 2278063"/>
                <a:gd name="connsiteY358" fmla="*/ 4899 h 24752"/>
                <a:gd name="connsiteX359" fmla="*/ 1729495 w 2278063"/>
                <a:gd name="connsiteY359" fmla="*/ 4899 h 24752"/>
                <a:gd name="connsiteX360" fmla="*/ 1733085 w 2278063"/>
                <a:gd name="connsiteY360" fmla="*/ 7122 h 24752"/>
                <a:gd name="connsiteX361" fmla="*/ 842483 w 2278063"/>
                <a:gd name="connsiteY361" fmla="*/ 4647 h 24752"/>
                <a:gd name="connsiteX362" fmla="*/ 846473 w 2278063"/>
                <a:gd name="connsiteY362" fmla="*/ 7122 h 24752"/>
                <a:gd name="connsiteX363" fmla="*/ 824702 w 2278063"/>
                <a:gd name="connsiteY363" fmla="*/ 4741 h 24752"/>
                <a:gd name="connsiteX364" fmla="*/ 585210 w 2278063"/>
                <a:gd name="connsiteY364" fmla="*/ 4581 h 24752"/>
                <a:gd name="connsiteX365" fmla="*/ 587375 w 2278063"/>
                <a:gd name="connsiteY365" fmla="*/ 4581 h 24752"/>
                <a:gd name="connsiteX366" fmla="*/ 581020 w 2278063"/>
                <a:gd name="connsiteY366" fmla="*/ 4889 h 24752"/>
                <a:gd name="connsiteX367" fmla="*/ 539750 w 2278063"/>
                <a:gd name="connsiteY367" fmla="*/ 4581 h 24752"/>
                <a:gd name="connsiteX368" fmla="*/ 562751 w 2278063"/>
                <a:gd name="connsiteY368" fmla="*/ 5772 h 24752"/>
                <a:gd name="connsiteX369" fmla="*/ 581020 w 2278063"/>
                <a:gd name="connsiteY369" fmla="*/ 4889 h 24752"/>
                <a:gd name="connsiteX370" fmla="*/ 541915 w 2278063"/>
                <a:gd name="connsiteY370" fmla="*/ 7756 h 24752"/>
                <a:gd name="connsiteX371" fmla="*/ 539750 w 2278063"/>
                <a:gd name="connsiteY371" fmla="*/ 4581 h 24752"/>
                <a:gd name="connsiteX372" fmla="*/ 897907 w 2278063"/>
                <a:gd name="connsiteY372" fmla="*/ 4353 h 24752"/>
                <a:gd name="connsiteX373" fmla="*/ 902370 w 2278063"/>
                <a:gd name="connsiteY373" fmla="*/ 7122 h 24752"/>
                <a:gd name="connsiteX374" fmla="*/ 875864 w 2278063"/>
                <a:gd name="connsiteY374" fmla="*/ 4470 h 24752"/>
                <a:gd name="connsiteX375" fmla="*/ 323361 w 2278063"/>
                <a:gd name="connsiteY375" fmla="*/ 4316 h 24752"/>
                <a:gd name="connsiteX376" fmla="*/ 388101 w 2278063"/>
                <a:gd name="connsiteY376" fmla="*/ 17916 h 24752"/>
                <a:gd name="connsiteX377" fmla="*/ 393827 w 2278063"/>
                <a:gd name="connsiteY377" fmla="*/ 18882 h 24752"/>
                <a:gd name="connsiteX378" fmla="*/ 349793 w 2278063"/>
                <a:gd name="connsiteY378" fmla="*/ 19243 h 24752"/>
                <a:gd name="connsiteX379" fmla="*/ 336537 w 2278063"/>
                <a:gd name="connsiteY379" fmla="*/ 12188 h 24752"/>
                <a:gd name="connsiteX380" fmla="*/ 323361 w 2278063"/>
                <a:gd name="connsiteY380" fmla="*/ 4316 h 24752"/>
                <a:gd name="connsiteX381" fmla="*/ 222250 w 2278063"/>
                <a:gd name="connsiteY381" fmla="*/ 4316 h 24752"/>
                <a:gd name="connsiteX382" fmla="*/ 292133 w 2278063"/>
                <a:gd name="connsiteY382" fmla="*/ 19497 h 24752"/>
                <a:gd name="connsiteX383" fmla="*/ 296657 w 2278063"/>
                <a:gd name="connsiteY383" fmla="*/ 19678 h 24752"/>
                <a:gd name="connsiteX384" fmla="*/ 250217 w 2278063"/>
                <a:gd name="connsiteY384" fmla="*/ 20059 h 24752"/>
                <a:gd name="connsiteX385" fmla="*/ 222250 w 2278063"/>
                <a:gd name="connsiteY385" fmla="*/ 4316 h 24752"/>
                <a:gd name="connsiteX386" fmla="*/ 202133 w 2278063"/>
                <a:gd name="connsiteY386" fmla="*/ 4148 h 24752"/>
                <a:gd name="connsiteX387" fmla="*/ 234388 w 2278063"/>
                <a:gd name="connsiteY387" fmla="*/ 21466 h 24752"/>
                <a:gd name="connsiteX388" fmla="*/ 191381 w 2278063"/>
                <a:gd name="connsiteY388" fmla="*/ 13619 h 24752"/>
                <a:gd name="connsiteX389" fmla="*/ 162360 w 2278063"/>
                <a:gd name="connsiteY389" fmla="*/ 7228 h 24752"/>
                <a:gd name="connsiteX390" fmla="*/ 177329 w 2278063"/>
                <a:gd name="connsiteY390" fmla="*/ 6069 h 24752"/>
                <a:gd name="connsiteX391" fmla="*/ 148374 w 2278063"/>
                <a:gd name="connsiteY391" fmla="*/ 4148 h 24752"/>
                <a:gd name="connsiteX392" fmla="*/ 162360 w 2278063"/>
                <a:gd name="connsiteY392" fmla="*/ 7228 h 24752"/>
                <a:gd name="connsiteX393" fmla="*/ 155292 w 2278063"/>
                <a:gd name="connsiteY393" fmla="*/ 7775 h 24752"/>
                <a:gd name="connsiteX394" fmla="*/ 88164 w 2278063"/>
                <a:gd name="connsiteY394" fmla="*/ 4148 h 24752"/>
                <a:gd name="connsiteX395" fmla="*/ 102209 w 2278063"/>
                <a:gd name="connsiteY395" fmla="*/ 4993 h 24752"/>
                <a:gd name="connsiteX396" fmla="*/ 126666 w 2278063"/>
                <a:gd name="connsiteY396" fmla="*/ 9992 h 24752"/>
                <a:gd name="connsiteX397" fmla="*/ 103360 w 2278063"/>
                <a:gd name="connsiteY397" fmla="*/ 11797 h 24752"/>
                <a:gd name="connsiteX398" fmla="*/ 103217 w 2278063"/>
                <a:gd name="connsiteY398" fmla="*/ 11725 h 24752"/>
                <a:gd name="connsiteX399" fmla="*/ 88164 w 2278063"/>
                <a:gd name="connsiteY399" fmla="*/ 4148 h 24752"/>
                <a:gd name="connsiteX400" fmla="*/ 51608 w 2278063"/>
                <a:gd name="connsiteY400" fmla="*/ 4148 h 24752"/>
                <a:gd name="connsiteX401" fmla="*/ 62931 w 2278063"/>
                <a:gd name="connsiteY401" fmla="*/ 4994 h 24752"/>
                <a:gd name="connsiteX402" fmla="*/ 79130 w 2278063"/>
                <a:gd name="connsiteY402" fmla="*/ 9196 h 24752"/>
                <a:gd name="connsiteX403" fmla="*/ 85745 w 2278063"/>
                <a:gd name="connsiteY403" fmla="*/ 10913 h 24752"/>
                <a:gd name="connsiteX404" fmla="*/ 91996 w 2278063"/>
                <a:gd name="connsiteY404" fmla="*/ 12677 h 24752"/>
                <a:gd name="connsiteX405" fmla="*/ 70945 w 2278063"/>
                <a:gd name="connsiteY405" fmla="*/ 14307 h 24752"/>
                <a:gd name="connsiteX406" fmla="*/ 67467 w 2278063"/>
                <a:gd name="connsiteY406" fmla="*/ 11995 h 24752"/>
                <a:gd name="connsiteX407" fmla="*/ 51608 w 2278063"/>
                <a:gd name="connsiteY407" fmla="*/ 4148 h 24752"/>
                <a:gd name="connsiteX408" fmla="*/ 938158 w 2278063"/>
                <a:gd name="connsiteY408" fmla="*/ 4140 h 24752"/>
                <a:gd name="connsiteX409" fmla="*/ 945369 w 2278063"/>
                <a:gd name="connsiteY409" fmla="*/ 7122 h 24752"/>
                <a:gd name="connsiteX410" fmla="*/ 927082 w 2278063"/>
                <a:gd name="connsiteY410" fmla="*/ 4198 h 24752"/>
                <a:gd name="connsiteX411" fmla="*/ 984206 w 2278063"/>
                <a:gd name="connsiteY411" fmla="*/ 3895 h 24752"/>
                <a:gd name="connsiteX412" fmla="*/ 988367 w 2278063"/>
                <a:gd name="connsiteY412" fmla="*/ 7122 h 24752"/>
                <a:gd name="connsiteX413" fmla="*/ 960687 w 2278063"/>
                <a:gd name="connsiteY413" fmla="*/ 4899 h 24752"/>
                <a:gd name="connsiteX414" fmla="*/ 950983 w 2278063"/>
                <a:gd name="connsiteY414" fmla="*/ 4072 h 24752"/>
                <a:gd name="connsiteX415" fmla="*/ 1033318 w 2278063"/>
                <a:gd name="connsiteY415" fmla="*/ 3635 h 24752"/>
                <a:gd name="connsiteX416" fmla="*/ 1037815 w 2278063"/>
                <a:gd name="connsiteY416" fmla="*/ 7122 h 24752"/>
                <a:gd name="connsiteX417" fmla="*/ 1008791 w 2278063"/>
                <a:gd name="connsiteY417" fmla="*/ 3788 h 24752"/>
                <a:gd name="connsiteX418" fmla="*/ 1008602 w 2278063"/>
                <a:gd name="connsiteY418" fmla="*/ 3766 h 24752"/>
                <a:gd name="connsiteX419" fmla="*/ 1070096 w 2278063"/>
                <a:gd name="connsiteY419" fmla="*/ 3440 h 24752"/>
                <a:gd name="connsiteX420" fmla="*/ 1072213 w 2278063"/>
                <a:gd name="connsiteY420" fmla="*/ 4899 h 24752"/>
                <a:gd name="connsiteX421" fmla="*/ 1051184 w 2278063"/>
                <a:gd name="connsiteY421" fmla="*/ 3540 h 24752"/>
                <a:gd name="connsiteX422" fmla="*/ 1121300 w 2278063"/>
                <a:gd name="connsiteY422" fmla="*/ 3169 h 24752"/>
                <a:gd name="connsiteX423" fmla="*/ 1123811 w 2278063"/>
                <a:gd name="connsiteY423" fmla="*/ 4899 h 24752"/>
                <a:gd name="connsiteX424" fmla="*/ 1095593 w 2278063"/>
                <a:gd name="connsiteY424" fmla="*/ 4343 h 24752"/>
                <a:gd name="connsiteX425" fmla="*/ 1087940 w 2278063"/>
                <a:gd name="connsiteY425" fmla="*/ 3345 h 24752"/>
                <a:gd name="connsiteX426" fmla="*/ 363538 w 2278063"/>
                <a:gd name="connsiteY426" fmla="*/ 2993 h 24752"/>
                <a:gd name="connsiteX427" fmla="*/ 415132 w 2278063"/>
                <a:gd name="connsiteY427" fmla="*/ 7227 h 24752"/>
                <a:gd name="connsiteX428" fmla="*/ 406533 w 2278063"/>
                <a:gd name="connsiteY428" fmla="*/ 2993 h 24752"/>
                <a:gd name="connsiteX429" fmla="*/ 446365 w 2278063"/>
                <a:gd name="connsiteY429" fmla="*/ 5795 h 24752"/>
                <a:gd name="connsiteX430" fmla="*/ 374287 w 2278063"/>
                <a:gd name="connsiteY430" fmla="*/ 9343 h 24752"/>
                <a:gd name="connsiteX431" fmla="*/ 363538 w 2278063"/>
                <a:gd name="connsiteY431" fmla="*/ 2993 h 24752"/>
                <a:gd name="connsiteX432" fmla="*/ 1169417 w 2278063"/>
                <a:gd name="connsiteY432" fmla="*/ 2913 h 24752"/>
                <a:gd name="connsiteX433" fmla="*/ 1173259 w 2278063"/>
                <a:gd name="connsiteY433" fmla="*/ 4899 h 24752"/>
                <a:gd name="connsiteX434" fmla="*/ 1145310 w 2278063"/>
                <a:gd name="connsiteY434" fmla="*/ 3510 h 24752"/>
                <a:gd name="connsiteX435" fmla="*/ 1141222 w 2278063"/>
                <a:gd name="connsiteY435" fmla="*/ 3063 h 24752"/>
                <a:gd name="connsiteX436" fmla="*/ 1199286 w 2278063"/>
                <a:gd name="connsiteY436" fmla="*/ 2755 h 24752"/>
                <a:gd name="connsiteX437" fmla="*/ 1205507 w 2278063"/>
                <a:gd name="connsiteY437" fmla="*/ 4899 h 24752"/>
                <a:gd name="connsiteX438" fmla="*/ 1184277 w 2278063"/>
                <a:gd name="connsiteY438" fmla="*/ 3510 h 24752"/>
                <a:gd name="connsiteX439" fmla="*/ 1180085 w 2278063"/>
                <a:gd name="connsiteY439" fmla="*/ 2857 h 24752"/>
                <a:gd name="connsiteX440" fmla="*/ 2217749 w 2278063"/>
                <a:gd name="connsiteY440" fmla="*/ 2676 h 24752"/>
                <a:gd name="connsiteX441" fmla="*/ 2247910 w 2278063"/>
                <a:gd name="connsiteY441" fmla="*/ 4899 h 24752"/>
                <a:gd name="connsiteX442" fmla="*/ 2220981 w 2278063"/>
                <a:gd name="connsiteY442" fmla="*/ 4899 h 24752"/>
                <a:gd name="connsiteX443" fmla="*/ 2168206 w 2278063"/>
                <a:gd name="connsiteY443" fmla="*/ 2676 h 24752"/>
                <a:gd name="connsiteX444" fmla="*/ 2197017 w 2278063"/>
                <a:gd name="connsiteY444" fmla="*/ 3232 h 24752"/>
                <a:gd name="connsiteX445" fmla="*/ 2208673 w 2278063"/>
                <a:gd name="connsiteY445" fmla="*/ 4899 h 24752"/>
                <a:gd name="connsiteX446" fmla="*/ 2173592 w 2278063"/>
                <a:gd name="connsiteY446" fmla="*/ 4899 h 24752"/>
                <a:gd name="connsiteX447" fmla="*/ 2112200 w 2278063"/>
                <a:gd name="connsiteY447" fmla="*/ 2676 h 24752"/>
                <a:gd name="connsiteX448" fmla="*/ 2144780 w 2278063"/>
                <a:gd name="connsiteY448" fmla="*/ 4066 h 24752"/>
                <a:gd name="connsiteX449" fmla="*/ 2154109 w 2278063"/>
                <a:gd name="connsiteY449" fmla="*/ 4899 h 24752"/>
                <a:gd name="connsiteX450" fmla="*/ 2118663 w 2278063"/>
                <a:gd name="connsiteY450" fmla="*/ 4899 h 24752"/>
                <a:gd name="connsiteX451" fmla="*/ 2112200 w 2278063"/>
                <a:gd name="connsiteY451" fmla="*/ 2676 h 24752"/>
                <a:gd name="connsiteX452" fmla="*/ 2066965 w 2278063"/>
                <a:gd name="connsiteY452" fmla="*/ 2676 h 24752"/>
                <a:gd name="connsiteX453" fmla="*/ 2118663 w 2278063"/>
                <a:gd name="connsiteY453" fmla="*/ 4899 h 24752"/>
                <a:gd name="connsiteX454" fmla="*/ 2071274 w 2278063"/>
                <a:gd name="connsiteY454" fmla="*/ 4899 h 24752"/>
                <a:gd name="connsiteX455" fmla="*/ 2015267 w 2278063"/>
                <a:gd name="connsiteY455" fmla="*/ 2676 h 24752"/>
                <a:gd name="connsiteX456" fmla="*/ 2045428 w 2278063"/>
                <a:gd name="connsiteY456" fmla="*/ 4899 h 24752"/>
                <a:gd name="connsiteX457" fmla="*/ 2019576 w 2278063"/>
                <a:gd name="connsiteY457" fmla="*/ 4899 h 24752"/>
                <a:gd name="connsiteX458" fmla="*/ 1959262 w 2278063"/>
                <a:gd name="connsiteY458" fmla="*/ 2676 h 24752"/>
                <a:gd name="connsiteX459" fmla="*/ 1991573 w 2278063"/>
                <a:gd name="connsiteY459" fmla="*/ 3232 h 24752"/>
                <a:gd name="connsiteX460" fmla="*/ 2005422 w 2278063"/>
                <a:gd name="connsiteY460" fmla="*/ 4899 h 24752"/>
                <a:gd name="connsiteX461" fmla="*/ 1965724 w 2278063"/>
                <a:gd name="connsiteY461" fmla="*/ 4899 h 24752"/>
                <a:gd name="connsiteX462" fmla="*/ 1959262 w 2278063"/>
                <a:gd name="connsiteY462" fmla="*/ 2676 h 24752"/>
                <a:gd name="connsiteX463" fmla="*/ 1896794 w 2278063"/>
                <a:gd name="connsiteY463" fmla="*/ 2676 h 24752"/>
                <a:gd name="connsiteX464" fmla="*/ 1965724 w 2278063"/>
                <a:gd name="connsiteY464" fmla="*/ 4899 h 24752"/>
                <a:gd name="connsiteX465" fmla="*/ 1901102 w 2278063"/>
                <a:gd name="connsiteY465" fmla="*/ 4899 h 24752"/>
                <a:gd name="connsiteX466" fmla="*/ 1199058 w 2278063"/>
                <a:gd name="connsiteY466" fmla="*/ 2676 h 24752"/>
                <a:gd name="connsiteX467" fmla="*/ 1203126 w 2278063"/>
                <a:gd name="connsiteY467" fmla="*/ 2735 h 24752"/>
                <a:gd name="connsiteX468" fmla="*/ 1199286 w 2278063"/>
                <a:gd name="connsiteY468" fmla="*/ 2755 h 24752"/>
                <a:gd name="connsiteX469" fmla="*/ 934619 w 2278063"/>
                <a:gd name="connsiteY469" fmla="*/ 2676 h 24752"/>
                <a:gd name="connsiteX470" fmla="*/ 950983 w 2278063"/>
                <a:gd name="connsiteY470" fmla="*/ 4072 h 24752"/>
                <a:gd name="connsiteX471" fmla="*/ 938158 w 2278063"/>
                <a:gd name="connsiteY471" fmla="*/ 4140 h 24752"/>
                <a:gd name="connsiteX472" fmla="*/ 790575 w 2278063"/>
                <a:gd name="connsiteY472" fmla="*/ 2676 h 24752"/>
                <a:gd name="connsiteX473" fmla="*/ 818524 w 2278063"/>
                <a:gd name="connsiteY473" fmla="*/ 4066 h 24752"/>
                <a:gd name="connsiteX474" fmla="*/ 824702 w 2278063"/>
                <a:gd name="connsiteY474" fmla="*/ 4741 h 24752"/>
                <a:gd name="connsiteX475" fmla="*/ 794875 w 2278063"/>
                <a:gd name="connsiteY475" fmla="*/ 4899 h 24752"/>
                <a:gd name="connsiteX476" fmla="*/ 790575 w 2278063"/>
                <a:gd name="connsiteY476" fmla="*/ 2676 h 24752"/>
                <a:gd name="connsiteX477" fmla="*/ 1286462 w 2278063"/>
                <a:gd name="connsiteY477" fmla="*/ 2293 h 24752"/>
                <a:gd name="connsiteX478" fmla="*/ 1291504 w 2278063"/>
                <a:gd name="connsiteY478" fmla="*/ 4899 h 24752"/>
                <a:gd name="connsiteX479" fmla="*/ 1231306 w 2278063"/>
                <a:gd name="connsiteY479" fmla="*/ 2676 h 24752"/>
                <a:gd name="connsiteX480" fmla="*/ 1237756 w 2278063"/>
                <a:gd name="connsiteY480" fmla="*/ 4899 h 24752"/>
                <a:gd name="connsiteX481" fmla="*/ 1218407 w 2278063"/>
                <a:gd name="connsiteY481" fmla="*/ 2954 h 24752"/>
                <a:gd name="connsiteX482" fmla="*/ 1203126 w 2278063"/>
                <a:gd name="connsiteY482" fmla="*/ 2735 h 24752"/>
                <a:gd name="connsiteX483" fmla="*/ 1341050 w 2278063"/>
                <a:gd name="connsiteY483" fmla="*/ 2003 h 24752"/>
                <a:gd name="connsiteX484" fmla="*/ 1345251 w 2278063"/>
                <a:gd name="connsiteY484" fmla="*/ 4899 h 24752"/>
                <a:gd name="connsiteX485" fmla="*/ 1317707 w 2278063"/>
                <a:gd name="connsiteY485" fmla="*/ 2127 h 24752"/>
                <a:gd name="connsiteX486" fmla="*/ 6451 w 2278063"/>
                <a:gd name="connsiteY486" fmla="*/ 1983 h 24752"/>
                <a:gd name="connsiteX487" fmla="*/ 43276 w 2278063"/>
                <a:gd name="connsiteY487" fmla="*/ 12537 h 24752"/>
                <a:gd name="connsiteX488" fmla="*/ 54743 w 2278063"/>
                <a:gd name="connsiteY488" fmla="*/ 15562 h 24752"/>
                <a:gd name="connsiteX489" fmla="*/ 36269 w 2278063"/>
                <a:gd name="connsiteY489" fmla="*/ 16993 h 24752"/>
                <a:gd name="connsiteX490" fmla="*/ 23654 w 2278063"/>
                <a:gd name="connsiteY490" fmla="*/ 10643 h 24752"/>
                <a:gd name="connsiteX491" fmla="*/ 6451 w 2278063"/>
                <a:gd name="connsiteY491" fmla="*/ 1983 h 24752"/>
                <a:gd name="connsiteX492" fmla="*/ 1402921 w 2278063"/>
                <a:gd name="connsiteY492" fmla="*/ 1675 h 24752"/>
                <a:gd name="connsiteX493" fmla="*/ 1407599 w 2278063"/>
                <a:gd name="connsiteY493" fmla="*/ 4899 h 24752"/>
                <a:gd name="connsiteX494" fmla="*/ 1374006 w 2278063"/>
                <a:gd name="connsiteY494" fmla="*/ 1843 h 24752"/>
                <a:gd name="connsiteX495" fmla="*/ 1373686 w 2278063"/>
                <a:gd name="connsiteY495" fmla="*/ 1830 h 24752"/>
                <a:gd name="connsiteX496" fmla="*/ 1458836 w 2278063"/>
                <a:gd name="connsiteY496" fmla="*/ 1379 h 24752"/>
                <a:gd name="connsiteX497" fmla="*/ 1461346 w 2278063"/>
                <a:gd name="connsiteY497" fmla="*/ 2676 h 24752"/>
                <a:gd name="connsiteX498" fmla="*/ 1431248 w 2278063"/>
                <a:gd name="connsiteY498" fmla="*/ 2399 h 24752"/>
                <a:gd name="connsiteX499" fmla="*/ 1418756 w 2278063"/>
                <a:gd name="connsiteY499" fmla="*/ 1591 h 24752"/>
                <a:gd name="connsiteX500" fmla="*/ 1498929 w 2278063"/>
                <a:gd name="connsiteY500" fmla="*/ 1166 h 24752"/>
                <a:gd name="connsiteX501" fmla="*/ 1504344 w 2278063"/>
                <a:gd name="connsiteY501" fmla="*/ 4899 h 24752"/>
                <a:gd name="connsiteX502" fmla="*/ 1466460 w 2278063"/>
                <a:gd name="connsiteY502" fmla="*/ 1339 h 24752"/>
                <a:gd name="connsiteX503" fmla="*/ 1558856 w 2278063"/>
                <a:gd name="connsiteY503" fmla="*/ 849 h 24752"/>
                <a:gd name="connsiteX504" fmla="*/ 1562392 w 2278063"/>
                <a:gd name="connsiteY504" fmla="*/ 2676 h 24752"/>
                <a:gd name="connsiteX505" fmla="*/ 1529337 w 2278063"/>
                <a:gd name="connsiteY505" fmla="*/ 3232 h 24752"/>
                <a:gd name="connsiteX506" fmla="*/ 1505562 w 2278063"/>
                <a:gd name="connsiteY506" fmla="*/ 1131 h 24752"/>
                <a:gd name="connsiteX507" fmla="*/ 1860175 w 2278063"/>
                <a:gd name="connsiteY507" fmla="*/ 454 h 24752"/>
                <a:gd name="connsiteX508" fmla="*/ 1882793 w 2278063"/>
                <a:gd name="connsiteY508" fmla="*/ 4621 h 24752"/>
                <a:gd name="connsiteX509" fmla="*/ 1885308 w 2278063"/>
                <a:gd name="connsiteY509" fmla="*/ 4899 h 24752"/>
                <a:gd name="connsiteX510" fmla="*/ 1865919 w 2278063"/>
                <a:gd name="connsiteY510" fmla="*/ 4899 h 24752"/>
                <a:gd name="connsiteX511" fmla="*/ 1799861 w 2278063"/>
                <a:gd name="connsiteY511" fmla="*/ 454 h 24752"/>
                <a:gd name="connsiteX512" fmla="*/ 1835134 w 2278063"/>
                <a:gd name="connsiteY512" fmla="*/ 2954 h 24752"/>
                <a:gd name="connsiteX513" fmla="*/ 1850842 w 2278063"/>
                <a:gd name="connsiteY513" fmla="*/ 4899 h 24752"/>
                <a:gd name="connsiteX514" fmla="*/ 1807042 w 2278063"/>
                <a:gd name="connsiteY514" fmla="*/ 4899 h 24752"/>
                <a:gd name="connsiteX515" fmla="*/ 1805246 w 2278063"/>
                <a:gd name="connsiteY515" fmla="*/ 3788 h 24752"/>
                <a:gd name="connsiteX516" fmla="*/ 1799861 w 2278063"/>
                <a:gd name="connsiteY516" fmla="*/ 454 h 24752"/>
                <a:gd name="connsiteX517" fmla="*/ 1758934 w 2278063"/>
                <a:gd name="connsiteY517" fmla="*/ 454 h 24752"/>
                <a:gd name="connsiteX518" fmla="*/ 1793400 w 2278063"/>
                <a:gd name="connsiteY518" fmla="*/ 4899 h 24752"/>
                <a:gd name="connsiteX519" fmla="*/ 1765217 w 2278063"/>
                <a:gd name="connsiteY519" fmla="*/ 4899 h 24752"/>
                <a:gd name="connsiteX520" fmla="*/ 1764050 w 2278063"/>
                <a:gd name="connsiteY520" fmla="*/ 3788 h 24752"/>
                <a:gd name="connsiteX521" fmla="*/ 1758934 w 2278063"/>
                <a:gd name="connsiteY521" fmla="*/ 454 h 24752"/>
                <a:gd name="connsiteX522" fmla="*/ 1722315 w 2278063"/>
                <a:gd name="connsiteY522" fmla="*/ 454 h 24752"/>
                <a:gd name="connsiteX523" fmla="*/ 1744932 w 2278063"/>
                <a:gd name="connsiteY523" fmla="*/ 2954 h 24752"/>
                <a:gd name="connsiteX524" fmla="*/ 1755488 w 2278063"/>
                <a:gd name="connsiteY524" fmla="*/ 4899 h 24752"/>
                <a:gd name="connsiteX525" fmla="*/ 1729495 w 2278063"/>
                <a:gd name="connsiteY525" fmla="*/ 4899 h 24752"/>
                <a:gd name="connsiteX526" fmla="*/ 1723661 w 2278063"/>
                <a:gd name="connsiteY526" fmla="*/ 1287 h 24752"/>
                <a:gd name="connsiteX527" fmla="*/ 1722315 w 2278063"/>
                <a:gd name="connsiteY527" fmla="*/ 454 h 24752"/>
                <a:gd name="connsiteX528" fmla="*/ 1668463 w 2278063"/>
                <a:gd name="connsiteY528" fmla="*/ 454 h 24752"/>
                <a:gd name="connsiteX529" fmla="*/ 1700774 w 2278063"/>
                <a:gd name="connsiteY529" fmla="*/ 4621 h 24752"/>
                <a:gd name="connsiteX530" fmla="*/ 1704367 w 2278063"/>
                <a:gd name="connsiteY530" fmla="*/ 4899 h 24752"/>
                <a:gd name="connsiteX531" fmla="*/ 1679234 w 2278063"/>
                <a:gd name="connsiteY531" fmla="*/ 4899 h 24752"/>
                <a:gd name="connsiteX532" fmla="*/ 1668463 w 2278063"/>
                <a:gd name="connsiteY532" fmla="*/ 454 h 24752"/>
                <a:gd name="connsiteX533" fmla="*/ 1633339 w 2278063"/>
                <a:gd name="connsiteY533" fmla="*/ 454 h 24752"/>
                <a:gd name="connsiteX534" fmla="*/ 1646238 w 2278063"/>
                <a:gd name="connsiteY534" fmla="*/ 7122 h 24752"/>
                <a:gd name="connsiteX535" fmla="*/ 1605390 w 2278063"/>
                <a:gd name="connsiteY535" fmla="*/ 2676 h 24752"/>
                <a:gd name="connsiteX536" fmla="*/ 1609690 w 2278063"/>
                <a:gd name="connsiteY536" fmla="*/ 4899 h 24752"/>
                <a:gd name="connsiteX537" fmla="*/ 1583891 w 2278063"/>
                <a:gd name="connsiteY537" fmla="*/ 1843 h 24752"/>
                <a:gd name="connsiteX538" fmla="*/ 1564837 w 2278063"/>
                <a:gd name="connsiteY538" fmla="*/ 817 h 24752"/>
                <a:gd name="connsiteX539" fmla="*/ 1558092 w 2278063"/>
                <a:gd name="connsiteY539" fmla="*/ 454 h 24752"/>
                <a:gd name="connsiteX540" fmla="*/ 1564837 w 2278063"/>
                <a:gd name="connsiteY540" fmla="*/ 817 h 24752"/>
                <a:gd name="connsiteX541" fmla="*/ 1558856 w 2278063"/>
                <a:gd name="connsiteY541" fmla="*/ 849 h 24752"/>
                <a:gd name="connsiteX542" fmla="*/ 1497895 w 2278063"/>
                <a:gd name="connsiteY542" fmla="*/ 454 h 24752"/>
                <a:gd name="connsiteX543" fmla="*/ 1505562 w 2278063"/>
                <a:gd name="connsiteY543" fmla="*/ 1131 h 24752"/>
                <a:gd name="connsiteX544" fmla="*/ 1498929 w 2278063"/>
                <a:gd name="connsiteY544" fmla="*/ 1166 h 24752"/>
                <a:gd name="connsiteX545" fmla="*/ 1457046 w 2278063"/>
                <a:gd name="connsiteY545" fmla="*/ 454 h 24752"/>
                <a:gd name="connsiteX546" fmla="*/ 1466460 w 2278063"/>
                <a:gd name="connsiteY546" fmla="*/ 1339 h 24752"/>
                <a:gd name="connsiteX547" fmla="*/ 1458836 w 2278063"/>
                <a:gd name="connsiteY547" fmla="*/ 1379 h 24752"/>
                <a:gd name="connsiteX548" fmla="*/ 1401149 w 2278063"/>
                <a:gd name="connsiteY548" fmla="*/ 454 h 24752"/>
                <a:gd name="connsiteX549" fmla="*/ 1418756 w 2278063"/>
                <a:gd name="connsiteY549" fmla="*/ 1591 h 24752"/>
                <a:gd name="connsiteX550" fmla="*/ 1402921 w 2278063"/>
                <a:gd name="connsiteY550" fmla="*/ 1675 h 24752"/>
                <a:gd name="connsiteX551" fmla="*/ 1338802 w 2278063"/>
                <a:gd name="connsiteY551" fmla="*/ 454 h 24752"/>
                <a:gd name="connsiteX552" fmla="*/ 1373686 w 2278063"/>
                <a:gd name="connsiteY552" fmla="*/ 1830 h 24752"/>
                <a:gd name="connsiteX553" fmla="*/ 1341050 w 2278063"/>
                <a:gd name="connsiteY553" fmla="*/ 2003 h 24752"/>
                <a:gd name="connsiteX554" fmla="*/ 1282904 w 2278063"/>
                <a:gd name="connsiteY554" fmla="*/ 454 h 24752"/>
                <a:gd name="connsiteX555" fmla="*/ 1314884 w 2278063"/>
                <a:gd name="connsiteY555" fmla="*/ 1843 h 24752"/>
                <a:gd name="connsiteX556" fmla="*/ 1317707 w 2278063"/>
                <a:gd name="connsiteY556" fmla="*/ 2127 h 24752"/>
                <a:gd name="connsiteX557" fmla="*/ 1286462 w 2278063"/>
                <a:gd name="connsiteY557" fmla="*/ 2293 h 24752"/>
                <a:gd name="connsiteX558" fmla="*/ 1164659 w 2278063"/>
                <a:gd name="connsiteY558" fmla="*/ 454 h 24752"/>
                <a:gd name="connsiteX559" fmla="*/ 1180085 w 2278063"/>
                <a:gd name="connsiteY559" fmla="*/ 2857 h 24752"/>
                <a:gd name="connsiteX560" fmla="*/ 1169417 w 2278063"/>
                <a:gd name="connsiteY560" fmla="*/ 2913 h 24752"/>
                <a:gd name="connsiteX561" fmla="*/ 1117361 w 2278063"/>
                <a:gd name="connsiteY561" fmla="*/ 454 h 24752"/>
                <a:gd name="connsiteX562" fmla="*/ 1141222 w 2278063"/>
                <a:gd name="connsiteY562" fmla="*/ 3063 h 24752"/>
                <a:gd name="connsiteX563" fmla="*/ 1121300 w 2278063"/>
                <a:gd name="connsiteY563" fmla="*/ 3169 h 24752"/>
                <a:gd name="connsiteX564" fmla="*/ 1065763 w 2278063"/>
                <a:gd name="connsiteY564" fmla="*/ 454 h 24752"/>
                <a:gd name="connsiteX565" fmla="*/ 1087940 w 2278063"/>
                <a:gd name="connsiteY565" fmla="*/ 3345 h 24752"/>
                <a:gd name="connsiteX566" fmla="*/ 1070096 w 2278063"/>
                <a:gd name="connsiteY566" fmla="*/ 3440 h 24752"/>
                <a:gd name="connsiteX567" fmla="*/ 1029215 w 2278063"/>
                <a:gd name="connsiteY567" fmla="*/ 454 h 24752"/>
                <a:gd name="connsiteX568" fmla="*/ 1050714 w 2278063"/>
                <a:gd name="connsiteY568" fmla="*/ 3510 h 24752"/>
                <a:gd name="connsiteX569" fmla="*/ 1051184 w 2278063"/>
                <a:gd name="connsiteY569" fmla="*/ 3540 h 24752"/>
                <a:gd name="connsiteX570" fmla="*/ 1033318 w 2278063"/>
                <a:gd name="connsiteY570" fmla="*/ 3635 h 24752"/>
                <a:gd name="connsiteX571" fmla="*/ 979767 w 2278063"/>
                <a:gd name="connsiteY571" fmla="*/ 454 h 24752"/>
                <a:gd name="connsiteX572" fmla="*/ 1008602 w 2278063"/>
                <a:gd name="connsiteY572" fmla="*/ 3766 h 24752"/>
                <a:gd name="connsiteX573" fmla="*/ 984206 w 2278063"/>
                <a:gd name="connsiteY573" fmla="*/ 3895 h 24752"/>
                <a:gd name="connsiteX574" fmla="*/ 891621 w 2278063"/>
                <a:gd name="connsiteY574" fmla="*/ 454 h 24752"/>
                <a:gd name="connsiteX575" fmla="*/ 919301 w 2278063"/>
                <a:gd name="connsiteY575" fmla="*/ 2954 h 24752"/>
                <a:gd name="connsiteX576" fmla="*/ 927082 w 2278063"/>
                <a:gd name="connsiteY576" fmla="*/ 4198 h 24752"/>
                <a:gd name="connsiteX577" fmla="*/ 897907 w 2278063"/>
                <a:gd name="connsiteY577" fmla="*/ 4353 h 24752"/>
                <a:gd name="connsiteX578" fmla="*/ 896996 w 2278063"/>
                <a:gd name="connsiteY578" fmla="*/ 3788 h 24752"/>
                <a:gd name="connsiteX579" fmla="*/ 891621 w 2278063"/>
                <a:gd name="connsiteY579" fmla="*/ 454 h 24752"/>
                <a:gd name="connsiteX580" fmla="*/ 835723 w 2278063"/>
                <a:gd name="connsiteY580" fmla="*/ 454 h 24752"/>
                <a:gd name="connsiteX581" fmla="*/ 869047 w 2278063"/>
                <a:gd name="connsiteY581" fmla="*/ 3788 h 24752"/>
                <a:gd name="connsiteX582" fmla="*/ 875864 w 2278063"/>
                <a:gd name="connsiteY582" fmla="*/ 4470 h 24752"/>
                <a:gd name="connsiteX583" fmla="*/ 842483 w 2278063"/>
                <a:gd name="connsiteY583" fmla="*/ 4647 h 24752"/>
                <a:gd name="connsiteX584" fmla="*/ 841098 w 2278063"/>
                <a:gd name="connsiteY584" fmla="*/ 3788 h 24752"/>
                <a:gd name="connsiteX585" fmla="*/ 835723 w 2278063"/>
                <a:gd name="connsiteY585" fmla="*/ 454 h 2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</a:cxnLst>
              <a:rect l="l" t="t" r="r" b="b"/>
              <a:pathLst>
                <a:path w="2278063" h="24752">
                  <a:moveTo>
                    <a:pt x="2182813" y="22044"/>
                  </a:moveTo>
                  <a:cubicBezTo>
                    <a:pt x="2182813" y="22044"/>
                    <a:pt x="2182813" y="22044"/>
                    <a:pt x="2185006" y="22044"/>
                  </a:cubicBezTo>
                  <a:lnTo>
                    <a:pt x="2226659" y="22044"/>
                  </a:lnTo>
                  <a:cubicBezTo>
                    <a:pt x="2226659" y="22044"/>
                    <a:pt x="2226659" y="22044"/>
                    <a:pt x="2228851" y="23632"/>
                  </a:cubicBezTo>
                  <a:cubicBezTo>
                    <a:pt x="2228851" y="23632"/>
                    <a:pt x="2182813" y="22044"/>
                    <a:pt x="2182813" y="22044"/>
                  </a:cubicBezTo>
                  <a:close/>
                  <a:moveTo>
                    <a:pt x="1421125" y="21483"/>
                  </a:moveTo>
                  <a:lnTo>
                    <a:pt x="1424825" y="23631"/>
                  </a:lnTo>
                  <a:cubicBezTo>
                    <a:pt x="1424825" y="23631"/>
                    <a:pt x="1424825" y="23631"/>
                    <a:pt x="1419164" y="22866"/>
                  </a:cubicBezTo>
                  <a:lnTo>
                    <a:pt x="1409242" y="21524"/>
                  </a:lnTo>
                  <a:close/>
                  <a:moveTo>
                    <a:pt x="1480230" y="21276"/>
                  </a:moveTo>
                  <a:lnTo>
                    <a:pt x="1480894" y="21590"/>
                  </a:lnTo>
                  <a:lnTo>
                    <a:pt x="1478438" y="21282"/>
                  </a:lnTo>
                  <a:close/>
                  <a:moveTo>
                    <a:pt x="1535622" y="21083"/>
                  </a:moveTo>
                  <a:lnTo>
                    <a:pt x="1536963" y="21590"/>
                  </a:lnTo>
                  <a:lnTo>
                    <a:pt x="1531151" y="21098"/>
                  </a:lnTo>
                  <a:close/>
                  <a:moveTo>
                    <a:pt x="1591546" y="20887"/>
                  </a:moveTo>
                  <a:lnTo>
                    <a:pt x="1593032" y="21590"/>
                  </a:lnTo>
                  <a:lnTo>
                    <a:pt x="1582315" y="20920"/>
                  </a:lnTo>
                  <a:close/>
                  <a:moveTo>
                    <a:pt x="1639869" y="20719"/>
                  </a:moveTo>
                  <a:lnTo>
                    <a:pt x="1642631" y="21590"/>
                  </a:lnTo>
                  <a:lnTo>
                    <a:pt x="1623526" y="20776"/>
                  </a:lnTo>
                  <a:close/>
                  <a:moveTo>
                    <a:pt x="1688424" y="20549"/>
                  </a:moveTo>
                  <a:lnTo>
                    <a:pt x="1690074" y="21590"/>
                  </a:lnTo>
                  <a:cubicBezTo>
                    <a:pt x="1690074" y="22611"/>
                    <a:pt x="1676596" y="22100"/>
                    <a:pt x="1663118" y="21335"/>
                  </a:cubicBezTo>
                  <a:lnTo>
                    <a:pt x="1653117" y="20672"/>
                  </a:lnTo>
                  <a:close/>
                  <a:moveTo>
                    <a:pt x="1722738" y="20429"/>
                  </a:moveTo>
                  <a:lnTo>
                    <a:pt x="1724578" y="21590"/>
                  </a:lnTo>
                  <a:lnTo>
                    <a:pt x="1713256" y="20462"/>
                  </a:lnTo>
                  <a:close/>
                  <a:moveTo>
                    <a:pt x="1752911" y="20324"/>
                  </a:moveTo>
                  <a:lnTo>
                    <a:pt x="1756925" y="21590"/>
                  </a:lnTo>
                  <a:lnTo>
                    <a:pt x="1745140" y="20351"/>
                  </a:lnTo>
                  <a:close/>
                  <a:moveTo>
                    <a:pt x="1816319" y="20102"/>
                  </a:moveTo>
                  <a:lnTo>
                    <a:pt x="1819464" y="21590"/>
                  </a:lnTo>
                  <a:cubicBezTo>
                    <a:pt x="1819464" y="22611"/>
                    <a:pt x="1802212" y="21590"/>
                    <a:pt x="1784960" y="20569"/>
                  </a:cubicBezTo>
                  <a:lnTo>
                    <a:pt x="1774142" y="20249"/>
                  </a:lnTo>
                  <a:close/>
                  <a:moveTo>
                    <a:pt x="1877151" y="19890"/>
                  </a:moveTo>
                  <a:lnTo>
                    <a:pt x="1879846" y="21590"/>
                  </a:lnTo>
                  <a:cubicBezTo>
                    <a:pt x="1879846" y="22611"/>
                    <a:pt x="1862594" y="21590"/>
                    <a:pt x="1845342" y="20314"/>
                  </a:cubicBezTo>
                  <a:lnTo>
                    <a:pt x="1841645" y="20014"/>
                  </a:lnTo>
                  <a:close/>
                  <a:moveTo>
                    <a:pt x="1925675" y="19720"/>
                  </a:moveTo>
                  <a:lnTo>
                    <a:pt x="1931602" y="21590"/>
                  </a:lnTo>
                  <a:lnTo>
                    <a:pt x="1905235" y="19792"/>
                  </a:lnTo>
                  <a:close/>
                  <a:moveTo>
                    <a:pt x="305287" y="19608"/>
                  </a:moveTo>
                  <a:lnTo>
                    <a:pt x="306150" y="20059"/>
                  </a:lnTo>
                  <a:lnTo>
                    <a:pt x="296657" y="19678"/>
                  </a:lnTo>
                  <a:close/>
                  <a:moveTo>
                    <a:pt x="1974732" y="19549"/>
                  </a:moveTo>
                  <a:cubicBezTo>
                    <a:pt x="1974732" y="19549"/>
                    <a:pt x="1981201" y="21590"/>
                    <a:pt x="1981201" y="21590"/>
                  </a:cubicBezTo>
                  <a:lnTo>
                    <a:pt x="1929474" y="19707"/>
                  </a:lnTo>
                  <a:close/>
                  <a:moveTo>
                    <a:pt x="1925132" y="19549"/>
                  </a:moveTo>
                  <a:lnTo>
                    <a:pt x="1929474" y="19707"/>
                  </a:lnTo>
                  <a:lnTo>
                    <a:pt x="1925675" y="19720"/>
                  </a:lnTo>
                  <a:close/>
                  <a:moveTo>
                    <a:pt x="1750456" y="19549"/>
                  </a:moveTo>
                  <a:lnTo>
                    <a:pt x="1774142" y="20249"/>
                  </a:lnTo>
                  <a:lnTo>
                    <a:pt x="1752911" y="20324"/>
                  </a:lnTo>
                  <a:close/>
                  <a:moveTo>
                    <a:pt x="1636162" y="19549"/>
                  </a:moveTo>
                  <a:lnTo>
                    <a:pt x="1653117" y="20672"/>
                  </a:lnTo>
                  <a:lnTo>
                    <a:pt x="1639869" y="20719"/>
                  </a:lnTo>
                  <a:close/>
                  <a:moveTo>
                    <a:pt x="349793" y="19243"/>
                  </a:moveTo>
                  <a:lnTo>
                    <a:pt x="351327" y="20059"/>
                  </a:lnTo>
                  <a:lnTo>
                    <a:pt x="347412" y="19262"/>
                  </a:lnTo>
                  <a:close/>
                  <a:moveTo>
                    <a:pt x="2178706" y="19133"/>
                  </a:moveTo>
                  <a:cubicBezTo>
                    <a:pt x="2192795" y="19927"/>
                    <a:pt x="2207150" y="20985"/>
                    <a:pt x="2208213" y="19927"/>
                  </a:cubicBezTo>
                  <a:cubicBezTo>
                    <a:pt x="2208213" y="19927"/>
                    <a:pt x="2206087" y="19927"/>
                    <a:pt x="2206087" y="19927"/>
                  </a:cubicBezTo>
                  <a:lnTo>
                    <a:pt x="2152920" y="19927"/>
                  </a:lnTo>
                  <a:lnTo>
                    <a:pt x="2150794" y="19927"/>
                  </a:lnTo>
                  <a:close/>
                  <a:moveTo>
                    <a:pt x="2039850" y="19133"/>
                  </a:moveTo>
                  <a:cubicBezTo>
                    <a:pt x="2052761" y="19927"/>
                    <a:pt x="2065673" y="20985"/>
                    <a:pt x="2066749" y="19927"/>
                  </a:cubicBezTo>
                  <a:cubicBezTo>
                    <a:pt x="2066749" y="19927"/>
                    <a:pt x="2062445" y="19927"/>
                    <a:pt x="2062445" y="19927"/>
                  </a:cubicBezTo>
                  <a:cubicBezTo>
                    <a:pt x="2064597" y="17810"/>
                    <a:pt x="2109788" y="22043"/>
                    <a:pt x="2109788" y="22043"/>
                  </a:cubicBezTo>
                  <a:lnTo>
                    <a:pt x="2019406" y="22043"/>
                  </a:lnTo>
                  <a:cubicBezTo>
                    <a:pt x="2019406" y="22043"/>
                    <a:pt x="2012950" y="19927"/>
                    <a:pt x="2012950" y="19927"/>
                  </a:cubicBezTo>
                  <a:cubicBezTo>
                    <a:pt x="2014026" y="17810"/>
                    <a:pt x="2026938" y="18339"/>
                    <a:pt x="2039850" y="19133"/>
                  </a:cubicBezTo>
                  <a:close/>
                  <a:moveTo>
                    <a:pt x="398768" y="18841"/>
                  </a:moveTo>
                  <a:lnTo>
                    <a:pt x="400807" y="20059"/>
                  </a:lnTo>
                  <a:lnTo>
                    <a:pt x="393827" y="18882"/>
                  </a:lnTo>
                  <a:close/>
                  <a:moveTo>
                    <a:pt x="451433" y="18409"/>
                  </a:moveTo>
                  <a:lnTo>
                    <a:pt x="454589" y="20059"/>
                  </a:lnTo>
                  <a:cubicBezTo>
                    <a:pt x="454589" y="20059"/>
                    <a:pt x="454589" y="20059"/>
                    <a:pt x="445984" y="18935"/>
                  </a:cubicBezTo>
                  <a:lnTo>
                    <a:pt x="442523" y="18482"/>
                  </a:lnTo>
                  <a:close/>
                  <a:moveTo>
                    <a:pt x="498703" y="18022"/>
                  </a:moveTo>
                  <a:lnTo>
                    <a:pt x="506220" y="22308"/>
                  </a:lnTo>
                  <a:lnTo>
                    <a:pt x="486494" y="18122"/>
                  </a:lnTo>
                  <a:close/>
                  <a:moveTo>
                    <a:pt x="545791" y="17636"/>
                  </a:moveTo>
                  <a:lnTo>
                    <a:pt x="557851" y="24557"/>
                  </a:lnTo>
                  <a:cubicBezTo>
                    <a:pt x="557313" y="25120"/>
                    <a:pt x="552338" y="24417"/>
                    <a:pt x="545178" y="23046"/>
                  </a:cubicBezTo>
                  <a:lnTo>
                    <a:pt x="520850" y="17840"/>
                  </a:lnTo>
                  <a:close/>
                  <a:moveTo>
                    <a:pt x="1873376" y="17508"/>
                  </a:moveTo>
                  <a:cubicBezTo>
                    <a:pt x="1873376" y="16487"/>
                    <a:pt x="1887393" y="18018"/>
                    <a:pt x="1901680" y="19549"/>
                  </a:cubicBezTo>
                  <a:lnTo>
                    <a:pt x="1905235" y="19792"/>
                  </a:lnTo>
                  <a:lnTo>
                    <a:pt x="1877151" y="19890"/>
                  </a:lnTo>
                  <a:close/>
                  <a:moveTo>
                    <a:pt x="1810838" y="17508"/>
                  </a:moveTo>
                  <a:lnTo>
                    <a:pt x="1841645" y="20014"/>
                  </a:lnTo>
                  <a:lnTo>
                    <a:pt x="1816319" y="20102"/>
                  </a:lnTo>
                  <a:close/>
                  <a:moveTo>
                    <a:pt x="1718108" y="17508"/>
                  </a:moveTo>
                  <a:lnTo>
                    <a:pt x="1745140" y="20351"/>
                  </a:lnTo>
                  <a:lnTo>
                    <a:pt x="1722738" y="20429"/>
                  </a:lnTo>
                  <a:close/>
                  <a:moveTo>
                    <a:pt x="1683604" y="17508"/>
                  </a:moveTo>
                  <a:lnTo>
                    <a:pt x="1713256" y="20462"/>
                  </a:lnTo>
                  <a:lnTo>
                    <a:pt x="1688424" y="20549"/>
                  </a:lnTo>
                  <a:close/>
                  <a:moveTo>
                    <a:pt x="1584406" y="17508"/>
                  </a:moveTo>
                  <a:cubicBezTo>
                    <a:pt x="1584406" y="17508"/>
                    <a:pt x="1598423" y="19039"/>
                    <a:pt x="1612710" y="20314"/>
                  </a:cubicBezTo>
                  <a:lnTo>
                    <a:pt x="1623526" y="20776"/>
                  </a:lnTo>
                  <a:lnTo>
                    <a:pt x="1591546" y="20887"/>
                  </a:lnTo>
                  <a:close/>
                  <a:moveTo>
                    <a:pt x="1526180" y="17508"/>
                  </a:moveTo>
                  <a:cubicBezTo>
                    <a:pt x="1527259" y="16487"/>
                    <a:pt x="1543971" y="18018"/>
                    <a:pt x="1560415" y="19549"/>
                  </a:cubicBezTo>
                  <a:lnTo>
                    <a:pt x="1582315" y="20920"/>
                  </a:lnTo>
                  <a:lnTo>
                    <a:pt x="1535622" y="21083"/>
                  </a:lnTo>
                  <a:close/>
                  <a:moveTo>
                    <a:pt x="1472268" y="17508"/>
                  </a:moveTo>
                  <a:cubicBezTo>
                    <a:pt x="1472268" y="16487"/>
                    <a:pt x="1487902" y="17508"/>
                    <a:pt x="1503807" y="18784"/>
                  </a:cubicBezTo>
                  <a:lnTo>
                    <a:pt x="1531151" y="21098"/>
                  </a:lnTo>
                  <a:lnTo>
                    <a:pt x="1480230" y="21276"/>
                  </a:lnTo>
                  <a:close/>
                  <a:moveTo>
                    <a:pt x="1379538" y="17508"/>
                  </a:moveTo>
                  <a:lnTo>
                    <a:pt x="1409242" y="21524"/>
                  </a:lnTo>
                  <a:lnTo>
                    <a:pt x="1390321" y="21590"/>
                  </a:lnTo>
                  <a:cubicBezTo>
                    <a:pt x="1390321" y="21590"/>
                    <a:pt x="1379538" y="17508"/>
                    <a:pt x="1379538" y="17508"/>
                  </a:cubicBezTo>
                  <a:close/>
                  <a:moveTo>
                    <a:pt x="597768" y="17210"/>
                  </a:moveTo>
                  <a:lnTo>
                    <a:pt x="598725" y="17810"/>
                  </a:lnTo>
                  <a:cubicBezTo>
                    <a:pt x="604104" y="21184"/>
                    <a:pt x="609482" y="24557"/>
                    <a:pt x="609482" y="24557"/>
                  </a:cubicBezTo>
                  <a:lnTo>
                    <a:pt x="574283" y="17402"/>
                  </a:lnTo>
                  <a:close/>
                  <a:moveTo>
                    <a:pt x="0" y="17137"/>
                  </a:moveTo>
                  <a:lnTo>
                    <a:pt x="20429" y="18219"/>
                  </a:lnTo>
                  <a:lnTo>
                    <a:pt x="6451" y="19302"/>
                  </a:lnTo>
                  <a:cubicBezTo>
                    <a:pt x="6451" y="19302"/>
                    <a:pt x="0" y="17137"/>
                    <a:pt x="0" y="17137"/>
                  </a:cubicBezTo>
                  <a:close/>
                  <a:moveTo>
                    <a:pt x="36269" y="16993"/>
                  </a:moveTo>
                  <a:lnTo>
                    <a:pt x="40857" y="19302"/>
                  </a:lnTo>
                  <a:lnTo>
                    <a:pt x="20429" y="18219"/>
                  </a:lnTo>
                  <a:close/>
                  <a:moveTo>
                    <a:pt x="652649" y="16760"/>
                  </a:moveTo>
                  <a:lnTo>
                    <a:pt x="663264" y="22308"/>
                  </a:lnTo>
                  <a:cubicBezTo>
                    <a:pt x="662188" y="23433"/>
                    <a:pt x="643365" y="20622"/>
                    <a:pt x="624810" y="17529"/>
                  </a:cubicBezTo>
                  <a:lnTo>
                    <a:pt x="621863" y="17012"/>
                  </a:lnTo>
                  <a:close/>
                  <a:moveTo>
                    <a:pt x="684420" y="16499"/>
                  </a:moveTo>
                  <a:lnTo>
                    <a:pt x="695533" y="22308"/>
                  </a:lnTo>
                  <a:cubicBezTo>
                    <a:pt x="695533" y="22308"/>
                    <a:pt x="695533" y="22308"/>
                    <a:pt x="688273" y="20622"/>
                  </a:cubicBezTo>
                  <a:lnTo>
                    <a:pt x="671001" y="16609"/>
                  </a:lnTo>
                  <a:close/>
                  <a:moveTo>
                    <a:pt x="723507" y="16179"/>
                  </a:moveTo>
                  <a:lnTo>
                    <a:pt x="734256" y="22308"/>
                  </a:lnTo>
                  <a:lnTo>
                    <a:pt x="705640" y="16325"/>
                  </a:lnTo>
                  <a:close/>
                  <a:moveTo>
                    <a:pt x="780608" y="15710"/>
                  </a:moveTo>
                  <a:lnTo>
                    <a:pt x="794492" y="22308"/>
                  </a:lnTo>
                  <a:lnTo>
                    <a:pt x="754786" y="15922"/>
                  </a:lnTo>
                  <a:close/>
                  <a:moveTo>
                    <a:pt x="816476" y="15416"/>
                  </a:moveTo>
                  <a:lnTo>
                    <a:pt x="818157" y="16405"/>
                  </a:lnTo>
                  <a:cubicBezTo>
                    <a:pt x="824610" y="19497"/>
                    <a:pt x="831064" y="22308"/>
                    <a:pt x="831064" y="22308"/>
                  </a:cubicBezTo>
                  <a:cubicBezTo>
                    <a:pt x="831064" y="22308"/>
                    <a:pt x="816005" y="18935"/>
                    <a:pt x="800946" y="15842"/>
                  </a:cubicBezTo>
                  <a:lnTo>
                    <a:pt x="799156" y="15558"/>
                  </a:lnTo>
                  <a:close/>
                  <a:moveTo>
                    <a:pt x="854626" y="15103"/>
                  </a:moveTo>
                  <a:lnTo>
                    <a:pt x="857955" y="16686"/>
                  </a:lnTo>
                  <a:cubicBezTo>
                    <a:pt x="863871" y="19497"/>
                    <a:pt x="869787" y="22308"/>
                    <a:pt x="869787" y="22308"/>
                  </a:cubicBezTo>
                  <a:cubicBezTo>
                    <a:pt x="869787" y="22308"/>
                    <a:pt x="869787" y="22308"/>
                    <a:pt x="861720" y="20622"/>
                  </a:cubicBezTo>
                  <a:lnTo>
                    <a:pt x="836057" y="15256"/>
                  </a:lnTo>
                  <a:close/>
                  <a:moveTo>
                    <a:pt x="914378" y="14614"/>
                  </a:moveTo>
                  <a:lnTo>
                    <a:pt x="927872" y="22308"/>
                  </a:lnTo>
                  <a:cubicBezTo>
                    <a:pt x="926797" y="23433"/>
                    <a:pt x="906897" y="19497"/>
                    <a:pt x="886998" y="15842"/>
                  </a:cubicBezTo>
                  <a:lnTo>
                    <a:pt x="881279" y="14885"/>
                  </a:lnTo>
                  <a:close/>
                  <a:moveTo>
                    <a:pt x="70945" y="14307"/>
                  </a:moveTo>
                  <a:lnTo>
                    <a:pt x="81713" y="21466"/>
                  </a:lnTo>
                  <a:cubicBezTo>
                    <a:pt x="81176" y="22008"/>
                    <a:pt x="76203" y="21060"/>
                    <a:pt x="69046" y="19335"/>
                  </a:cubicBezTo>
                  <a:lnTo>
                    <a:pt x="54743" y="15562"/>
                  </a:lnTo>
                  <a:close/>
                  <a:moveTo>
                    <a:pt x="958915" y="14248"/>
                  </a:moveTo>
                  <a:lnTo>
                    <a:pt x="961217" y="15561"/>
                  </a:lnTo>
                  <a:cubicBezTo>
                    <a:pt x="967133" y="18935"/>
                    <a:pt x="973049" y="22308"/>
                    <a:pt x="973049" y="22308"/>
                  </a:cubicBezTo>
                  <a:cubicBezTo>
                    <a:pt x="973049" y="22308"/>
                    <a:pt x="973049" y="22308"/>
                    <a:pt x="964444" y="20622"/>
                  </a:cubicBezTo>
                  <a:lnTo>
                    <a:pt x="933014" y="14461"/>
                  </a:lnTo>
                  <a:close/>
                  <a:moveTo>
                    <a:pt x="994159" y="13959"/>
                  </a:moveTo>
                  <a:lnTo>
                    <a:pt x="998058" y="16405"/>
                  </a:lnTo>
                  <a:cubicBezTo>
                    <a:pt x="1004781" y="19497"/>
                    <a:pt x="1011772" y="22308"/>
                    <a:pt x="1011772" y="22308"/>
                  </a:cubicBezTo>
                  <a:cubicBezTo>
                    <a:pt x="1010697" y="22308"/>
                    <a:pt x="995638" y="18373"/>
                    <a:pt x="980579" y="14718"/>
                  </a:cubicBezTo>
                  <a:lnTo>
                    <a:pt x="977301" y="14098"/>
                  </a:lnTo>
                  <a:close/>
                  <a:moveTo>
                    <a:pt x="1027965" y="13682"/>
                  </a:moveTo>
                  <a:lnTo>
                    <a:pt x="1032209" y="16405"/>
                  </a:lnTo>
                  <a:cubicBezTo>
                    <a:pt x="1038125" y="19497"/>
                    <a:pt x="1044041" y="22308"/>
                    <a:pt x="1044041" y="22308"/>
                  </a:cubicBezTo>
                  <a:cubicBezTo>
                    <a:pt x="1044041" y="24557"/>
                    <a:pt x="1029520" y="20622"/>
                    <a:pt x="1014999" y="16405"/>
                  </a:cubicBezTo>
                  <a:lnTo>
                    <a:pt x="1006238" y="13860"/>
                  </a:lnTo>
                  <a:close/>
                  <a:moveTo>
                    <a:pt x="1057646" y="13439"/>
                  </a:moveTo>
                  <a:lnTo>
                    <a:pt x="1064479" y="16686"/>
                  </a:lnTo>
                  <a:cubicBezTo>
                    <a:pt x="1070395" y="19497"/>
                    <a:pt x="1076311" y="22308"/>
                    <a:pt x="1076311" y="22308"/>
                  </a:cubicBezTo>
                  <a:cubicBezTo>
                    <a:pt x="1076311" y="23433"/>
                    <a:pt x="1062327" y="20059"/>
                    <a:pt x="1048344" y="16405"/>
                  </a:cubicBezTo>
                  <a:lnTo>
                    <a:pt x="1038010" y="13600"/>
                  </a:lnTo>
                  <a:close/>
                  <a:moveTo>
                    <a:pt x="1105914" y="13043"/>
                  </a:moveTo>
                  <a:lnTo>
                    <a:pt x="1112883" y="16686"/>
                  </a:lnTo>
                  <a:cubicBezTo>
                    <a:pt x="1118799" y="19497"/>
                    <a:pt x="1124715" y="22308"/>
                    <a:pt x="1123639" y="22308"/>
                  </a:cubicBezTo>
                  <a:cubicBezTo>
                    <a:pt x="1123639" y="23433"/>
                    <a:pt x="1106429" y="19497"/>
                    <a:pt x="1088950" y="15842"/>
                  </a:cubicBezTo>
                  <a:lnTo>
                    <a:pt x="1075488" y="13293"/>
                  </a:lnTo>
                  <a:close/>
                  <a:moveTo>
                    <a:pt x="1152811" y="12659"/>
                  </a:moveTo>
                  <a:lnTo>
                    <a:pt x="1161287" y="16686"/>
                  </a:lnTo>
                  <a:cubicBezTo>
                    <a:pt x="1167203" y="19497"/>
                    <a:pt x="1173119" y="22308"/>
                    <a:pt x="1173119" y="22308"/>
                  </a:cubicBezTo>
                  <a:cubicBezTo>
                    <a:pt x="1173119" y="22308"/>
                    <a:pt x="1155371" y="18935"/>
                    <a:pt x="1137623" y="15842"/>
                  </a:cubicBezTo>
                  <a:lnTo>
                    <a:pt x="1116204" y="12959"/>
                  </a:lnTo>
                  <a:close/>
                  <a:moveTo>
                    <a:pt x="1207837" y="12207"/>
                  </a:moveTo>
                  <a:lnTo>
                    <a:pt x="1218027" y="16967"/>
                  </a:lnTo>
                  <a:cubicBezTo>
                    <a:pt x="1224212" y="20059"/>
                    <a:pt x="1230128" y="23433"/>
                    <a:pt x="1229052" y="24557"/>
                  </a:cubicBezTo>
                  <a:cubicBezTo>
                    <a:pt x="1229052" y="24557"/>
                    <a:pt x="1209691" y="20622"/>
                    <a:pt x="1190060" y="16967"/>
                  </a:cubicBezTo>
                  <a:lnTo>
                    <a:pt x="1160020" y="12599"/>
                  </a:lnTo>
                  <a:close/>
                  <a:moveTo>
                    <a:pt x="103360" y="11797"/>
                  </a:moveTo>
                  <a:lnTo>
                    <a:pt x="118269" y="19302"/>
                  </a:lnTo>
                  <a:cubicBezTo>
                    <a:pt x="118269" y="19843"/>
                    <a:pt x="114237" y="18896"/>
                    <a:pt x="108156" y="17238"/>
                  </a:cubicBezTo>
                  <a:lnTo>
                    <a:pt x="91996" y="12677"/>
                  </a:lnTo>
                  <a:close/>
                  <a:moveTo>
                    <a:pt x="1266668" y="11725"/>
                  </a:moveTo>
                  <a:lnTo>
                    <a:pt x="1274498" y="16686"/>
                  </a:lnTo>
                  <a:cubicBezTo>
                    <a:pt x="1279607" y="19497"/>
                    <a:pt x="1284985" y="22308"/>
                    <a:pt x="1284985" y="22308"/>
                  </a:cubicBezTo>
                  <a:cubicBezTo>
                    <a:pt x="1284985" y="22308"/>
                    <a:pt x="1265086" y="18373"/>
                    <a:pt x="1245187" y="14999"/>
                  </a:cubicBezTo>
                  <a:lnTo>
                    <a:pt x="1225477" y="12063"/>
                  </a:lnTo>
                  <a:close/>
                  <a:moveTo>
                    <a:pt x="1401103" y="11384"/>
                  </a:moveTo>
                  <a:cubicBezTo>
                    <a:pt x="1401103" y="10364"/>
                    <a:pt x="1420512" y="13426"/>
                    <a:pt x="1440190" y="16487"/>
                  </a:cubicBezTo>
                  <a:lnTo>
                    <a:pt x="1478438" y="21282"/>
                  </a:lnTo>
                  <a:lnTo>
                    <a:pt x="1421125" y="21483"/>
                  </a:lnTo>
                  <a:lnTo>
                    <a:pt x="1412964" y="16742"/>
                  </a:lnTo>
                  <a:cubicBezTo>
                    <a:pt x="1407034" y="13936"/>
                    <a:pt x="1401103" y="11384"/>
                    <a:pt x="1401103" y="11384"/>
                  </a:cubicBezTo>
                  <a:close/>
                  <a:moveTo>
                    <a:pt x="1313546" y="11341"/>
                  </a:moveTo>
                  <a:lnTo>
                    <a:pt x="1325591" y="16967"/>
                  </a:lnTo>
                  <a:cubicBezTo>
                    <a:pt x="1331776" y="20059"/>
                    <a:pt x="1337692" y="23433"/>
                    <a:pt x="1336616" y="24557"/>
                  </a:cubicBezTo>
                  <a:cubicBezTo>
                    <a:pt x="1336616" y="24557"/>
                    <a:pt x="1318868" y="20622"/>
                    <a:pt x="1301120" y="16967"/>
                  </a:cubicBezTo>
                  <a:lnTo>
                    <a:pt x="1269465" y="11702"/>
                  </a:lnTo>
                  <a:close/>
                  <a:moveTo>
                    <a:pt x="1347373" y="11063"/>
                  </a:moveTo>
                  <a:cubicBezTo>
                    <a:pt x="1347373" y="11063"/>
                    <a:pt x="1373188" y="24557"/>
                    <a:pt x="1373188" y="24557"/>
                  </a:cubicBezTo>
                  <a:cubicBezTo>
                    <a:pt x="1371575" y="26244"/>
                    <a:pt x="1338499" y="16545"/>
                    <a:pt x="1322062" y="12539"/>
                  </a:cubicBezTo>
                  <a:lnTo>
                    <a:pt x="1314610" y="11332"/>
                  </a:lnTo>
                  <a:close/>
                  <a:moveTo>
                    <a:pt x="1312952" y="11063"/>
                  </a:moveTo>
                  <a:lnTo>
                    <a:pt x="1314610" y="11332"/>
                  </a:lnTo>
                  <a:lnTo>
                    <a:pt x="1313546" y="11341"/>
                  </a:lnTo>
                  <a:close/>
                  <a:moveTo>
                    <a:pt x="1265624" y="11063"/>
                  </a:moveTo>
                  <a:lnTo>
                    <a:pt x="1269465" y="11702"/>
                  </a:lnTo>
                  <a:lnTo>
                    <a:pt x="1266668" y="11725"/>
                  </a:lnTo>
                  <a:close/>
                  <a:moveTo>
                    <a:pt x="1149454" y="11063"/>
                  </a:moveTo>
                  <a:lnTo>
                    <a:pt x="1160020" y="12599"/>
                  </a:lnTo>
                  <a:lnTo>
                    <a:pt x="1152811" y="12659"/>
                  </a:lnTo>
                  <a:close/>
                  <a:moveTo>
                    <a:pt x="1102126" y="11063"/>
                  </a:moveTo>
                  <a:lnTo>
                    <a:pt x="1116204" y="12959"/>
                  </a:lnTo>
                  <a:lnTo>
                    <a:pt x="1105914" y="13043"/>
                  </a:lnTo>
                  <a:close/>
                  <a:moveTo>
                    <a:pt x="1052647" y="11063"/>
                  </a:moveTo>
                  <a:cubicBezTo>
                    <a:pt x="1053185" y="9939"/>
                    <a:pt x="1057890" y="10220"/>
                    <a:pt x="1064647" y="11239"/>
                  </a:cubicBezTo>
                  <a:lnTo>
                    <a:pt x="1075488" y="13293"/>
                  </a:lnTo>
                  <a:lnTo>
                    <a:pt x="1057646" y="13439"/>
                  </a:lnTo>
                  <a:close/>
                  <a:moveTo>
                    <a:pt x="846123" y="11063"/>
                  </a:moveTo>
                  <a:cubicBezTo>
                    <a:pt x="846661" y="9939"/>
                    <a:pt x="851905" y="10220"/>
                    <a:pt x="859501" y="11239"/>
                  </a:cubicBezTo>
                  <a:lnTo>
                    <a:pt x="881279" y="14885"/>
                  </a:lnTo>
                  <a:lnTo>
                    <a:pt x="854626" y="15103"/>
                  </a:lnTo>
                  <a:close/>
                  <a:moveTo>
                    <a:pt x="770828" y="11063"/>
                  </a:moveTo>
                  <a:lnTo>
                    <a:pt x="799156" y="15558"/>
                  </a:lnTo>
                  <a:lnTo>
                    <a:pt x="780608" y="15710"/>
                  </a:lnTo>
                  <a:lnTo>
                    <a:pt x="773786" y="12469"/>
                  </a:lnTo>
                  <a:cubicBezTo>
                    <a:pt x="770828" y="11063"/>
                    <a:pt x="770828" y="11063"/>
                    <a:pt x="770828" y="11063"/>
                  </a:cubicBezTo>
                  <a:close/>
                  <a:moveTo>
                    <a:pt x="587969" y="11063"/>
                  </a:moveTo>
                  <a:lnTo>
                    <a:pt x="621863" y="17012"/>
                  </a:lnTo>
                  <a:lnTo>
                    <a:pt x="597768" y="17210"/>
                  </a:lnTo>
                  <a:close/>
                  <a:moveTo>
                    <a:pt x="385748" y="11063"/>
                  </a:moveTo>
                  <a:lnTo>
                    <a:pt x="442523" y="18482"/>
                  </a:lnTo>
                  <a:lnTo>
                    <a:pt x="398768" y="18841"/>
                  </a:lnTo>
                  <a:lnTo>
                    <a:pt x="393277" y="15561"/>
                  </a:lnTo>
                  <a:cubicBezTo>
                    <a:pt x="389513" y="13312"/>
                    <a:pt x="385748" y="11063"/>
                    <a:pt x="385748" y="11063"/>
                  </a:cubicBezTo>
                  <a:close/>
                  <a:moveTo>
                    <a:pt x="288940" y="11063"/>
                  </a:moveTo>
                  <a:cubicBezTo>
                    <a:pt x="290016" y="8814"/>
                    <a:pt x="305613" y="11063"/>
                    <a:pt x="320940" y="13875"/>
                  </a:cubicBezTo>
                  <a:lnTo>
                    <a:pt x="347412" y="19262"/>
                  </a:lnTo>
                  <a:lnTo>
                    <a:pt x="305287" y="19608"/>
                  </a:lnTo>
                  <a:lnTo>
                    <a:pt x="297545" y="15561"/>
                  </a:lnTo>
                  <a:cubicBezTo>
                    <a:pt x="293243" y="13312"/>
                    <a:pt x="288940" y="11063"/>
                    <a:pt x="288940" y="11063"/>
                  </a:cubicBezTo>
                  <a:close/>
                  <a:moveTo>
                    <a:pt x="1217825" y="10923"/>
                  </a:moveTo>
                  <a:lnTo>
                    <a:pt x="1225477" y="12063"/>
                  </a:lnTo>
                  <a:lnTo>
                    <a:pt x="1207837" y="12207"/>
                  </a:lnTo>
                  <a:lnTo>
                    <a:pt x="1205388" y="11063"/>
                  </a:lnTo>
                  <a:cubicBezTo>
                    <a:pt x="1205388" y="9939"/>
                    <a:pt x="1210363" y="10079"/>
                    <a:pt x="1217825" y="10923"/>
                  </a:cubicBezTo>
                  <a:close/>
                  <a:moveTo>
                    <a:pt x="1020377" y="8814"/>
                  </a:moveTo>
                  <a:lnTo>
                    <a:pt x="1038010" y="13600"/>
                  </a:lnTo>
                  <a:lnTo>
                    <a:pt x="1027965" y="13682"/>
                  </a:lnTo>
                  <a:close/>
                  <a:moveTo>
                    <a:pt x="985957" y="8814"/>
                  </a:moveTo>
                  <a:cubicBezTo>
                    <a:pt x="985957" y="8252"/>
                    <a:pt x="989587" y="9095"/>
                    <a:pt x="995032" y="10606"/>
                  </a:cubicBezTo>
                  <a:lnTo>
                    <a:pt x="1006238" y="13860"/>
                  </a:lnTo>
                  <a:lnTo>
                    <a:pt x="994159" y="13959"/>
                  </a:lnTo>
                  <a:close/>
                  <a:moveTo>
                    <a:pt x="949385" y="8814"/>
                  </a:moveTo>
                  <a:lnTo>
                    <a:pt x="977301" y="14098"/>
                  </a:lnTo>
                  <a:lnTo>
                    <a:pt x="958915" y="14248"/>
                  </a:lnTo>
                  <a:close/>
                  <a:moveTo>
                    <a:pt x="904208" y="8814"/>
                  </a:moveTo>
                  <a:lnTo>
                    <a:pt x="933014" y="14461"/>
                  </a:lnTo>
                  <a:lnTo>
                    <a:pt x="914378" y="14614"/>
                  </a:lnTo>
                  <a:lnTo>
                    <a:pt x="907166" y="10501"/>
                  </a:lnTo>
                  <a:cubicBezTo>
                    <a:pt x="904208" y="8814"/>
                    <a:pt x="904208" y="8814"/>
                    <a:pt x="904208" y="8814"/>
                  </a:cubicBezTo>
                  <a:close/>
                  <a:moveTo>
                    <a:pt x="805249" y="8814"/>
                  </a:moveTo>
                  <a:lnTo>
                    <a:pt x="836057" y="15256"/>
                  </a:lnTo>
                  <a:lnTo>
                    <a:pt x="816476" y="15416"/>
                  </a:lnTo>
                  <a:close/>
                  <a:moveTo>
                    <a:pt x="710592" y="8814"/>
                  </a:moveTo>
                  <a:cubicBezTo>
                    <a:pt x="710592" y="8814"/>
                    <a:pt x="731567" y="12188"/>
                    <a:pt x="752542" y="15561"/>
                  </a:cubicBezTo>
                  <a:lnTo>
                    <a:pt x="754786" y="15922"/>
                  </a:lnTo>
                  <a:lnTo>
                    <a:pt x="723507" y="16179"/>
                  </a:lnTo>
                  <a:lnTo>
                    <a:pt x="722424" y="15561"/>
                  </a:lnTo>
                  <a:cubicBezTo>
                    <a:pt x="716508" y="12188"/>
                    <a:pt x="710592" y="8814"/>
                    <a:pt x="710592" y="8814"/>
                  </a:cubicBezTo>
                  <a:close/>
                  <a:moveTo>
                    <a:pt x="669718" y="8814"/>
                  </a:moveTo>
                  <a:cubicBezTo>
                    <a:pt x="669718" y="8814"/>
                    <a:pt x="685852" y="12188"/>
                    <a:pt x="701987" y="15561"/>
                  </a:cubicBezTo>
                  <a:lnTo>
                    <a:pt x="705640" y="16325"/>
                  </a:lnTo>
                  <a:lnTo>
                    <a:pt x="684420" y="16499"/>
                  </a:lnTo>
                  <a:lnTo>
                    <a:pt x="682626" y="15561"/>
                  </a:lnTo>
                  <a:cubicBezTo>
                    <a:pt x="676172" y="12188"/>
                    <a:pt x="669718" y="8814"/>
                    <a:pt x="669718" y="8814"/>
                  </a:cubicBezTo>
                  <a:close/>
                  <a:moveTo>
                    <a:pt x="637448" y="8814"/>
                  </a:moveTo>
                  <a:lnTo>
                    <a:pt x="671001" y="16609"/>
                  </a:lnTo>
                  <a:lnTo>
                    <a:pt x="652649" y="16760"/>
                  </a:lnTo>
                  <a:lnTo>
                    <a:pt x="640675" y="10501"/>
                  </a:lnTo>
                  <a:cubicBezTo>
                    <a:pt x="637448" y="8814"/>
                    <a:pt x="637448" y="8814"/>
                    <a:pt x="637448" y="8814"/>
                  </a:cubicBezTo>
                  <a:close/>
                  <a:moveTo>
                    <a:pt x="532035" y="8814"/>
                  </a:moveTo>
                  <a:cubicBezTo>
                    <a:pt x="532035" y="8814"/>
                    <a:pt x="551397" y="12750"/>
                    <a:pt x="570759" y="16686"/>
                  </a:cubicBezTo>
                  <a:lnTo>
                    <a:pt x="574283" y="17402"/>
                  </a:lnTo>
                  <a:lnTo>
                    <a:pt x="545791" y="17636"/>
                  </a:lnTo>
                  <a:lnTo>
                    <a:pt x="544136" y="16686"/>
                  </a:lnTo>
                  <a:cubicBezTo>
                    <a:pt x="537414" y="13312"/>
                    <a:pt x="530960" y="9939"/>
                    <a:pt x="532035" y="8814"/>
                  </a:cubicBezTo>
                  <a:close/>
                  <a:moveTo>
                    <a:pt x="482556" y="8814"/>
                  </a:moveTo>
                  <a:cubicBezTo>
                    <a:pt x="482556" y="8814"/>
                    <a:pt x="500842" y="13312"/>
                    <a:pt x="519397" y="17529"/>
                  </a:cubicBezTo>
                  <a:lnTo>
                    <a:pt x="520850" y="17840"/>
                  </a:lnTo>
                  <a:lnTo>
                    <a:pt x="498703" y="18022"/>
                  </a:lnTo>
                  <a:lnTo>
                    <a:pt x="485514" y="10501"/>
                  </a:lnTo>
                  <a:cubicBezTo>
                    <a:pt x="482556" y="8814"/>
                    <a:pt x="482556" y="8814"/>
                    <a:pt x="482556" y="8814"/>
                  </a:cubicBezTo>
                  <a:close/>
                  <a:moveTo>
                    <a:pt x="433076" y="8814"/>
                  </a:moveTo>
                  <a:cubicBezTo>
                    <a:pt x="434152" y="7690"/>
                    <a:pt x="452438" y="11063"/>
                    <a:pt x="470455" y="14718"/>
                  </a:cubicBezTo>
                  <a:lnTo>
                    <a:pt x="486494" y="18122"/>
                  </a:lnTo>
                  <a:lnTo>
                    <a:pt x="451433" y="18409"/>
                  </a:lnTo>
                  <a:lnTo>
                    <a:pt x="443833" y="14437"/>
                  </a:lnTo>
                  <a:cubicBezTo>
                    <a:pt x="438454" y="11626"/>
                    <a:pt x="433076" y="8814"/>
                    <a:pt x="433076" y="8814"/>
                  </a:cubicBezTo>
                  <a:close/>
                  <a:moveTo>
                    <a:pt x="155292" y="7775"/>
                  </a:moveTo>
                  <a:lnTo>
                    <a:pt x="161276" y="10913"/>
                  </a:lnTo>
                  <a:cubicBezTo>
                    <a:pt x="167727" y="14431"/>
                    <a:pt x="174178" y="18219"/>
                    <a:pt x="174178" y="19302"/>
                  </a:cubicBezTo>
                  <a:cubicBezTo>
                    <a:pt x="173103" y="20384"/>
                    <a:pt x="152137" y="15513"/>
                    <a:pt x="131171" y="10913"/>
                  </a:cubicBezTo>
                  <a:lnTo>
                    <a:pt x="126666" y="9992"/>
                  </a:lnTo>
                  <a:close/>
                  <a:moveTo>
                    <a:pt x="460277" y="5110"/>
                  </a:moveTo>
                  <a:cubicBezTo>
                    <a:pt x="460277" y="5110"/>
                    <a:pt x="466726" y="7227"/>
                    <a:pt x="466726" y="7227"/>
                  </a:cubicBezTo>
                  <a:lnTo>
                    <a:pt x="446365" y="5795"/>
                  </a:lnTo>
                  <a:close/>
                  <a:moveTo>
                    <a:pt x="281854" y="4978"/>
                  </a:moveTo>
                  <a:cubicBezTo>
                    <a:pt x="281854" y="4978"/>
                    <a:pt x="290513" y="8947"/>
                    <a:pt x="290513" y="8947"/>
                  </a:cubicBezTo>
                  <a:lnTo>
                    <a:pt x="267680" y="6977"/>
                  </a:lnTo>
                  <a:close/>
                  <a:moveTo>
                    <a:pt x="242888" y="4978"/>
                  </a:moveTo>
                  <a:cubicBezTo>
                    <a:pt x="243971" y="3986"/>
                    <a:pt x="255877" y="5474"/>
                    <a:pt x="267512" y="6962"/>
                  </a:cubicBezTo>
                  <a:lnTo>
                    <a:pt x="267680" y="6977"/>
                  </a:lnTo>
                  <a:lnTo>
                    <a:pt x="253712" y="8947"/>
                  </a:lnTo>
                  <a:cubicBezTo>
                    <a:pt x="253712" y="8947"/>
                    <a:pt x="242888" y="4978"/>
                    <a:pt x="242888" y="4978"/>
                  </a:cubicBezTo>
                  <a:close/>
                  <a:moveTo>
                    <a:pt x="2247910" y="4899"/>
                  </a:moveTo>
                  <a:lnTo>
                    <a:pt x="2275909" y="4899"/>
                  </a:lnTo>
                  <a:cubicBezTo>
                    <a:pt x="2273755" y="4899"/>
                    <a:pt x="2278063" y="7122"/>
                    <a:pt x="2278063" y="7122"/>
                  </a:cubicBezTo>
                  <a:close/>
                  <a:moveTo>
                    <a:pt x="2208673" y="4899"/>
                  </a:moveTo>
                  <a:lnTo>
                    <a:pt x="2220981" y="4899"/>
                  </a:lnTo>
                  <a:lnTo>
                    <a:pt x="2224212" y="7122"/>
                  </a:lnTo>
                  <a:close/>
                  <a:moveTo>
                    <a:pt x="2154109" y="4899"/>
                  </a:moveTo>
                  <a:lnTo>
                    <a:pt x="2173592" y="4899"/>
                  </a:lnTo>
                  <a:lnTo>
                    <a:pt x="2178976" y="7122"/>
                  </a:lnTo>
                  <a:close/>
                  <a:moveTo>
                    <a:pt x="2045428" y="4899"/>
                  </a:moveTo>
                  <a:lnTo>
                    <a:pt x="2071274" y="4899"/>
                  </a:lnTo>
                  <a:lnTo>
                    <a:pt x="2075581" y="7122"/>
                  </a:lnTo>
                  <a:close/>
                  <a:moveTo>
                    <a:pt x="2005422" y="4899"/>
                  </a:moveTo>
                  <a:lnTo>
                    <a:pt x="2019576" y="4899"/>
                  </a:lnTo>
                  <a:lnTo>
                    <a:pt x="2023884" y="7122"/>
                  </a:lnTo>
                  <a:close/>
                  <a:moveTo>
                    <a:pt x="1885308" y="4899"/>
                  </a:moveTo>
                  <a:lnTo>
                    <a:pt x="1901102" y="4899"/>
                  </a:lnTo>
                  <a:lnTo>
                    <a:pt x="1905410" y="7122"/>
                  </a:lnTo>
                  <a:close/>
                  <a:moveTo>
                    <a:pt x="1850842" y="4899"/>
                  </a:moveTo>
                  <a:lnTo>
                    <a:pt x="1865919" y="4899"/>
                  </a:lnTo>
                  <a:lnTo>
                    <a:pt x="1868791" y="7122"/>
                  </a:lnTo>
                  <a:close/>
                  <a:moveTo>
                    <a:pt x="1793400" y="4899"/>
                  </a:moveTo>
                  <a:lnTo>
                    <a:pt x="1807042" y="4899"/>
                  </a:lnTo>
                  <a:lnTo>
                    <a:pt x="1810631" y="7122"/>
                  </a:lnTo>
                  <a:cubicBezTo>
                    <a:pt x="1810631" y="7122"/>
                    <a:pt x="1810631" y="7122"/>
                    <a:pt x="1804169" y="6288"/>
                  </a:cubicBezTo>
                  <a:close/>
                  <a:moveTo>
                    <a:pt x="1755488" y="4899"/>
                  </a:moveTo>
                  <a:lnTo>
                    <a:pt x="1765217" y="4899"/>
                  </a:lnTo>
                  <a:lnTo>
                    <a:pt x="1767550" y="7122"/>
                  </a:lnTo>
                  <a:close/>
                  <a:moveTo>
                    <a:pt x="1704367" y="4899"/>
                  </a:moveTo>
                  <a:lnTo>
                    <a:pt x="1729495" y="4899"/>
                  </a:lnTo>
                  <a:lnTo>
                    <a:pt x="1733085" y="7122"/>
                  </a:lnTo>
                  <a:close/>
                  <a:moveTo>
                    <a:pt x="842483" y="4647"/>
                  </a:moveTo>
                  <a:lnTo>
                    <a:pt x="846473" y="7122"/>
                  </a:lnTo>
                  <a:lnTo>
                    <a:pt x="824702" y="4741"/>
                  </a:lnTo>
                  <a:close/>
                  <a:moveTo>
                    <a:pt x="585210" y="4581"/>
                  </a:moveTo>
                  <a:cubicBezTo>
                    <a:pt x="585210" y="4581"/>
                    <a:pt x="585210" y="4581"/>
                    <a:pt x="587375" y="4581"/>
                  </a:cubicBezTo>
                  <a:lnTo>
                    <a:pt x="581020" y="4889"/>
                  </a:lnTo>
                  <a:close/>
                  <a:moveTo>
                    <a:pt x="539750" y="4581"/>
                  </a:moveTo>
                  <a:cubicBezTo>
                    <a:pt x="539750" y="4581"/>
                    <a:pt x="551115" y="5375"/>
                    <a:pt x="562751" y="5772"/>
                  </a:cubicBezTo>
                  <a:lnTo>
                    <a:pt x="581020" y="4889"/>
                  </a:lnTo>
                  <a:lnTo>
                    <a:pt x="541915" y="7756"/>
                  </a:lnTo>
                  <a:cubicBezTo>
                    <a:pt x="541915" y="7756"/>
                    <a:pt x="539750" y="4581"/>
                    <a:pt x="539750" y="4581"/>
                  </a:cubicBezTo>
                  <a:close/>
                  <a:moveTo>
                    <a:pt x="897907" y="4353"/>
                  </a:moveTo>
                  <a:lnTo>
                    <a:pt x="902370" y="7122"/>
                  </a:lnTo>
                  <a:lnTo>
                    <a:pt x="875864" y="4470"/>
                  </a:lnTo>
                  <a:close/>
                  <a:moveTo>
                    <a:pt x="323361" y="4316"/>
                  </a:moveTo>
                  <a:cubicBezTo>
                    <a:pt x="324974" y="943"/>
                    <a:pt x="366521" y="12750"/>
                    <a:pt x="388101" y="17916"/>
                  </a:cubicBezTo>
                  <a:lnTo>
                    <a:pt x="393827" y="18882"/>
                  </a:lnTo>
                  <a:lnTo>
                    <a:pt x="349793" y="19243"/>
                  </a:lnTo>
                  <a:lnTo>
                    <a:pt x="336537" y="12188"/>
                  </a:lnTo>
                  <a:cubicBezTo>
                    <a:pt x="329277" y="8252"/>
                    <a:pt x="322285" y="4316"/>
                    <a:pt x="323361" y="4316"/>
                  </a:cubicBezTo>
                  <a:close/>
                  <a:moveTo>
                    <a:pt x="222250" y="4316"/>
                  </a:moveTo>
                  <a:cubicBezTo>
                    <a:pt x="222250" y="4316"/>
                    <a:pt x="268234" y="15702"/>
                    <a:pt x="292133" y="19497"/>
                  </a:cubicBezTo>
                  <a:lnTo>
                    <a:pt x="296657" y="19678"/>
                  </a:lnTo>
                  <a:lnTo>
                    <a:pt x="250217" y="20059"/>
                  </a:lnTo>
                  <a:cubicBezTo>
                    <a:pt x="250217" y="20059"/>
                    <a:pt x="222250" y="4316"/>
                    <a:pt x="222250" y="4316"/>
                  </a:cubicBezTo>
                  <a:close/>
                  <a:moveTo>
                    <a:pt x="202133" y="4148"/>
                  </a:moveTo>
                  <a:cubicBezTo>
                    <a:pt x="202133" y="4148"/>
                    <a:pt x="236538" y="19302"/>
                    <a:pt x="234388" y="21466"/>
                  </a:cubicBezTo>
                  <a:cubicBezTo>
                    <a:pt x="233313" y="22549"/>
                    <a:pt x="212347" y="18219"/>
                    <a:pt x="191381" y="13619"/>
                  </a:cubicBezTo>
                  <a:lnTo>
                    <a:pt x="162360" y="7228"/>
                  </a:lnTo>
                  <a:lnTo>
                    <a:pt x="177329" y="6069"/>
                  </a:lnTo>
                  <a:close/>
                  <a:moveTo>
                    <a:pt x="148374" y="4148"/>
                  </a:moveTo>
                  <a:lnTo>
                    <a:pt x="162360" y="7228"/>
                  </a:lnTo>
                  <a:lnTo>
                    <a:pt x="155292" y="7775"/>
                  </a:lnTo>
                  <a:close/>
                  <a:moveTo>
                    <a:pt x="88164" y="4148"/>
                  </a:moveTo>
                  <a:cubicBezTo>
                    <a:pt x="88702" y="3065"/>
                    <a:pt x="94212" y="3607"/>
                    <a:pt x="102209" y="4993"/>
                  </a:cubicBezTo>
                  <a:lnTo>
                    <a:pt x="126666" y="9992"/>
                  </a:lnTo>
                  <a:lnTo>
                    <a:pt x="103360" y="11797"/>
                  </a:lnTo>
                  <a:lnTo>
                    <a:pt x="103217" y="11725"/>
                  </a:lnTo>
                  <a:cubicBezTo>
                    <a:pt x="95691" y="7936"/>
                    <a:pt x="88164" y="4148"/>
                    <a:pt x="88164" y="4148"/>
                  </a:cubicBezTo>
                  <a:close/>
                  <a:moveTo>
                    <a:pt x="51608" y="4148"/>
                  </a:moveTo>
                  <a:cubicBezTo>
                    <a:pt x="52146" y="3066"/>
                    <a:pt x="56581" y="3607"/>
                    <a:pt x="62931" y="4994"/>
                  </a:cubicBezTo>
                  <a:lnTo>
                    <a:pt x="79130" y="9196"/>
                  </a:lnTo>
                  <a:lnTo>
                    <a:pt x="85745" y="10913"/>
                  </a:lnTo>
                  <a:lnTo>
                    <a:pt x="91996" y="12677"/>
                  </a:lnTo>
                  <a:lnTo>
                    <a:pt x="70945" y="14307"/>
                  </a:lnTo>
                  <a:lnTo>
                    <a:pt x="67467" y="11995"/>
                  </a:lnTo>
                  <a:cubicBezTo>
                    <a:pt x="59672" y="7936"/>
                    <a:pt x="51608" y="4148"/>
                    <a:pt x="51608" y="4148"/>
                  </a:cubicBezTo>
                  <a:close/>
                  <a:moveTo>
                    <a:pt x="938158" y="4140"/>
                  </a:moveTo>
                  <a:lnTo>
                    <a:pt x="945369" y="7122"/>
                  </a:lnTo>
                  <a:lnTo>
                    <a:pt x="927082" y="4198"/>
                  </a:lnTo>
                  <a:close/>
                  <a:moveTo>
                    <a:pt x="984206" y="3895"/>
                  </a:moveTo>
                  <a:lnTo>
                    <a:pt x="988367" y="7122"/>
                  </a:lnTo>
                  <a:cubicBezTo>
                    <a:pt x="987292" y="8233"/>
                    <a:pt x="973855" y="6566"/>
                    <a:pt x="960687" y="4899"/>
                  </a:cubicBezTo>
                  <a:lnTo>
                    <a:pt x="950983" y="4072"/>
                  </a:lnTo>
                  <a:close/>
                  <a:moveTo>
                    <a:pt x="1033318" y="3635"/>
                  </a:moveTo>
                  <a:lnTo>
                    <a:pt x="1037815" y="7122"/>
                  </a:lnTo>
                  <a:cubicBezTo>
                    <a:pt x="1036740" y="8233"/>
                    <a:pt x="1022765" y="6010"/>
                    <a:pt x="1008791" y="3788"/>
                  </a:cubicBezTo>
                  <a:lnTo>
                    <a:pt x="1008602" y="3766"/>
                  </a:lnTo>
                  <a:close/>
                  <a:moveTo>
                    <a:pt x="1070096" y="3440"/>
                  </a:moveTo>
                  <a:lnTo>
                    <a:pt x="1072213" y="4899"/>
                  </a:lnTo>
                  <a:lnTo>
                    <a:pt x="1051184" y="3540"/>
                  </a:lnTo>
                  <a:close/>
                  <a:moveTo>
                    <a:pt x="1121300" y="3169"/>
                  </a:moveTo>
                  <a:lnTo>
                    <a:pt x="1123811" y="4899"/>
                  </a:lnTo>
                  <a:cubicBezTo>
                    <a:pt x="1123811" y="7122"/>
                    <a:pt x="1109836" y="6010"/>
                    <a:pt x="1095593" y="4343"/>
                  </a:cubicBezTo>
                  <a:lnTo>
                    <a:pt x="1087940" y="3345"/>
                  </a:lnTo>
                  <a:close/>
                  <a:moveTo>
                    <a:pt x="363538" y="2993"/>
                  </a:moveTo>
                  <a:cubicBezTo>
                    <a:pt x="363538" y="2993"/>
                    <a:pt x="412982" y="9343"/>
                    <a:pt x="415132" y="7227"/>
                  </a:cubicBezTo>
                  <a:cubicBezTo>
                    <a:pt x="415132" y="7227"/>
                    <a:pt x="406533" y="5110"/>
                    <a:pt x="406533" y="2993"/>
                  </a:cubicBezTo>
                  <a:lnTo>
                    <a:pt x="446365" y="5795"/>
                  </a:lnTo>
                  <a:lnTo>
                    <a:pt x="374287" y="9343"/>
                  </a:lnTo>
                  <a:cubicBezTo>
                    <a:pt x="374287" y="9343"/>
                    <a:pt x="363538" y="5110"/>
                    <a:pt x="363538" y="2993"/>
                  </a:cubicBezTo>
                  <a:close/>
                  <a:moveTo>
                    <a:pt x="1169417" y="2913"/>
                  </a:moveTo>
                  <a:lnTo>
                    <a:pt x="1173259" y="4899"/>
                  </a:lnTo>
                  <a:cubicBezTo>
                    <a:pt x="1173259" y="6011"/>
                    <a:pt x="1159284" y="4899"/>
                    <a:pt x="1145310" y="3510"/>
                  </a:cubicBezTo>
                  <a:lnTo>
                    <a:pt x="1141222" y="3063"/>
                  </a:lnTo>
                  <a:close/>
                  <a:moveTo>
                    <a:pt x="1199286" y="2755"/>
                  </a:moveTo>
                  <a:lnTo>
                    <a:pt x="1205507" y="4899"/>
                  </a:lnTo>
                  <a:cubicBezTo>
                    <a:pt x="1204432" y="6011"/>
                    <a:pt x="1194220" y="4899"/>
                    <a:pt x="1184277" y="3510"/>
                  </a:cubicBezTo>
                  <a:lnTo>
                    <a:pt x="1180085" y="2857"/>
                  </a:lnTo>
                  <a:close/>
                  <a:moveTo>
                    <a:pt x="2217749" y="2676"/>
                  </a:moveTo>
                  <a:lnTo>
                    <a:pt x="2247910" y="4899"/>
                  </a:lnTo>
                  <a:lnTo>
                    <a:pt x="2220981" y="4899"/>
                  </a:lnTo>
                  <a:close/>
                  <a:moveTo>
                    <a:pt x="2168206" y="2676"/>
                  </a:moveTo>
                  <a:cubicBezTo>
                    <a:pt x="2169283" y="454"/>
                    <a:pt x="2183285" y="1565"/>
                    <a:pt x="2197017" y="3232"/>
                  </a:cubicBezTo>
                  <a:lnTo>
                    <a:pt x="2208673" y="4899"/>
                  </a:lnTo>
                  <a:lnTo>
                    <a:pt x="2173592" y="4899"/>
                  </a:lnTo>
                  <a:close/>
                  <a:moveTo>
                    <a:pt x="2112200" y="2676"/>
                  </a:moveTo>
                  <a:cubicBezTo>
                    <a:pt x="2112200" y="1565"/>
                    <a:pt x="2128356" y="2676"/>
                    <a:pt x="2144780" y="4066"/>
                  </a:cubicBezTo>
                  <a:lnTo>
                    <a:pt x="2154109" y="4899"/>
                  </a:lnTo>
                  <a:lnTo>
                    <a:pt x="2118663" y="4899"/>
                  </a:lnTo>
                  <a:cubicBezTo>
                    <a:pt x="2118663" y="4899"/>
                    <a:pt x="2112200" y="2676"/>
                    <a:pt x="2112200" y="2676"/>
                  </a:cubicBezTo>
                  <a:close/>
                  <a:moveTo>
                    <a:pt x="2066965" y="2676"/>
                  </a:moveTo>
                  <a:cubicBezTo>
                    <a:pt x="2066965" y="454"/>
                    <a:pt x="2116508" y="7122"/>
                    <a:pt x="2118663" y="4899"/>
                  </a:cubicBezTo>
                  <a:lnTo>
                    <a:pt x="2071274" y="4899"/>
                  </a:lnTo>
                  <a:close/>
                  <a:moveTo>
                    <a:pt x="2015267" y="2676"/>
                  </a:moveTo>
                  <a:lnTo>
                    <a:pt x="2045428" y="4899"/>
                  </a:lnTo>
                  <a:lnTo>
                    <a:pt x="2019576" y="4899"/>
                  </a:lnTo>
                  <a:close/>
                  <a:moveTo>
                    <a:pt x="1959262" y="2676"/>
                  </a:moveTo>
                  <a:cubicBezTo>
                    <a:pt x="1959262" y="454"/>
                    <a:pt x="1975417" y="1565"/>
                    <a:pt x="1991573" y="3232"/>
                  </a:cubicBezTo>
                  <a:lnTo>
                    <a:pt x="2005422" y="4899"/>
                  </a:lnTo>
                  <a:lnTo>
                    <a:pt x="1965724" y="4899"/>
                  </a:lnTo>
                  <a:cubicBezTo>
                    <a:pt x="1959262" y="2676"/>
                    <a:pt x="1959262" y="2676"/>
                    <a:pt x="1959262" y="2676"/>
                  </a:cubicBezTo>
                  <a:close/>
                  <a:moveTo>
                    <a:pt x="1896794" y="2676"/>
                  </a:moveTo>
                  <a:cubicBezTo>
                    <a:pt x="1896794" y="2676"/>
                    <a:pt x="1965724" y="4899"/>
                    <a:pt x="1965724" y="4899"/>
                  </a:cubicBezTo>
                  <a:lnTo>
                    <a:pt x="1901102" y="4899"/>
                  </a:lnTo>
                  <a:close/>
                  <a:moveTo>
                    <a:pt x="1199058" y="2676"/>
                  </a:moveTo>
                  <a:lnTo>
                    <a:pt x="1203126" y="2735"/>
                  </a:lnTo>
                  <a:lnTo>
                    <a:pt x="1199286" y="2755"/>
                  </a:lnTo>
                  <a:close/>
                  <a:moveTo>
                    <a:pt x="934619" y="2676"/>
                  </a:moveTo>
                  <a:lnTo>
                    <a:pt x="950983" y="4072"/>
                  </a:lnTo>
                  <a:lnTo>
                    <a:pt x="938158" y="4140"/>
                  </a:lnTo>
                  <a:close/>
                  <a:moveTo>
                    <a:pt x="790575" y="2676"/>
                  </a:moveTo>
                  <a:cubicBezTo>
                    <a:pt x="790575" y="1565"/>
                    <a:pt x="804550" y="2676"/>
                    <a:pt x="818524" y="4066"/>
                  </a:cubicBezTo>
                  <a:lnTo>
                    <a:pt x="824702" y="4741"/>
                  </a:lnTo>
                  <a:lnTo>
                    <a:pt x="794875" y="4899"/>
                  </a:lnTo>
                  <a:cubicBezTo>
                    <a:pt x="794875" y="4899"/>
                    <a:pt x="790575" y="2676"/>
                    <a:pt x="790575" y="2676"/>
                  </a:cubicBezTo>
                  <a:close/>
                  <a:moveTo>
                    <a:pt x="1286462" y="2293"/>
                  </a:moveTo>
                  <a:lnTo>
                    <a:pt x="1291504" y="4899"/>
                  </a:lnTo>
                  <a:cubicBezTo>
                    <a:pt x="1291504" y="4899"/>
                    <a:pt x="1231306" y="2676"/>
                    <a:pt x="1231306" y="2676"/>
                  </a:cubicBezTo>
                  <a:cubicBezTo>
                    <a:pt x="1231306" y="2676"/>
                    <a:pt x="1237756" y="4899"/>
                    <a:pt x="1237756" y="4899"/>
                  </a:cubicBezTo>
                  <a:cubicBezTo>
                    <a:pt x="1237756" y="4899"/>
                    <a:pt x="1228081" y="3788"/>
                    <a:pt x="1218407" y="2954"/>
                  </a:cubicBezTo>
                  <a:lnTo>
                    <a:pt x="1203126" y="2735"/>
                  </a:lnTo>
                  <a:close/>
                  <a:moveTo>
                    <a:pt x="1341050" y="2003"/>
                  </a:moveTo>
                  <a:lnTo>
                    <a:pt x="1345251" y="4899"/>
                  </a:lnTo>
                  <a:lnTo>
                    <a:pt x="1317707" y="2127"/>
                  </a:lnTo>
                  <a:close/>
                  <a:moveTo>
                    <a:pt x="6451" y="1983"/>
                  </a:moveTo>
                  <a:cubicBezTo>
                    <a:pt x="6451" y="1983"/>
                    <a:pt x="24729" y="7395"/>
                    <a:pt x="43276" y="12537"/>
                  </a:cubicBezTo>
                  <a:lnTo>
                    <a:pt x="54743" y="15562"/>
                  </a:lnTo>
                  <a:lnTo>
                    <a:pt x="36269" y="16993"/>
                  </a:lnTo>
                  <a:lnTo>
                    <a:pt x="23654" y="10643"/>
                  </a:lnTo>
                  <a:cubicBezTo>
                    <a:pt x="15053" y="6313"/>
                    <a:pt x="6451" y="1983"/>
                    <a:pt x="6451" y="1983"/>
                  </a:cubicBezTo>
                  <a:close/>
                  <a:moveTo>
                    <a:pt x="1402921" y="1675"/>
                  </a:moveTo>
                  <a:lnTo>
                    <a:pt x="1407599" y="4899"/>
                  </a:lnTo>
                  <a:cubicBezTo>
                    <a:pt x="1407599" y="4899"/>
                    <a:pt x="1390937" y="3232"/>
                    <a:pt x="1374006" y="1843"/>
                  </a:cubicBezTo>
                  <a:lnTo>
                    <a:pt x="1373686" y="1830"/>
                  </a:lnTo>
                  <a:close/>
                  <a:moveTo>
                    <a:pt x="1458836" y="1379"/>
                  </a:moveTo>
                  <a:lnTo>
                    <a:pt x="1461346" y="2676"/>
                  </a:lnTo>
                  <a:cubicBezTo>
                    <a:pt x="1461346" y="3788"/>
                    <a:pt x="1446297" y="3232"/>
                    <a:pt x="1431248" y="2399"/>
                  </a:cubicBezTo>
                  <a:lnTo>
                    <a:pt x="1418756" y="1591"/>
                  </a:lnTo>
                  <a:close/>
                  <a:moveTo>
                    <a:pt x="1498929" y="1166"/>
                  </a:moveTo>
                  <a:lnTo>
                    <a:pt x="1504344" y="4899"/>
                  </a:lnTo>
                  <a:lnTo>
                    <a:pt x="1466460" y="1339"/>
                  </a:lnTo>
                  <a:close/>
                  <a:moveTo>
                    <a:pt x="1558856" y="849"/>
                  </a:moveTo>
                  <a:lnTo>
                    <a:pt x="1562392" y="2676"/>
                  </a:lnTo>
                  <a:cubicBezTo>
                    <a:pt x="1561317" y="4899"/>
                    <a:pt x="1545192" y="4343"/>
                    <a:pt x="1529337" y="3232"/>
                  </a:cubicBezTo>
                  <a:lnTo>
                    <a:pt x="1505562" y="1131"/>
                  </a:lnTo>
                  <a:close/>
                  <a:moveTo>
                    <a:pt x="1860175" y="454"/>
                  </a:moveTo>
                  <a:cubicBezTo>
                    <a:pt x="1860175" y="454"/>
                    <a:pt x="1871484" y="2676"/>
                    <a:pt x="1882793" y="4621"/>
                  </a:cubicBezTo>
                  <a:lnTo>
                    <a:pt x="1885308" y="4899"/>
                  </a:lnTo>
                  <a:lnTo>
                    <a:pt x="1865919" y="4899"/>
                  </a:lnTo>
                  <a:close/>
                  <a:moveTo>
                    <a:pt x="1799861" y="454"/>
                  </a:moveTo>
                  <a:cubicBezTo>
                    <a:pt x="1800938" y="-658"/>
                    <a:pt x="1818171" y="1010"/>
                    <a:pt x="1835134" y="2954"/>
                  </a:cubicBezTo>
                  <a:lnTo>
                    <a:pt x="1850842" y="4899"/>
                  </a:lnTo>
                  <a:lnTo>
                    <a:pt x="1807042" y="4899"/>
                  </a:lnTo>
                  <a:lnTo>
                    <a:pt x="1805246" y="3788"/>
                  </a:lnTo>
                  <a:cubicBezTo>
                    <a:pt x="1802554" y="2121"/>
                    <a:pt x="1799861" y="454"/>
                    <a:pt x="1799861" y="454"/>
                  </a:cubicBezTo>
                  <a:close/>
                  <a:moveTo>
                    <a:pt x="1758934" y="454"/>
                  </a:moveTo>
                  <a:lnTo>
                    <a:pt x="1793400" y="4899"/>
                  </a:lnTo>
                  <a:lnTo>
                    <a:pt x="1765217" y="4899"/>
                  </a:lnTo>
                  <a:lnTo>
                    <a:pt x="1764050" y="3788"/>
                  </a:lnTo>
                  <a:cubicBezTo>
                    <a:pt x="1761626" y="2121"/>
                    <a:pt x="1758934" y="454"/>
                    <a:pt x="1758934" y="454"/>
                  </a:cubicBezTo>
                  <a:close/>
                  <a:moveTo>
                    <a:pt x="1722315" y="454"/>
                  </a:moveTo>
                  <a:cubicBezTo>
                    <a:pt x="1722315" y="-658"/>
                    <a:pt x="1733624" y="1010"/>
                    <a:pt x="1744932" y="2954"/>
                  </a:cubicBezTo>
                  <a:lnTo>
                    <a:pt x="1755488" y="4899"/>
                  </a:lnTo>
                  <a:lnTo>
                    <a:pt x="1729495" y="4899"/>
                  </a:lnTo>
                  <a:lnTo>
                    <a:pt x="1723661" y="1287"/>
                  </a:lnTo>
                  <a:cubicBezTo>
                    <a:pt x="1722315" y="454"/>
                    <a:pt x="1722315" y="454"/>
                    <a:pt x="1722315" y="454"/>
                  </a:cubicBezTo>
                  <a:close/>
                  <a:moveTo>
                    <a:pt x="1668463" y="454"/>
                  </a:moveTo>
                  <a:cubicBezTo>
                    <a:pt x="1668463" y="454"/>
                    <a:pt x="1684619" y="2676"/>
                    <a:pt x="1700774" y="4621"/>
                  </a:cubicBezTo>
                  <a:lnTo>
                    <a:pt x="1704367" y="4899"/>
                  </a:lnTo>
                  <a:lnTo>
                    <a:pt x="1679234" y="4899"/>
                  </a:lnTo>
                  <a:cubicBezTo>
                    <a:pt x="1679234" y="4899"/>
                    <a:pt x="1668463" y="454"/>
                    <a:pt x="1668463" y="454"/>
                  </a:cubicBezTo>
                  <a:close/>
                  <a:moveTo>
                    <a:pt x="1633339" y="454"/>
                  </a:moveTo>
                  <a:cubicBezTo>
                    <a:pt x="1633339" y="454"/>
                    <a:pt x="1646238" y="4899"/>
                    <a:pt x="1646238" y="7122"/>
                  </a:cubicBezTo>
                  <a:cubicBezTo>
                    <a:pt x="1646238" y="7122"/>
                    <a:pt x="1605390" y="2676"/>
                    <a:pt x="1605390" y="2676"/>
                  </a:cubicBezTo>
                  <a:cubicBezTo>
                    <a:pt x="1605390" y="2676"/>
                    <a:pt x="1609690" y="4899"/>
                    <a:pt x="1609690" y="4899"/>
                  </a:cubicBezTo>
                  <a:cubicBezTo>
                    <a:pt x="1609690" y="4899"/>
                    <a:pt x="1596790" y="3232"/>
                    <a:pt x="1583891" y="1843"/>
                  </a:cubicBezTo>
                  <a:lnTo>
                    <a:pt x="1564837" y="817"/>
                  </a:lnTo>
                  <a:close/>
                  <a:moveTo>
                    <a:pt x="1558092" y="454"/>
                  </a:moveTo>
                  <a:lnTo>
                    <a:pt x="1564837" y="817"/>
                  </a:lnTo>
                  <a:lnTo>
                    <a:pt x="1558856" y="849"/>
                  </a:lnTo>
                  <a:close/>
                  <a:moveTo>
                    <a:pt x="1497895" y="454"/>
                  </a:moveTo>
                  <a:lnTo>
                    <a:pt x="1505562" y="1131"/>
                  </a:lnTo>
                  <a:lnTo>
                    <a:pt x="1498929" y="1166"/>
                  </a:lnTo>
                  <a:close/>
                  <a:moveTo>
                    <a:pt x="1457046" y="454"/>
                  </a:moveTo>
                  <a:lnTo>
                    <a:pt x="1466460" y="1339"/>
                  </a:lnTo>
                  <a:lnTo>
                    <a:pt x="1458836" y="1379"/>
                  </a:lnTo>
                  <a:close/>
                  <a:moveTo>
                    <a:pt x="1401149" y="454"/>
                  </a:moveTo>
                  <a:lnTo>
                    <a:pt x="1418756" y="1591"/>
                  </a:lnTo>
                  <a:lnTo>
                    <a:pt x="1402921" y="1675"/>
                  </a:lnTo>
                  <a:close/>
                  <a:moveTo>
                    <a:pt x="1338802" y="454"/>
                  </a:moveTo>
                  <a:lnTo>
                    <a:pt x="1373686" y="1830"/>
                  </a:lnTo>
                  <a:lnTo>
                    <a:pt x="1341050" y="2003"/>
                  </a:lnTo>
                  <a:close/>
                  <a:moveTo>
                    <a:pt x="1282904" y="454"/>
                  </a:moveTo>
                  <a:cubicBezTo>
                    <a:pt x="1283979" y="-658"/>
                    <a:pt x="1299566" y="454"/>
                    <a:pt x="1314884" y="1843"/>
                  </a:cubicBezTo>
                  <a:lnTo>
                    <a:pt x="1317707" y="2127"/>
                  </a:lnTo>
                  <a:lnTo>
                    <a:pt x="1286462" y="2293"/>
                  </a:lnTo>
                  <a:close/>
                  <a:moveTo>
                    <a:pt x="1164659" y="454"/>
                  </a:moveTo>
                  <a:lnTo>
                    <a:pt x="1180085" y="2857"/>
                  </a:lnTo>
                  <a:lnTo>
                    <a:pt x="1169417" y="2913"/>
                  </a:lnTo>
                  <a:close/>
                  <a:moveTo>
                    <a:pt x="1117361" y="454"/>
                  </a:moveTo>
                  <a:lnTo>
                    <a:pt x="1141222" y="3063"/>
                  </a:lnTo>
                  <a:lnTo>
                    <a:pt x="1121300" y="3169"/>
                  </a:lnTo>
                  <a:close/>
                  <a:moveTo>
                    <a:pt x="1065763" y="454"/>
                  </a:moveTo>
                  <a:lnTo>
                    <a:pt x="1087940" y="3345"/>
                  </a:lnTo>
                  <a:lnTo>
                    <a:pt x="1070096" y="3440"/>
                  </a:lnTo>
                  <a:close/>
                  <a:moveTo>
                    <a:pt x="1029215" y="454"/>
                  </a:moveTo>
                  <a:cubicBezTo>
                    <a:pt x="1029215" y="454"/>
                    <a:pt x="1039964" y="2121"/>
                    <a:pt x="1050714" y="3510"/>
                  </a:cubicBezTo>
                  <a:lnTo>
                    <a:pt x="1051184" y="3540"/>
                  </a:lnTo>
                  <a:lnTo>
                    <a:pt x="1033318" y="3635"/>
                  </a:lnTo>
                  <a:close/>
                  <a:moveTo>
                    <a:pt x="979767" y="454"/>
                  </a:moveTo>
                  <a:lnTo>
                    <a:pt x="1008602" y="3766"/>
                  </a:lnTo>
                  <a:lnTo>
                    <a:pt x="984206" y="3895"/>
                  </a:lnTo>
                  <a:close/>
                  <a:moveTo>
                    <a:pt x="891621" y="454"/>
                  </a:moveTo>
                  <a:cubicBezTo>
                    <a:pt x="892696" y="-658"/>
                    <a:pt x="906133" y="1010"/>
                    <a:pt x="919301" y="2954"/>
                  </a:cubicBezTo>
                  <a:lnTo>
                    <a:pt x="927082" y="4198"/>
                  </a:lnTo>
                  <a:lnTo>
                    <a:pt x="897907" y="4353"/>
                  </a:lnTo>
                  <a:lnTo>
                    <a:pt x="896996" y="3788"/>
                  </a:lnTo>
                  <a:cubicBezTo>
                    <a:pt x="894308" y="2121"/>
                    <a:pt x="891621" y="454"/>
                    <a:pt x="891621" y="454"/>
                  </a:cubicBezTo>
                  <a:close/>
                  <a:moveTo>
                    <a:pt x="835723" y="454"/>
                  </a:moveTo>
                  <a:cubicBezTo>
                    <a:pt x="835723" y="454"/>
                    <a:pt x="852385" y="2121"/>
                    <a:pt x="869047" y="3788"/>
                  </a:cubicBezTo>
                  <a:lnTo>
                    <a:pt x="875864" y="4470"/>
                  </a:lnTo>
                  <a:lnTo>
                    <a:pt x="842483" y="4647"/>
                  </a:lnTo>
                  <a:lnTo>
                    <a:pt x="841098" y="3788"/>
                  </a:lnTo>
                  <a:cubicBezTo>
                    <a:pt x="838411" y="2121"/>
                    <a:pt x="835723" y="454"/>
                    <a:pt x="835723" y="454"/>
                  </a:cubicBezTo>
                  <a:close/>
                </a:path>
              </a:pathLst>
            </a:custGeom>
            <a:noFill/>
            <a:ln w="14288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70" name="PA_自由: 形状 169"/>
          <p:cNvSpPr/>
          <p:nvPr>
            <p:custDataLst>
              <p:tags r:id="rId10"/>
            </p:custDataLst>
          </p:nvPr>
        </p:nvSpPr>
        <p:spPr>
          <a:xfrm>
            <a:off x="3125998" y="3585644"/>
            <a:ext cx="947471" cy="1322921"/>
          </a:xfrm>
          <a:custGeom>
            <a:avLst/>
            <a:gdLst>
              <a:gd name="connsiteX0" fmla="*/ 591312 w 1249680"/>
              <a:gd name="connsiteY0" fmla="*/ 0 h 1706880"/>
              <a:gd name="connsiteX1" fmla="*/ 670560 w 1249680"/>
              <a:gd name="connsiteY1" fmla="*/ 0 h 1706880"/>
              <a:gd name="connsiteX2" fmla="*/ 1249680 w 1249680"/>
              <a:gd name="connsiteY2" fmla="*/ 1103376 h 1706880"/>
              <a:gd name="connsiteX3" fmla="*/ 1060704 w 1249680"/>
              <a:gd name="connsiteY3" fmla="*/ 1408176 h 1706880"/>
              <a:gd name="connsiteX4" fmla="*/ 762000 w 1249680"/>
              <a:gd name="connsiteY4" fmla="*/ 1304544 h 1706880"/>
              <a:gd name="connsiteX5" fmla="*/ 420624 w 1249680"/>
              <a:gd name="connsiteY5" fmla="*/ 1706880 h 1706880"/>
              <a:gd name="connsiteX6" fmla="*/ 316992 w 1249680"/>
              <a:gd name="connsiteY6" fmla="*/ 1146048 h 1706880"/>
              <a:gd name="connsiteX7" fmla="*/ 0 w 1249680"/>
              <a:gd name="connsiteY7" fmla="*/ 1176528 h 1706880"/>
              <a:gd name="connsiteX8" fmla="*/ 591312 w 1249680"/>
              <a:gd name="connsiteY8" fmla="*/ 0 h 1706880"/>
              <a:gd name="connsiteX0-1" fmla="*/ 658241 w 1316609"/>
              <a:gd name="connsiteY0-2" fmla="*/ 0 h 1706880"/>
              <a:gd name="connsiteX1-3" fmla="*/ 737489 w 1316609"/>
              <a:gd name="connsiteY1-4" fmla="*/ 0 h 1706880"/>
              <a:gd name="connsiteX2-5" fmla="*/ 1316609 w 1316609"/>
              <a:gd name="connsiteY2-6" fmla="*/ 1103376 h 1706880"/>
              <a:gd name="connsiteX3-7" fmla="*/ 1127633 w 1316609"/>
              <a:gd name="connsiteY3-8" fmla="*/ 1408176 h 1706880"/>
              <a:gd name="connsiteX4-9" fmla="*/ 828929 w 1316609"/>
              <a:gd name="connsiteY4-10" fmla="*/ 1304544 h 1706880"/>
              <a:gd name="connsiteX5-11" fmla="*/ 487553 w 1316609"/>
              <a:gd name="connsiteY5-12" fmla="*/ 1706880 h 1706880"/>
              <a:gd name="connsiteX6-13" fmla="*/ 383921 w 1316609"/>
              <a:gd name="connsiteY6-14" fmla="*/ 1146048 h 1706880"/>
              <a:gd name="connsiteX7-15" fmla="*/ 0 w 1316609"/>
              <a:gd name="connsiteY7-16" fmla="*/ 1172427 h 1706880"/>
              <a:gd name="connsiteX8-17" fmla="*/ 658241 w 1316609"/>
              <a:gd name="connsiteY8-18" fmla="*/ 0 h 1706880"/>
              <a:gd name="connsiteX0-19" fmla="*/ 658241 w 1329995"/>
              <a:gd name="connsiteY0-20" fmla="*/ 0 h 1706880"/>
              <a:gd name="connsiteX1-21" fmla="*/ 737489 w 1329995"/>
              <a:gd name="connsiteY1-22" fmla="*/ 0 h 1706880"/>
              <a:gd name="connsiteX2-23" fmla="*/ 1329995 w 1329995"/>
              <a:gd name="connsiteY2-24" fmla="*/ 1103376 h 1706880"/>
              <a:gd name="connsiteX3-25" fmla="*/ 1127633 w 1329995"/>
              <a:gd name="connsiteY3-26" fmla="*/ 1408176 h 1706880"/>
              <a:gd name="connsiteX4-27" fmla="*/ 828929 w 1329995"/>
              <a:gd name="connsiteY4-28" fmla="*/ 1304544 h 1706880"/>
              <a:gd name="connsiteX5-29" fmla="*/ 487553 w 1329995"/>
              <a:gd name="connsiteY5-30" fmla="*/ 1706880 h 1706880"/>
              <a:gd name="connsiteX6-31" fmla="*/ 383921 w 1329995"/>
              <a:gd name="connsiteY6-32" fmla="*/ 1146048 h 1706880"/>
              <a:gd name="connsiteX7-33" fmla="*/ 0 w 1329995"/>
              <a:gd name="connsiteY7-34" fmla="*/ 1172427 h 1706880"/>
              <a:gd name="connsiteX8-35" fmla="*/ 658241 w 1329995"/>
              <a:gd name="connsiteY8-36" fmla="*/ 0 h 1706880"/>
              <a:gd name="connsiteX0-37" fmla="*/ 658241 w 1329995"/>
              <a:gd name="connsiteY0-38" fmla="*/ 0 h 1706880"/>
              <a:gd name="connsiteX1-39" fmla="*/ 719642 w 1329995"/>
              <a:gd name="connsiteY1-40" fmla="*/ 0 h 1706880"/>
              <a:gd name="connsiteX2-41" fmla="*/ 1329995 w 1329995"/>
              <a:gd name="connsiteY2-42" fmla="*/ 1103376 h 1706880"/>
              <a:gd name="connsiteX3-43" fmla="*/ 1127633 w 1329995"/>
              <a:gd name="connsiteY3-44" fmla="*/ 1408176 h 1706880"/>
              <a:gd name="connsiteX4-45" fmla="*/ 828929 w 1329995"/>
              <a:gd name="connsiteY4-46" fmla="*/ 1304544 h 1706880"/>
              <a:gd name="connsiteX5-47" fmla="*/ 487553 w 1329995"/>
              <a:gd name="connsiteY5-48" fmla="*/ 1706880 h 1706880"/>
              <a:gd name="connsiteX6-49" fmla="*/ 383921 w 1329995"/>
              <a:gd name="connsiteY6-50" fmla="*/ 1146048 h 1706880"/>
              <a:gd name="connsiteX7-51" fmla="*/ 0 w 1329995"/>
              <a:gd name="connsiteY7-52" fmla="*/ 1172427 h 1706880"/>
              <a:gd name="connsiteX8-53" fmla="*/ 658241 w 1329995"/>
              <a:gd name="connsiteY8-54" fmla="*/ 0 h 17068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9995" h="1706880">
                <a:moveTo>
                  <a:pt x="658241" y="0"/>
                </a:moveTo>
                <a:lnTo>
                  <a:pt x="719642" y="0"/>
                </a:lnTo>
                <a:lnTo>
                  <a:pt x="1329995" y="1103376"/>
                </a:lnTo>
                <a:lnTo>
                  <a:pt x="1127633" y="1408176"/>
                </a:lnTo>
                <a:lnTo>
                  <a:pt x="828929" y="1304544"/>
                </a:lnTo>
                <a:lnTo>
                  <a:pt x="487553" y="1706880"/>
                </a:lnTo>
                <a:lnTo>
                  <a:pt x="383921" y="1146048"/>
                </a:lnTo>
                <a:lnTo>
                  <a:pt x="0" y="1172427"/>
                </a:lnTo>
                <a:lnTo>
                  <a:pt x="658241" y="0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cs typeface="+mn-cs"/>
            </a:endParaRPr>
          </a:p>
        </p:txBody>
      </p:sp>
      <p:sp>
        <p:nvSpPr>
          <p:cNvPr id="173" name="PA_矩形 172"/>
          <p:cNvSpPr/>
          <p:nvPr>
            <p:custDataLst>
              <p:tags r:id="rId11"/>
            </p:custDataLst>
          </p:nvPr>
        </p:nvSpPr>
        <p:spPr>
          <a:xfrm>
            <a:off x="6364262" y="4364648"/>
            <a:ext cx="3753828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accent5"/>
                </a:solidFill>
              </a:rPr>
              <a:t>苑伟锋：运动员页面</a:t>
            </a:r>
            <a:r>
              <a:rPr lang="en-US" altLang="zh-CN" sz="1600" dirty="0">
                <a:solidFill>
                  <a:schemeClr val="accent5"/>
                </a:solidFill>
              </a:rPr>
              <a:t>+</a:t>
            </a:r>
            <a:r>
              <a:rPr lang="zh-CN" altLang="en-US" sz="1600" dirty="0">
                <a:solidFill>
                  <a:schemeClr val="accent5"/>
                </a:solidFill>
              </a:rPr>
              <a:t>奥运时刻页面样式</a:t>
            </a:r>
            <a:r>
              <a:rPr lang="en-US" altLang="zh-CN" sz="1600" dirty="0">
                <a:solidFill>
                  <a:schemeClr val="accent5"/>
                </a:solidFill>
              </a:rPr>
              <a:t>+</a:t>
            </a:r>
            <a:r>
              <a:rPr lang="zh-CN" altLang="en-US" sz="1600" dirty="0">
                <a:solidFill>
                  <a:schemeClr val="accent5"/>
                </a:solidFill>
              </a:rPr>
              <a:t>注册</a:t>
            </a:r>
          </a:p>
        </p:txBody>
      </p:sp>
      <p:sp>
        <p:nvSpPr>
          <p:cNvPr id="174" name="PA_矩形 173"/>
          <p:cNvSpPr/>
          <p:nvPr>
            <p:custDataLst>
              <p:tags r:id="rId12"/>
            </p:custDataLst>
          </p:nvPr>
        </p:nvSpPr>
        <p:spPr>
          <a:xfrm>
            <a:off x="6472212" y="5187080"/>
            <a:ext cx="3753828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accent5"/>
                </a:solidFill>
              </a:rPr>
              <a:t>王瀚威：后台运动员、新闻、奖牌、赞助商管理</a:t>
            </a:r>
            <a:r>
              <a:rPr lang="en-US" altLang="zh-CN" sz="1600" dirty="0">
                <a:solidFill>
                  <a:schemeClr val="accent5"/>
                </a:solidFill>
              </a:rPr>
              <a:t>+</a:t>
            </a:r>
            <a:r>
              <a:rPr lang="zh-CN" altLang="en-US" sz="1600" dirty="0">
                <a:solidFill>
                  <a:schemeClr val="accent5"/>
                </a:solidFill>
              </a:rPr>
              <a:t>作业管理</a:t>
            </a:r>
          </a:p>
        </p:txBody>
      </p:sp>
      <p:cxnSp>
        <p:nvCxnSpPr>
          <p:cNvPr id="175" name="PA_直接连接符 174"/>
          <p:cNvCxnSpPr/>
          <p:nvPr>
            <p:custDataLst>
              <p:tags r:id="rId13"/>
            </p:custDataLst>
          </p:nvPr>
        </p:nvCxnSpPr>
        <p:spPr>
          <a:xfrm>
            <a:off x="6180014" y="2889953"/>
            <a:ext cx="0" cy="396804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PA_矩形 175"/>
          <p:cNvSpPr/>
          <p:nvPr>
            <p:custDataLst>
              <p:tags r:id="rId14"/>
            </p:custDataLst>
          </p:nvPr>
        </p:nvSpPr>
        <p:spPr>
          <a:xfrm>
            <a:off x="6129020" y="1886469"/>
            <a:ext cx="2796540" cy="398780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we are ONE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！</a:t>
            </a:r>
          </a:p>
        </p:txBody>
      </p:sp>
      <p:sp>
        <p:nvSpPr>
          <p:cNvPr id="177" name="PA_椭圆 176"/>
          <p:cNvSpPr/>
          <p:nvPr>
            <p:custDataLst>
              <p:tags r:id="rId15"/>
            </p:custDataLst>
          </p:nvPr>
        </p:nvSpPr>
        <p:spPr>
          <a:xfrm>
            <a:off x="6078855" y="2857815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8" name="PA_椭圆 177"/>
          <p:cNvSpPr/>
          <p:nvPr>
            <p:custDataLst>
              <p:tags r:id="rId16"/>
            </p:custDataLst>
          </p:nvPr>
        </p:nvSpPr>
        <p:spPr>
          <a:xfrm>
            <a:off x="6129020" y="3615492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9" name="PA_椭圆 178"/>
          <p:cNvSpPr/>
          <p:nvPr>
            <p:custDataLst>
              <p:tags r:id="rId17"/>
            </p:custDataLst>
          </p:nvPr>
        </p:nvSpPr>
        <p:spPr>
          <a:xfrm>
            <a:off x="6179185" y="4514139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180" name="PA_直接连接符 179"/>
          <p:cNvCxnSpPr/>
          <p:nvPr>
            <p:custDataLst>
              <p:tags r:id="rId18"/>
            </p:custDataLst>
          </p:nvPr>
        </p:nvCxnSpPr>
        <p:spPr>
          <a:xfrm>
            <a:off x="6016819" y="5870344"/>
            <a:ext cx="0" cy="98765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PA_椭圆 177"/>
          <p:cNvSpPr/>
          <p:nvPr>
            <p:custDataLst>
              <p:tags r:id="rId19"/>
            </p:custDataLst>
          </p:nvPr>
        </p:nvSpPr>
        <p:spPr>
          <a:xfrm>
            <a:off x="6179820" y="5323642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0" name="PA_矩形 172"/>
          <p:cNvSpPr/>
          <p:nvPr>
            <p:custDataLst>
              <p:tags r:id="rId20"/>
            </p:custDataLst>
          </p:nvPr>
        </p:nvSpPr>
        <p:spPr>
          <a:xfrm>
            <a:off x="6364262" y="2740953"/>
            <a:ext cx="3753828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accent5"/>
                </a:solidFill>
              </a:rPr>
              <a:t>杨潇然：首页设计</a:t>
            </a:r>
            <a:r>
              <a:rPr lang="en-US" altLang="zh-CN" sz="1600" dirty="0">
                <a:solidFill>
                  <a:schemeClr val="accent5"/>
                </a:solidFill>
              </a:rPr>
              <a:t>+</a:t>
            </a:r>
            <a:r>
              <a:rPr lang="zh-CN" altLang="en-US" sz="1600" dirty="0">
                <a:solidFill>
                  <a:schemeClr val="accent5"/>
                </a:solidFill>
              </a:rPr>
              <a:t>世界金牌榜页面</a:t>
            </a:r>
            <a:r>
              <a:rPr lang="en-US" altLang="zh-CN" sz="1600" dirty="0">
                <a:solidFill>
                  <a:schemeClr val="accent5"/>
                </a:solidFill>
              </a:rPr>
              <a:t>+</a:t>
            </a:r>
            <a:r>
              <a:rPr lang="zh-CN" altLang="en-US" sz="1600" dirty="0">
                <a:solidFill>
                  <a:schemeClr val="accent5"/>
                </a:solidFill>
              </a:rPr>
              <a:t>数据库</a:t>
            </a:r>
            <a:r>
              <a:rPr lang="en-US" altLang="zh-CN" sz="1600" dirty="0">
                <a:solidFill>
                  <a:schemeClr val="accent5"/>
                </a:solidFill>
              </a:rPr>
              <a:t>+</a:t>
            </a:r>
            <a:r>
              <a:rPr lang="zh-CN" altLang="en-US" sz="1600" dirty="0">
                <a:solidFill>
                  <a:schemeClr val="accent5"/>
                </a:solidFill>
              </a:rPr>
              <a:t>留言板</a:t>
            </a:r>
            <a:r>
              <a:rPr lang="en-US" altLang="zh-CN" sz="1600" dirty="0">
                <a:solidFill>
                  <a:schemeClr val="accent5"/>
                </a:solidFill>
              </a:rPr>
              <a:t> </a:t>
            </a:r>
            <a:endParaRPr lang="zh-CN" altLang="en-US" sz="1600" dirty="0">
              <a:solidFill>
                <a:schemeClr val="accent5"/>
              </a:solidFill>
            </a:endParaRPr>
          </a:p>
        </p:txBody>
      </p:sp>
      <p:sp>
        <p:nvSpPr>
          <p:cNvPr id="21" name="PA_矩形 172"/>
          <p:cNvSpPr/>
          <p:nvPr>
            <p:custDataLst>
              <p:tags r:id="rId21"/>
            </p:custDataLst>
          </p:nvPr>
        </p:nvSpPr>
        <p:spPr>
          <a:xfrm>
            <a:off x="6364262" y="3562008"/>
            <a:ext cx="3753828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accent5"/>
                </a:solidFill>
              </a:rPr>
              <a:t>孙雪柔</a:t>
            </a:r>
            <a:r>
              <a:rPr lang="en-US" altLang="zh-CN" sz="1600" dirty="0">
                <a:solidFill>
                  <a:schemeClr val="accent5"/>
                </a:solidFill>
              </a:rPr>
              <a:t>:   </a:t>
            </a:r>
            <a:r>
              <a:rPr lang="zh-CN" altLang="en-US" sz="1600" dirty="0">
                <a:solidFill>
                  <a:schemeClr val="accent5"/>
                </a:solidFill>
              </a:rPr>
              <a:t>新闻、赞助商、中国奖牌榜页面</a:t>
            </a:r>
            <a:r>
              <a:rPr lang="en-US" altLang="zh-CN" sz="1600" dirty="0">
                <a:solidFill>
                  <a:schemeClr val="accent5"/>
                </a:solidFill>
              </a:rPr>
              <a:t>+</a:t>
            </a:r>
            <a:r>
              <a:rPr lang="zh-CN" altLang="en-US" sz="1600" dirty="0">
                <a:solidFill>
                  <a:schemeClr val="accent5"/>
                </a:solidFill>
              </a:rPr>
              <a:t>数据库</a:t>
            </a:r>
            <a:r>
              <a:rPr lang="en-US" altLang="zh-CN" sz="1600" dirty="0">
                <a:solidFill>
                  <a:schemeClr val="accent5"/>
                </a:solidFill>
              </a:rPr>
              <a:t>+</a:t>
            </a:r>
            <a:r>
              <a:rPr lang="zh-CN" altLang="en-US" sz="1600" dirty="0">
                <a:solidFill>
                  <a:schemeClr val="accent5"/>
                </a:solidFill>
              </a:rPr>
              <a:t>登录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 animBg="1" autoUpdateAnimBg="0"/>
      <p:bldP spid="170" grpId="0" animBg="1" autoUpdateAnimBg="0"/>
      <p:bldP spid="173" grpId="0"/>
      <p:bldP spid="174" grpId="0"/>
      <p:bldP spid="176" grpId="0" bldLvl="0" animBg="1" autoUpdateAnimBg="0"/>
      <p:bldP spid="177" grpId="0" bldLvl="0" animBg="1" autoUpdateAnimBg="0"/>
      <p:bldP spid="178" grpId="0" bldLvl="0" animBg="1" autoUpdateAnimBg="0"/>
      <p:bldP spid="179" grpId="0" bldLvl="0" animBg="1" autoUpdateAnimBg="0"/>
      <p:bldP spid="2" grpId="0" bldLvl="0" animBg="1" autoUpdateAnimBg="0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A_文本框 63"/>
          <p:cNvSpPr txBox="1"/>
          <p:nvPr>
            <p:custDataLst>
              <p:tags r:id="rId1"/>
            </p:custDataLst>
          </p:nvPr>
        </p:nvSpPr>
        <p:spPr>
          <a:xfrm>
            <a:off x="1725380" y="3179787"/>
            <a:ext cx="28438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PART 02</a:t>
            </a:r>
            <a:endParaRPr kumimoji="0" lang="zh-CN" altLang="en-US" sz="4800" b="1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5" name="PA_组合 64"/>
          <p:cNvGrpSpPr/>
          <p:nvPr>
            <p:custDataLst>
              <p:tags r:id="rId2"/>
            </p:custDataLst>
          </p:nvPr>
        </p:nvGrpSpPr>
        <p:grpSpPr>
          <a:xfrm>
            <a:off x="5158568" y="2554920"/>
            <a:ext cx="5308053" cy="2116270"/>
            <a:chOff x="6226762" y="3253586"/>
            <a:chExt cx="5308053" cy="2116270"/>
          </a:xfrm>
        </p:grpSpPr>
        <p:sp>
          <p:nvSpPr>
            <p:cNvPr id="66" name="文本框 65"/>
            <p:cNvSpPr txBox="1"/>
            <p:nvPr/>
          </p:nvSpPr>
          <p:spPr>
            <a:xfrm>
              <a:off x="6227396" y="3253586"/>
              <a:ext cx="5307419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4800" b="1" kern="0" dirty="0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</a:rPr>
                <a:t>数据库设计</a:t>
              </a: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226762" y="4909481"/>
              <a:ext cx="504351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endParaRPr lang="en-US" altLang="zh-CN" sz="2000" kern="0" dirty="0">
                <a:solidFill>
                  <a:schemeClr val="accent5"/>
                </a:solidFill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6227397" y="4823246"/>
              <a:ext cx="5043515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PA_组合 33"/>
          <p:cNvGrpSpPr/>
          <p:nvPr>
            <p:custDataLst>
              <p:tags r:id="rId3"/>
            </p:custDataLst>
          </p:nvPr>
        </p:nvGrpSpPr>
        <p:grpSpPr>
          <a:xfrm>
            <a:off x="2675000" y="2168549"/>
            <a:ext cx="814388" cy="1011238"/>
            <a:chOff x="5684838" y="628651"/>
            <a:chExt cx="814388" cy="1011238"/>
          </a:xfrm>
          <a:solidFill>
            <a:schemeClr val="accent2"/>
          </a:solidFill>
        </p:grpSpPr>
        <p:sp>
          <p:nvSpPr>
            <p:cNvPr id="35" name="chenying0907 63"/>
            <p:cNvSpPr>
              <a:spLocks noEditPoints="1"/>
            </p:cNvSpPr>
            <p:nvPr/>
          </p:nvSpPr>
          <p:spPr bwMode="auto">
            <a:xfrm>
              <a:off x="5684838" y="628651"/>
              <a:ext cx="814388" cy="1011238"/>
            </a:xfrm>
            <a:custGeom>
              <a:avLst/>
              <a:gdLst>
                <a:gd name="T0" fmla="*/ 331 w 378"/>
                <a:gd name="T1" fmla="*/ 172 h 471"/>
                <a:gd name="T2" fmla="*/ 349 w 378"/>
                <a:gd name="T3" fmla="*/ 159 h 471"/>
                <a:gd name="T4" fmla="*/ 323 w 378"/>
                <a:gd name="T5" fmla="*/ 109 h 471"/>
                <a:gd name="T6" fmla="*/ 240 w 378"/>
                <a:gd name="T7" fmla="*/ 135 h 471"/>
                <a:gd name="T8" fmla="*/ 253 w 378"/>
                <a:gd name="T9" fmla="*/ 153 h 471"/>
                <a:gd name="T10" fmla="*/ 253 w 378"/>
                <a:gd name="T11" fmla="*/ 170 h 471"/>
                <a:gd name="T12" fmla="*/ 235 w 378"/>
                <a:gd name="T13" fmla="*/ 50 h 471"/>
                <a:gd name="T14" fmla="*/ 6 w 378"/>
                <a:gd name="T15" fmla="*/ 11 h 471"/>
                <a:gd name="T16" fmla="*/ 2 w 378"/>
                <a:gd name="T17" fmla="*/ 31 h 471"/>
                <a:gd name="T18" fmla="*/ 1 w 378"/>
                <a:gd name="T19" fmla="*/ 187 h 471"/>
                <a:gd name="T20" fmla="*/ 2 w 378"/>
                <a:gd name="T21" fmla="*/ 426 h 471"/>
                <a:gd name="T22" fmla="*/ 88 w 378"/>
                <a:gd name="T23" fmla="*/ 463 h 471"/>
                <a:gd name="T24" fmla="*/ 220 w 378"/>
                <a:gd name="T25" fmla="*/ 461 h 471"/>
                <a:gd name="T26" fmla="*/ 346 w 378"/>
                <a:gd name="T27" fmla="*/ 461 h 471"/>
                <a:gd name="T28" fmla="*/ 370 w 378"/>
                <a:gd name="T29" fmla="*/ 337 h 471"/>
                <a:gd name="T30" fmla="*/ 249 w 378"/>
                <a:gd name="T31" fmla="*/ 139 h 471"/>
                <a:gd name="T32" fmla="*/ 286 w 378"/>
                <a:gd name="T33" fmla="*/ 121 h 471"/>
                <a:gd name="T34" fmla="*/ 343 w 378"/>
                <a:gd name="T35" fmla="*/ 131 h 471"/>
                <a:gd name="T36" fmla="*/ 311 w 378"/>
                <a:gd name="T37" fmla="*/ 146 h 471"/>
                <a:gd name="T38" fmla="*/ 249 w 378"/>
                <a:gd name="T39" fmla="*/ 139 h 471"/>
                <a:gd name="T40" fmla="*/ 296 w 378"/>
                <a:gd name="T41" fmla="*/ 155 h 471"/>
                <a:gd name="T42" fmla="*/ 322 w 378"/>
                <a:gd name="T43" fmla="*/ 173 h 471"/>
                <a:gd name="T44" fmla="*/ 260 w 378"/>
                <a:gd name="T45" fmla="*/ 170 h 471"/>
                <a:gd name="T46" fmla="*/ 261 w 378"/>
                <a:gd name="T47" fmla="*/ 154 h 471"/>
                <a:gd name="T48" fmla="*/ 92 w 378"/>
                <a:gd name="T49" fmla="*/ 426 h 471"/>
                <a:gd name="T50" fmla="*/ 101 w 378"/>
                <a:gd name="T51" fmla="*/ 374 h 471"/>
                <a:gd name="T52" fmla="*/ 139 w 378"/>
                <a:gd name="T53" fmla="*/ 420 h 471"/>
                <a:gd name="T54" fmla="*/ 222 w 378"/>
                <a:gd name="T55" fmla="*/ 191 h 471"/>
                <a:gd name="T56" fmla="*/ 212 w 378"/>
                <a:gd name="T57" fmla="*/ 442 h 471"/>
                <a:gd name="T58" fmla="*/ 204 w 378"/>
                <a:gd name="T59" fmla="*/ 451 h 471"/>
                <a:gd name="T60" fmla="*/ 153 w 378"/>
                <a:gd name="T61" fmla="*/ 451 h 471"/>
                <a:gd name="T62" fmla="*/ 148 w 378"/>
                <a:gd name="T63" fmla="*/ 372 h 471"/>
                <a:gd name="T64" fmla="*/ 85 w 378"/>
                <a:gd name="T65" fmla="*/ 367 h 471"/>
                <a:gd name="T66" fmla="*/ 86 w 378"/>
                <a:gd name="T67" fmla="*/ 450 h 471"/>
                <a:gd name="T68" fmla="*/ 16 w 378"/>
                <a:gd name="T69" fmla="*/ 398 h 471"/>
                <a:gd name="T70" fmla="*/ 11 w 378"/>
                <a:gd name="T71" fmla="*/ 35 h 471"/>
                <a:gd name="T72" fmla="*/ 42 w 378"/>
                <a:gd name="T73" fmla="*/ 23 h 471"/>
                <a:gd name="T74" fmla="*/ 198 w 378"/>
                <a:gd name="T75" fmla="*/ 30 h 471"/>
                <a:gd name="T76" fmla="*/ 225 w 378"/>
                <a:gd name="T77" fmla="*/ 91 h 471"/>
                <a:gd name="T78" fmla="*/ 365 w 378"/>
                <a:gd name="T79" fmla="*/ 266 h 471"/>
                <a:gd name="T80" fmla="*/ 352 w 378"/>
                <a:gd name="T81" fmla="*/ 446 h 471"/>
                <a:gd name="T82" fmla="*/ 340 w 378"/>
                <a:gd name="T83" fmla="*/ 446 h 471"/>
                <a:gd name="T84" fmla="*/ 242 w 378"/>
                <a:gd name="T85" fmla="*/ 449 h 471"/>
                <a:gd name="T86" fmla="*/ 231 w 378"/>
                <a:gd name="T87" fmla="*/ 356 h 471"/>
                <a:gd name="T88" fmla="*/ 236 w 378"/>
                <a:gd name="T89" fmla="*/ 177 h 471"/>
                <a:gd name="T90" fmla="*/ 340 w 378"/>
                <a:gd name="T91" fmla="*/ 184 h 471"/>
                <a:gd name="T92" fmla="*/ 365 w 378"/>
                <a:gd name="T93" fmla="*/ 266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8" h="471">
                  <a:moveTo>
                    <a:pt x="378" y="197"/>
                  </a:moveTo>
                  <a:cubicBezTo>
                    <a:pt x="377" y="190"/>
                    <a:pt x="378" y="180"/>
                    <a:pt x="372" y="175"/>
                  </a:cubicBezTo>
                  <a:cubicBezTo>
                    <a:pt x="362" y="167"/>
                    <a:pt x="345" y="170"/>
                    <a:pt x="331" y="172"/>
                  </a:cubicBezTo>
                  <a:cubicBezTo>
                    <a:pt x="331" y="171"/>
                    <a:pt x="331" y="170"/>
                    <a:pt x="331" y="169"/>
                  </a:cubicBezTo>
                  <a:cubicBezTo>
                    <a:pt x="331" y="166"/>
                    <a:pt x="331" y="162"/>
                    <a:pt x="330" y="159"/>
                  </a:cubicBezTo>
                  <a:cubicBezTo>
                    <a:pt x="337" y="160"/>
                    <a:pt x="343" y="160"/>
                    <a:pt x="349" y="159"/>
                  </a:cubicBezTo>
                  <a:cubicBezTo>
                    <a:pt x="359" y="156"/>
                    <a:pt x="358" y="150"/>
                    <a:pt x="356" y="141"/>
                  </a:cubicBezTo>
                  <a:cubicBezTo>
                    <a:pt x="354" y="132"/>
                    <a:pt x="353" y="111"/>
                    <a:pt x="342" y="107"/>
                  </a:cubicBezTo>
                  <a:cubicBezTo>
                    <a:pt x="336" y="105"/>
                    <a:pt x="329" y="108"/>
                    <a:pt x="323" y="109"/>
                  </a:cubicBezTo>
                  <a:cubicBezTo>
                    <a:pt x="312" y="111"/>
                    <a:pt x="301" y="111"/>
                    <a:pt x="289" y="112"/>
                  </a:cubicBezTo>
                  <a:cubicBezTo>
                    <a:pt x="278" y="112"/>
                    <a:pt x="260" y="106"/>
                    <a:pt x="249" y="110"/>
                  </a:cubicBezTo>
                  <a:cubicBezTo>
                    <a:pt x="240" y="114"/>
                    <a:pt x="239" y="126"/>
                    <a:pt x="240" y="135"/>
                  </a:cubicBezTo>
                  <a:cubicBezTo>
                    <a:pt x="241" y="139"/>
                    <a:pt x="242" y="147"/>
                    <a:pt x="245" y="150"/>
                  </a:cubicBezTo>
                  <a:cubicBezTo>
                    <a:pt x="246" y="151"/>
                    <a:pt x="250" y="151"/>
                    <a:pt x="253" y="152"/>
                  </a:cubicBezTo>
                  <a:cubicBezTo>
                    <a:pt x="253" y="152"/>
                    <a:pt x="253" y="153"/>
                    <a:pt x="253" y="153"/>
                  </a:cubicBezTo>
                  <a:cubicBezTo>
                    <a:pt x="252" y="155"/>
                    <a:pt x="252" y="158"/>
                    <a:pt x="252" y="160"/>
                  </a:cubicBezTo>
                  <a:cubicBezTo>
                    <a:pt x="252" y="162"/>
                    <a:pt x="252" y="165"/>
                    <a:pt x="253" y="168"/>
                  </a:cubicBezTo>
                  <a:cubicBezTo>
                    <a:pt x="253" y="168"/>
                    <a:pt x="253" y="169"/>
                    <a:pt x="253" y="170"/>
                  </a:cubicBezTo>
                  <a:cubicBezTo>
                    <a:pt x="247" y="170"/>
                    <a:pt x="241" y="170"/>
                    <a:pt x="235" y="170"/>
                  </a:cubicBezTo>
                  <a:cubicBezTo>
                    <a:pt x="235" y="148"/>
                    <a:pt x="234" y="126"/>
                    <a:pt x="237" y="104"/>
                  </a:cubicBezTo>
                  <a:cubicBezTo>
                    <a:pt x="239" y="87"/>
                    <a:pt x="237" y="68"/>
                    <a:pt x="235" y="50"/>
                  </a:cubicBezTo>
                  <a:cubicBezTo>
                    <a:pt x="234" y="34"/>
                    <a:pt x="235" y="20"/>
                    <a:pt x="216" y="17"/>
                  </a:cubicBezTo>
                  <a:cubicBezTo>
                    <a:pt x="163" y="9"/>
                    <a:pt x="108" y="17"/>
                    <a:pt x="55" y="10"/>
                  </a:cubicBezTo>
                  <a:cubicBezTo>
                    <a:pt x="43" y="9"/>
                    <a:pt x="16" y="0"/>
                    <a:pt x="6" y="11"/>
                  </a:cubicBezTo>
                  <a:cubicBezTo>
                    <a:pt x="5" y="12"/>
                    <a:pt x="5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0" y="18"/>
                    <a:pt x="3" y="25"/>
                    <a:pt x="2" y="31"/>
                  </a:cubicBezTo>
                  <a:cubicBezTo>
                    <a:pt x="2" y="41"/>
                    <a:pt x="0" y="49"/>
                    <a:pt x="2" y="59"/>
                  </a:cubicBezTo>
                  <a:cubicBezTo>
                    <a:pt x="2" y="59"/>
                    <a:pt x="2" y="60"/>
                    <a:pt x="2" y="60"/>
                  </a:cubicBezTo>
                  <a:cubicBezTo>
                    <a:pt x="1" y="102"/>
                    <a:pt x="1" y="145"/>
                    <a:pt x="1" y="187"/>
                  </a:cubicBezTo>
                  <a:cubicBezTo>
                    <a:pt x="1" y="213"/>
                    <a:pt x="3" y="238"/>
                    <a:pt x="3" y="263"/>
                  </a:cubicBezTo>
                  <a:cubicBezTo>
                    <a:pt x="3" y="295"/>
                    <a:pt x="3" y="326"/>
                    <a:pt x="3" y="357"/>
                  </a:cubicBezTo>
                  <a:cubicBezTo>
                    <a:pt x="3" y="380"/>
                    <a:pt x="0" y="404"/>
                    <a:pt x="2" y="426"/>
                  </a:cubicBezTo>
                  <a:cubicBezTo>
                    <a:pt x="4" y="438"/>
                    <a:pt x="5" y="454"/>
                    <a:pt x="17" y="459"/>
                  </a:cubicBezTo>
                  <a:cubicBezTo>
                    <a:pt x="26" y="462"/>
                    <a:pt x="39" y="460"/>
                    <a:pt x="48" y="462"/>
                  </a:cubicBezTo>
                  <a:cubicBezTo>
                    <a:pt x="62" y="463"/>
                    <a:pt x="75" y="461"/>
                    <a:pt x="88" y="463"/>
                  </a:cubicBezTo>
                  <a:cubicBezTo>
                    <a:pt x="112" y="467"/>
                    <a:pt x="137" y="466"/>
                    <a:pt x="162" y="465"/>
                  </a:cubicBezTo>
                  <a:cubicBezTo>
                    <a:pt x="178" y="465"/>
                    <a:pt x="201" y="471"/>
                    <a:pt x="216" y="463"/>
                  </a:cubicBezTo>
                  <a:cubicBezTo>
                    <a:pt x="218" y="463"/>
                    <a:pt x="219" y="462"/>
                    <a:pt x="220" y="461"/>
                  </a:cubicBezTo>
                  <a:cubicBezTo>
                    <a:pt x="241" y="463"/>
                    <a:pt x="263" y="462"/>
                    <a:pt x="283" y="460"/>
                  </a:cubicBezTo>
                  <a:cubicBezTo>
                    <a:pt x="298" y="458"/>
                    <a:pt x="309" y="458"/>
                    <a:pt x="323" y="459"/>
                  </a:cubicBezTo>
                  <a:cubicBezTo>
                    <a:pt x="331" y="460"/>
                    <a:pt x="339" y="459"/>
                    <a:pt x="346" y="461"/>
                  </a:cubicBezTo>
                  <a:cubicBezTo>
                    <a:pt x="349" y="462"/>
                    <a:pt x="350" y="464"/>
                    <a:pt x="353" y="464"/>
                  </a:cubicBezTo>
                  <a:cubicBezTo>
                    <a:pt x="370" y="466"/>
                    <a:pt x="369" y="436"/>
                    <a:pt x="369" y="425"/>
                  </a:cubicBezTo>
                  <a:cubicBezTo>
                    <a:pt x="369" y="396"/>
                    <a:pt x="365" y="366"/>
                    <a:pt x="370" y="337"/>
                  </a:cubicBezTo>
                  <a:cubicBezTo>
                    <a:pt x="374" y="307"/>
                    <a:pt x="378" y="276"/>
                    <a:pt x="377" y="245"/>
                  </a:cubicBezTo>
                  <a:cubicBezTo>
                    <a:pt x="377" y="229"/>
                    <a:pt x="378" y="213"/>
                    <a:pt x="378" y="197"/>
                  </a:cubicBezTo>
                  <a:moveTo>
                    <a:pt x="249" y="139"/>
                  </a:moveTo>
                  <a:cubicBezTo>
                    <a:pt x="246" y="130"/>
                    <a:pt x="248" y="123"/>
                    <a:pt x="258" y="118"/>
                  </a:cubicBezTo>
                  <a:cubicBezTo>
                    <a:pt x="260" y="118"/>
                    <a:pt x="262" y="119"/>
                    <a:pt x="264" y="119"/>
                  </a:cubicBezTo>
                  <a:cubicBezTo>
                    <a:pt x="271" y="119"/>
                    <a:pt x="278" y="122"/>
                    <a:pt x="286" y="121"/>
                  </a:cubicBezTo>
                  <a:cubicBezTo>
                    <a:pt x="295" y="121"/>
                    <a:pt x="305" y="120"/>
                    <a:pt x="315" y="119"/>
                  </a:cubicBezTo>
                  <a:cubicBezTo>
                    <a:pt x="319" y="118"/>
                    <a:pt x="324" y="117"/>
                    <a:pt x="329" y="118"/>
                  </a:cubicBezTo>
                  <a:cubicBezTo>
                    <a:pt x="341" y="118"/>
                    <a:pt x="340" y="119"/>
                    <a:pt x="343" y="131"/>
                  </a:cubicBezTo>
                  <a:cubicBezTo>
                    <a:pt x="344" y="134"/>
                    <a:pt x="346" y="139"/>
                    <a:pt x="346" y="142"/>
                  </a:cubicBezTo>
                  <a:cubicBezTo>
                    <a:pt x="347" y="151"/>
                    <a:pt x="345" y="148"/>
                    <a:pt x="339" y="149"/>
                  </a:cubicBezTo>
                  <a:cubicBezTo>
                    <a:pt x="330" y="151"/>
                    <a:pt x="319" y="147"/>
                    <a:pt x="311" y="146"/>
                  </a:cubicBezTo>
                  <a:cubicBezTo>
                    <a:pt x="295" y="145"/>
                    <a:pt x="278" y="145"/>
                    <a:pt x="261" y="146"/>
                  </a:cubicBezTo>
                  <a:cubicBezTo>
                    <a:pt x="261" y="146"/>
                    <a:pt x="260" y="145"/>
                    <a:pt x="260" y="145"/>
                  </a:cubicBezTo>
                  <a:cubicBezTo>
                    <a:pt x="256" y="144"/>
                    <a:pt x="252" y="143"/>
                    <a:pt x="249" y="139"/>
                  </a:cubicBezTo>
                  <a:moveTo>
                    <a:pt x="261" y="154"/>
                  </a:moveTo>
                  <a:cubicBezTo>
                    <a:pt x="261" y="153"/>
                    <a:pt x="261" y="153"/>
                    <a:pt x="262" y="153"/>
                  </a:cubicBezTo>
                  <a:cubicBezTo>
                    <a:pt x="273" y="155"/>
                    <a:pt x="284" y="155"/>
                    <a:pt x="296" y="155"/>
                  </a:cubicBezTo>
                  <a:cubicBezTo>
                    <a:pt x="304" y="155"/>
                    <a:pt x="313" y="157"/>
                    <a:pt x="323" y="158"/>
                  </a:cubicBezTo>
                  <a:cubicBezTo>
                    <a:pt x="322" y="162"/>
                    <a:pt x="322" y="165"/>
                    <a:pt x="322" y="169"/>
                  </a:cubicBezTo>
                  <a:cubicBezTo>
                    <a:pt x="322" y="170"/>
                    <a:pt x="322" y="171"/>
                    <a:pt x="322" y="173"/>
                  </a:cubicBezTo>
                  <a:cubicBezTo>
                    <a:pt x="320" y="173"/>
                    <a:pt x="318" y="173"/>
                    <a:pt x="317" y="173"/>
                  </a:cubicBezTo>
                  <a:cubicBezTo>
                    <a:pt x="301" y="173"/>
                    <a:pt x="286" y="171"/>
                    <a:pt x="271" y="170"/>
                  </a:cubicBezTo>
                  <a:cubicBezTo>
                    <a:pt x="267" y="170"/>
                    <a:pt x="263" y="170"/>
                    <a:pt x="260" y="170"/>
                  </a:cubicBezTo>
                  <a:cubicBezTo>
                    <a:pt x="260" y="169"/>
                    <a:pt x="260" y="169"/>
                    <a:pt x="260" y="168"/>
                  </a:cubicBezTo>
                  <a:cubicBezTo>
                    <a:pt x="261" y="165"/>
                    <a:pt x="261" y="162"/>
                    <a:pt x="261" y="160"/>
                  </a:cubicBezTo>
                  <a:cubicBezTo>
                    <a:pt x="261" y="158"/>
                    <a:pt x="261" y="156"/>
                    <a:pt x="261" y="154"/>
                  </a:cubicBezTo>
                  <a:moveTo>
                    <a:pt x="101" y="451"/>
                  </a:moveTo>
                  <a:cubicBezTo>
                    <a:pt x="98" y="451"/>
                    <a:pt x="94" y="450"/>
                    <a:pt x="91" y="450"/>
                  </a:cubicBezTo>
                  <a:cubicBezTo>
                    <a:pt x="90" y="443"/>
                    <a:pt x="92" y="430"/>
                    <a:pt x="92" y="426"/>
                  </a:cubicBezTo>
                  <a:cubicBezTo>
                    <a:pt x="92" y="415"/>
                    <a:pt x="89" y="404"/>
                    <a:pt x="91" y="392"/>
                  </a:cubicBezTo>
                  <a:cubicBezTo>
                    <a:pt x="92" y="388"/>
                    <a:pt x="92" y="384"/>
                    <a:pt x="93" y="381"/>
                  </a:cubicBezTo>
                  <a:cubicBezTo>
                    <a:pt x="95" y="374"/>
                    <a:pt x="94" y="374"/>
                    <a:pt x="101" y="374"/>
                  </a:cubicBezTo>
                  <a:cubicBezTo>
                    <a:pt x="107" y="374"/>
                    <a:pt x="114" y="377"/>
                    <a:pt x="120" y="377"/>
                  </a:cubicBezTo>
                  <a:cubicBezTo>
                    <a:pt x="129" y="379"/>
                    <a:pt x="138" y="374"/>
                    <a:pt x="142" y="387"/>
                  </a:cubicBezTo>
                  <a:cubicBezTo>
                    <a:pt x="145" y="396"/>
                    <a:pt x="140" y="410"/>
                    <a:pt x="139" y="420"/>
                  </a:cubicBezTo>
                  <a:cubicBezTo>
                    <a:pt x="138" y="430"/>
                    <a:pt x="135" y="442"/>
                    <a:pt x="139" y="451"/>
                  </a:cubicBezTo>
                  <a:cubicBezTo>
                    <a:pt x="126" y="452"/>
                    <a:pt x="114" y="452"/>
                    <a:pt x="101" y="451"/>
                  </a:cubicBezTo>
                  <a:moveTo>
                    <a:pt x="222" y="191"/>
                  </a:moveTo>
                  <a:cubicBezTo>
                    <a:pt x="222" y="214"/>
                    <a:pt x="220" y="236"/>
                    <a:pt x="219" y="258"/>
                  </a:cubicBezTo>
                  <a:cubicBezTo>
                    <a:pt x="218" y="303"/>
                    <a:pt x="218" y="349"/>
                    <a:pt x="215" y="394"/>
                  </a:cubicBezTo>
                  <a:cubicBezTo>
                    <a:pt x="213" y="409"/>
                    <a:pt x="215" y="427"/>
                    <a:pt x="212" y="442"/>
                  </a:cubicBezTo>
                  <a:cubicBezTo>
                    <a:pt x="211" y="444"/>
                    <a:pt x="211" y="446"/>
                    <a:pt x="210" y="448"/>
                  </a:cubicBezTo>
                  <a:cubicBezTo>
                    <a:pt x="209" y="448"/>
                    <a:pt x="208" y="448"/>
                    <a:pt x="208" y="448"/>
                  </a:cubicBezTo>
                  <a:cubicBezTo>
                    <a:pt x="206" y="448"/>
                    <a:pt x="204" y="449"/>
                    <a:pt x="204" y="451"/>
                  </a:cubicBezTo>
                  <a:cubicBezTo>
                    <a:pt x="201" y="452"/>
                    <a:pt x="198" y="452"/>
                    <a:pt x="193" y="452"/>
                  </a:cubicBezTo>
                  <a:cubicBezTo>
                    <a:pt x="183" y="452"/>
                    <a:pt x="172" y="450"/>
                    <a:pt x="162" y="451"/>
                  </a:cubicBezTo>
                  <a:cubicBezTo>
                    <a:pt x="159" y="451"/>
                    <a:pt x="156" y="451"/>
                    <a:pt x="153" y="451"/>
                  </a:cubicBezTo>
                  <a:cubicBezTo>
                    <a:pt x="153" y="448"/>
                    <a:pt x="151" y="446"/>
                    <a:pt x="149" y="446"/>
                  </a:cubicBezTo>
                  <a:cubicBezTo>
                    <a:pt x="146" y="436"/>
                    <a:pt x="150" y="419"/>
                    <a:pt x="151" y="411"/>
                  </a:cubicBezTo>
                  <a:cubicBezTo>
                    <a:pt x="152" y="400"/>
                    <a:pt x="157" y="381"/>
                    <a:pt x="148" y="372"/>
                  </a:cubicBezTo>
                  <a:cubicBezTo>
                    <a:pt x="141" y="365"/>
                    <a:pt x="133" y="369"/>
                    <a:pt x="125" y="368"/>
                  </a:cubicBezTo>
                  <a:cubicBezTo>
                    <a:pt x="113" y="368"/>
                    <a:pt x="101" y="363"/>
                    <a:pt x="89" y="364"/>
                  </a:cubicBezTo>
                  <a:cubicBezTo>
                    <a:pt x="88" y="365"/>
                    <a:pt x="86" y="365"/>
                    <a:pt x="85" y="367"/>
                  </a:cubicBezTo>
                  <a:cubicBezTo>
                    <a:pt x="83" y="381"/>
                    <a:pt x="82" y="395"/>
                    <a:pt x="83" y="408"/>
                  </a:cubicBezTo>
                  <a:cubicBezTo>
                    <a:pt x="83" y="417"/>
                    <a:pt x="85" y="425"/>
                    <a:pt x="86" y="433"/>
                  </a:cubicBezTo>
                  <a:cubicBezTo>
                    <a:pt x="86" y="439"/>
                    <a:pt x="86" y="444"/>
                    <a:pt x="86" y="450"/>
                  </a:cubicBezTo>
                  <a:cubicBezTo>
                    <a:pt x="69" y="448"/>
                    <a:pt x="52" y="446"/>
                    <a:pt x="35" y="446"/>
                  </a:cubicBezTo>
                  <a:cubicBezTo>
                    <a:pt x="24" y="446"/>
                    <a:pt x="20" y="444"/>
                    <a:pt x="19" y="434"/>
                  </a:cubicBezTo>
                  <a:cubicBezTo>
                    <a:pt x="16" y="422"/>
                    <a:pt x="16" y="410"/>
                    <a:pt x="16" y="398"/>
                  </a:cubicBezTo>
                  <a:cubicBezTo>
                    <a:pt x="16" y="375"/>
                    <a:pt x="16" y="351"/>
                    <a:pt x="16" y="328"/>
                  </a:cubicBezTo>
                  <a:cubicBezTo>
                    <a:pt x="15" y="276"/>
                    <a:pt x="13" y="224"/>
                    <a:pt x="13" y="173"/>
                  </a:cubicBezTo>
                  <a:cubicBezTo>
                    <a:pt x="13" y="127"/>
                    <a:pt x="13" y="81"/>
                    <a:pt x="11" y="35"/>
                  </a:cubicBezTo>
                  <a:cubicBezTo>
                    <a:pt x="11" y="34"/>
                    <a:pt x="11" y="33"/>
                    <a:pt x="11" y="32"/>
                  </a:cubicBezTo>
                  <a:cubicBezTo>
                    <a:pt x="12" y="23"/>
                    <a:pt x="10" y="22"/>
                    <a:pt x="20" y="20"/>
                  </a:cubicBezTo>
                  <a:cubicBezTo>
                    <a:pt x="28" y="19"/>
                    <a:pt x="35" y="22"/>
                    <a:pt x="42" y="23"/>
                  </a:cubicBezTo>
                  <a:cubicBezTo>
                    <a:pt x="53" y="24"/>
                    <a:pt x="64" y="25"/>
                    <a:pt x="75" y="25"/>
                  </a:cubicBezTo>
                  <a:cubicBezTo>
                    <a:pt x="97" y="25"/>
                    <a:pt x="118" y="25"/>
                    <a:pt x="139" y="25"/>
                  </a:cubicBezTo>
                  <a:cubicBezTo>
                    <a:pt x="159" y="25"/>
                    <a:pt x="179" y="29"/>
                    <a:pt x="198" y="30"/>
                  </a:cubicBezTo>
                  <a:cubicBezTo>
                    <a:pt x="211" y="31"/>
                    <a:pt x="215" y="28"/>
                    <a:pt x="220" y="43"/>
                  </a:cubicBezTo>
                  <a:cubicBezTo>
                    <a:pt x="223" y="50"/>
                    <a:pt x="222" y="58"/>
                    <a:pt x="222" y="66"/>
                  </a:cubicBezTo>
                  <a:cubicBezTo>
                    <a:pt x="222" y="74"/>
                    <a:pt x="225" y="82"/>
                    <a:pt x="225" y="91"/>
                  </a:cubicBezTo>
                  <a:cubicBezTo>
                    <a:pt x="225" y="103"/>
                    <a:pt x="222" y="115"/>
                    <a:pt x="222" y="127"/>
                  </a:cubicBezTo>
                  <a:cubicBezTo>
                    <a:pt x="222" y="149"/>
                    <a:pt x="222" y="170"/>
                    <a:pt x="222" y="191"/>
                  </a:cubicBezTo>
                  <a:moveTo>
                    <a:pt x="365" y="266"/>
                  </a:moveTo>
                  <a:cubicBezTo>
                    <a:pt x="363" y="292"/>
                    <a:pt x="359" y="318"/>
                    <a:pt x="355" y="344"/>
                  </a:cubicBezTo>
                  <a:cubicBezTo>
                    <a:pt x="352" y="366"/>
                    <a:pt x="355" y="392"/>
                    <a:pt x="355" y="414"/>
                  </a:cubicBezTo>
                  <a:cubicBezTo>
                    <a:pt x="356" y="422"/>
                    <a:pt x="358" y="440"/>
                    <a:pt x="352" y="446"/>
                  </a:cubicBezTo>
                  <a:cubicBezTo>
                    <a:pt x="352" y="447"/>
                    <a:pt x="351" y="447"/>
                    <a:pt x="351" y="448"/>
                  </a:cubicBezTo>
                  <a:cubicBezTo>
                    <a:pt x="351" y="448"/>
                    <a:pt x="350" y="448"/>
                    <a:pt x="349" y="448"/>
                  </a:cubicBezTo>
                  <a:cubicBezTo>
                    <a:pt x="347" y="448"/>
                    <a:pt x="343" y="446"/>
                    <a:pt x="340" y="446"/>
                  </a:cubicBezTo>
                  <a:cubicBezTo>
                    <a:pt x="330" y="445"/>
                    <a:pt x="318" y="444"/>
                    <a:pt x="307" y="444"/>
                  </a:cubicBezTo>
                  <a:cubicBezTo>
                    <a:pt x="297" y="443"/>
                    <a:pt x="287" y="446"/>
                    <a:pt x="277" y="447"/>
                  </a:cubicBezTo>
                  <a:cubicBezTo>
                    <a:pt x="266" y="447"/>
                    <a:pt x="254" y="448"/>
                    <a:pt x="242" y="449"/>
                  </a:cubicBezTo>
                  <a:cubicBezTo>
                    <a:pt x="237" y="449"/>
                    <a:pt x="231" y="448"/>
                    <a:pt x="226" y="448"/>
                  </a:cubicBezTo>
                  <a:cubicBezTo>
                    <a:pt x="228" y="439"/>
                    <a:pt x="226" y="428"/>
                    <a:pt x="227" y="421"/>
                  </a:cubicBezTo>
                  <a:cubicBezTo>
                    <a:pt x="231" y="399"/>
                    <a:pt x="231" y="377"/>
                    <a:pt x="231" y="356"/>
                  </a:cubicBezTo>
                  <a:cubicBezTo>
                    <a:pt x="231" y="327"/>
                    <a:pt x="234" y="299"/>
                    <a:pt x="233" y="270"/>
                  </a:cubicBezTo>
                  <a:cubicBezTo>
                    <a:pt x="232" y="244"/>
                    <a:pt x="236" y="218"/>
                    <a:pt x="236" y="191"/>
                  </a:cubicBezTo>
                  <a:cubicBezTo>
                    <a:pt x="236" y="186"/>
                    <a:pt x="236" y="182"/>
                    <a:pt x="236" y="177"/>
                  </a:cubicBezTo>
                  <a:cubicBezTo>
                    <a:pt x="245" y="178"/>
                    <a:pt x="254" y="181"/>
                    <a:pt x="264" y="182"/>
                  </a:cubicBezTo>
                  <a:cubicBezTo>
                    <a:pt x="278" y="183"/>
                    <a:pt x="292" y="184"/>
                    <a:pt x="307" y="185"/>
                  </a:cubicBezTo>
                  <a:cubicBezTo>
                    <a:pt x="318" y="185"/>
                    <a:pt x="329" y="185"/>
                    <a:pt x="340" y="184"/>
                  </a:cubicBezTo>
                  <a:cubicBezTo>
                    <a:pt x="346" y="183"/>
                    <a:pt x="357" y="181"/>
                    <a:pt x="363" y="184"/>
                  </a:cubicBezTo>
                  <a:cubicBezTo>
                    <a:pt x="369" y="188"/>
                    <a:pt x="365" y="217"/>
                    <a:pt x="365" y="225"/>
                  </a:cubicBezTo>
                  <a:cubicBezTo>
                    <a:pt x="365" y="238"/>
                    <a:pt x="366" y="252"/>
                    <a:pt x="365" y="26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chenying0907 64"/>
            <p:cNvSpPr>
              <a:spLocks noEditPoints="1"/>
            </p:cNvSpPr>
            <p:nvPr/>
          </p:nvSpPr>
          <p:spPr bwMode="auto">
            <a:xfrm>
              <a:off x="5757863" y="712789"/>
              <a:ext cx="161925" cy="673100"/>
            </a:xfrm>
            <a:custGeom>
              <a:avLst/>
              <a:gdLst>
                <a:gd name="T0" fmla="*/ 70 w 75"/>
                <a:gd name="T1" fmla="*/ 68 h 314"/>
                <a:gd name="T2" fmla="*/ 7 w 75"/>
                <a:gd name="T3" fmla="*/ 6 h 314"/>
                <a:gd name="T4" fmla="*/ 3 w 75"/>
                <a:gd name="T5" fmla="*/ 69 h 314"/>
                <a:gd name="T6" fmla="*/ 9 w 75"/>
                <a:gd name="T7" fmla="*/ 154 h 314"/>
                <a:gd name="T8" fmla="*/ 9 w 75"/>
                <a:gd name="T9" fmla="*/ 180 h 314"/>
                <a:gd name="T10" fmla="*/ 6 w 75"/>
                <a:gd name="T11" fmla="*/ 261 h 314"/>
                <a:gd name="T12" fmla="*/ 5 w 75"/>
                <a:gd name="T13" fmla="*/ 265 h 314"/>
                <a:gd name="T14" fmla="*/ 12 w 75"/>
                <a:gd name="T15" fmla="*/ 304 h 314"/>
                <a:gd name="T16" fmla="*/ 72 w 75"/>
                <a:gd name="T17" fmla="*/ 280 h 314"/>
                <a:gd name="T18" fmla="*/ 63 w 75"/>
                <a:gd name="T19" fmla="*/ 262 h 314"/>
                <a:gd name="T20" fmla="*/ 39 w 75"/>
                <a:gd name="T21" fmla="*/ 246 h 314"/>
                <a:gd name="T22" fmla="*/ 62 w 75"/>
                <a:gd name="T23" fmla="*/ 222 h 314"/>
                <a:gd name="T24" fmla="*/ 28 w 75"/>
                <a:gd name="T25" fmla="*/ 180 h 314"/>
                <a:gd name="T26" fmla="*/ 15 w 75"/>
                <a:gd name="T27" fmla="*/ 142 h 314"/>
                <a:gd name="T28" fmla="*/ 60 w 75"/>
                <a:gd name="T29" fmla="*/ 69 h 314"/>
                <a:gd name="T30" fmla="*/ 39 w 75"/>
                <a:gd name="T31" fmla="*/ 84 h 314"/>
                <a:gd name="T32" fmla="*/ 39 w 75"/>
                <a:gd name="T33" fmla="*/ 42 h 314"/>
                <a:gd name="T34" fmla="*/ 60 w 75"/>
                <a:gd name="T35" fmla="*/ 65 h 314"/>
                <a:gd name="T36" fmla="*/ 60 w 75"/>
                <a:gd name="T37" fmla="*/ 107 h 314"/>
                <a:gd name="T38" fmla="*/ 38 w 75"/>
                <a:gd name="T39" fmla="*/ 134 h 314"/>
                <a:gd name="T40" fmla="*/ 38 w 75"/>
                <a:gd name="T41" fmla="*/ 142 h 314"/>
                <a:gd name="T42" fmla="*/ 37 w 75"/>
                <a:gd name="T43" fmla="*/ 181 h 314"/>
                <a:gd name="T44" fmla="*/ 37 w 75"/>
                <a:gd name="T45" fmla="*/ 142 h 314"/>
                <a:gd name="T46" fmla="*/ 30 w 75"/>
                <a:gd name="T47" fmla="*/ 221 h 314"/>
                <a:gd name="T48" fmla="*/ 17 w 75"/>
                <a:gd name="T49" fmla="*/ 185 h 314"/>
                <a:gd name="T50" fmla="*/ 17 w 75"/>
                <a:gd name="T51" fmla="*/ 226 h 314"/>
                <a:gd name="T52" fmla="*/ 31 w 75"/>
                <a:gd name="T53" fmla="*/ 259 h 314"/>
                <a:gd name="T54" fmla="*/ 61 w 75"/>
                <a:gd name="T55" fmla="*/ 217 h 314"/>
                <a:gd name="T56" fmla="*/ 59 w 75"/>
                <a:gd name="T57" fmla="*/ 188 h 314"/>
                <a:gd name="T58" fmla="*/ 59 w 75"/>
                <a:gd name="T59" fmla="*/ 15 h 314"/>
                <a:gd name="T60" fmla="*/ 52 w 75"/>
                <a:gd name="T61" fmla="*/ 34 h 314"/>
                <a:gd name="T62" fmla="*/ 55 w 75"/>
                <a:gd name="T63" fmla="*/ 14 h 314"/>
                <a:gd name="T64" fmla="*/ 34 w 75"/>
                <a:gd name="T65" fmla="*/ 10 h 314"/>
                <a:gd name="T66" fmla="*/ 13 w 75"/>
                <a:gd name="T67" fmla="*/ 20 h 314"/>
                <a:gd name="T68" fmla="*/ 32 w 75"/>
                <a:gd name="T69" fmla="*/ 41 h 314"/>
                <a:gd name="T70" fmla="*/ 13 w 75"/>
                <a:gd name="T71" fmla="*/ 67 h 314"/>
                <a:gd name="T72" fmla="*/ 31 w 75"/>
                <a:gd name="T73" fmla="*/ 74 h 314"/>
                <a:gd name="T74" fmla="*/ 17 w 75"/>
                <a:gd name="T75" fmla="*/ 100 h 314"/>
                <a:gd name="T76" fmla="*/ 13 w 75"/>
                <a:gd name="T77" fmla="*/ 104 h 314"/>
                <a:gd name="T78" fmla="*/ 15 w 75"/>
                <a:gd name="T79" fmla="*/ 137 h 314"/>
                <a:gd name="T80" fmla="*/ 21 w 75"/>
                <a:gd name="T81" fmla="*/ 297 h 314"/>
                <a:gd name="T82" fmla="*/ 31 w 75"/>
                <a:gd name="T83" fmla="*/ 265 h 314"/>
                <a:gd name="T84" fmla="*/ 21 w 75"/>
                <a:gd name="T85" fmla="*/ 297 h 314"/>
                <a:gd name="T86" fmla="*/ 38 w 75"/>
                <a:gd name="T87" fmla="*/ 265 h 314"/>
                <a:gd name="T88" fmla="*/ 60 w 75"/>
                <a:gd name="T89" fmla="*/ 28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5" h="314">
                  <a:moveTo>
                    <a:pt x="73" y="226"/>
                  </a:moveTo>
                  <a:cubicBezTo>
                    <a:pt x="71" y="192"/>
                    <a:pt x="70" y="157"/>
                    <a:pt x="70" y="122"/>
                  </a:cubicBezTo>
                  <a:cubicBezTo>
                    <a:pt x="70" y="104"/>
                    <a:pt x="70" y="86"/>
                    <a:pt x="70" y="68"/>
                  </a:cubicBezTo>
                  <a:cubicBezTo>
                    <a:pt x="70" y="52"/>
                    <a:pt x="73" y="33"/>
                    <a:pt x="70" y="17"/>
                  </a:cubicBezTo>
                  <a:cubicBezTo>
                    <a:pt x="66" y="1"/>
                    <a:pt x="48" y="2"/>
                    <a:pt x="34" y="1"/>
                  </a:cubicBezTo>
                  <a:cubicBezTo>
                    <a:pt x="26" y="1"/>
                    <a:pt x="14" y="0"/>
                    <a:pt x="7" y="6"/>
                  </a:cubicBezTo>
                  <a:cubicBezTo>
                    <a:pt x="0" y="13"/>
                    <a:pt x="3" y="25"/>
                    <a:pt x="3" y="34"/>
                  </a:cubicBezTo>
                  <a:cubicBezTo>
                    <a:pt x="4" y="45"/>
                    <a:pt x="4" y="57"/>
                    <a:pt x="5" y="68"/>
                  </a:cubicBezTo>
                  <a:cubicBezTo>
                    <a:pt x="4" y="68"/>
                    <a:pt x="3" y="69"/>
                    <a:pt x="3" y="69"/>
                  </a:cubicBezTo>
                  <a:cubicBezTo>
                    <a:pt x="2" y="69"/>
                    <a:pt x="2" y="70"/>
                    <a:pt x="3" y="70"/>
                  </a:cubicBezTo>
                  <a:cubicBezTo>
                    <a:pt x="3" y="70"/>
                    <a:pt x="4" y="70"/>
                    <a:pt x="5" y="71"/>
                  </a:cubicBezTo>
                  <a:cubicBezTo>
                    <a:pt x="5" y="98"/>
                    <a:pt x="6" y="126"/>
                    <a:pt x="9" y="154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9" y="163"/>
                    <a:pt x="9" y="171"/>
                    <a:pt x="9" y="180"/>
                  </a:cubicBezTo>
                  <a:cubicBezTo>
                    <a:pt x="9" y="180"/>
                    <a:pt x="9" y="180"/>
                    <a:pt x="9" y="180"/>
                  </a:cubicBezTo>
                  <a:cubicBezTo>
                    <a:pt x="8" y="181"/>
                    <a:pt x="8" y="182"/>
                    <a:pt x="9" y="183"/>
                  </a:cubicBezTo>
                  <a:cubicBezTo>
                    <a:pt x="9" y="198"/>
                    <a:pt x="9" y="214"/>
                    <a:pt x="9" y="229"/>
                  </a:cubicBezTo>
                  <a:cubicBezTo>
                    <a:pt x="8" y="240"/>
                    <a:pt x="6" y="250"/>
                    <a:pt x="6" y="261"/>
                  </a:cubicBezTo>
                  <a:cubicBezTo>
                    <a:pt x="5" y="261"/>
                    <a:pt x="4" y="261"/>
                    <a:pt x="4" y="262"/>
                  </a:cubicBezTo>
                  <a:cubicBezTo>
                    <a:pt x="4" y="262"/>
                    <a:pt x="4" y="263"/>
                    <a:pt x="4" y="264"/>
                  </a:cubicBezTo>
                  <a:cubicBezTo>
                    <a:pt x="4" y="265"/>
                    <a:pt x="5" y="265"/>
                    <a:pt x="5" y="265"/>
                  </a:cubicBezTo>
                  <a:cubicBezTo>
                    <a:pt x="5" y="265"/>
                    <a:pt x="5" y="265"/>
                    <a:pt x="5" y="265"/>
                  </a:cubicBezTo>
                  <a:cubicBezTo>
                    <a:pt x="5" y="269"/>
                    <a:pt x="5" y="273"/>
                    <a:pt x="6" y="276"/>
                  </a:cubicBezTo>
                  <a:cubicBezTo>
                    <a:pt x="6" y="283"/>
                    <a:pt x="6" y="298"/>
                    <a:pt x="12" y="304"/>
                  </a:cubicBezTo>
                  <a:cubicBezTo>
                    <a:pt x="18" y="310"/>
                    <a:pt x="31" y="306"/>
                    <a:pt x="39" y="308"/>
                  </a:cubicBezTo>
                  <a:cubicBezTo>
                    <a:pt x="48" y="309"/>
                    <a:pt x="56" y="314"/>
                    <a:pt x="64" y="306"/>
                  </a:cubicBezTo>
                  <a:cubicBezTo>
                    <a:pt x="71" y="300"/>
                    <a:pt x="71" y="289"/>
                    <a:pt x="72" y="280"/>
                  </a:cubicBezTo>
                  <a:cubicBezTo>
                    <a:pt x="75" y="263"/>
                    <a:pt x="74" y="244"/>
                    <a:pt x="73" y="226"/>
                  </a:cubicBezTo>
                  <a:moveTo>
                    <a:pt x="63" y="260"/>
                  </a:moveTo>
                  <a:cubicBezTo>
                    <a:pt x="63" y="261"/>
                    <a:pt x="63" y="262"/>
                    <a:pt x="63" y="262"/>
                  </a:cubicBezTo>
                  <a:cubicBezTo>
                    <a:pt x="62" y="262"/>
                    <a:pt x="62" y="261"/>
                    <a:pt x="61" y="261"/>
                  </a:cubicBezTo>
                  <a:cubicBezTo>
                    <a:pt x="54" y="260"/>
                    <a:pt x="46" y="258"/>
                    <a:pt x="39" y="258"/>
                  </a:cubicBezTo>
                  <a:cubicBezTo>
                    <a:pt x="39" y="254"/>
                    <a:pt x="39" y="250"/>
                    <a:pt x="39" y="246"/>
                  </a:cubicBezTo>
                  <a:cubicBezTo>
                    <a:pt x="39" y="239"/>
                    <a:pt x="39" y="232"/>
                    <a:pt x="39" y="226"/>
                  </a:cubicBezTo>
                  <a:cubicBezTo>
                    <a:pt x="41" y="225"/>
                    <a:pt x="42" y="225"/>
                    <a:pt x="44" y="225"/>
                  </a:cubicBezTo>
                  <a:cubicBezTo>
                    <a:pt x="50" y="224"/>
                    <a:pt x="56" y="224"/>
                    <a:pt x="62" y="222"/>
                  </a:cubicBezTo>
                  <a:cubicBezTo>
                    <a:pt x="63" y="235"/>
                    <a:pt x="63" y="247"/>
                    <a:pt x="63" y="260"/>
                  </a:cubicBezTo>
                  <a:moveTo>
                    <a:pt x="28" y="143"/>
                  </a:moveTo>
                  <a:cubicBezTo>
                    <a:pt x="28" y="155"/>
                    <a:pt x="28" y="168"/>
                    <a:pt x="28" y="180"/>
                  </a:cubicBezTo>
                  <a:cubicBezTo>
                    <a:pt x="27" y="180"/>
                    <a:pt x="26" y="179"/>
                    <a:pt x="25" y="179"/>
                  </a:cubicBezTo>
                  <a:cubicBezTo>
                    <a:pt x="24" y="179"/>
                    <a:pt x="20" y="179"/>
                    <a:pt x="16" y="179"/>
                  </a:cubicBezTo>
                  <a:cubicBezTo>
                    <a:pt x="16" y="167"/>
                    <a:pt x="16" y="154"/>
                    <a:pt x="15" y="142"/>
                  </a:cubicBezTo>
                  <a:cubicBezTo>
                    <a:pt x="19" y="142"/>
                    <a:pt x="24" y="143"/>
                    <a:pt x="28" y="143"/>
                  </a:cubicBezTo>
                  <a:moveTo>
                    <a:pt x="39" y="74"/>
                  </a:moveTo>
                  <a:cubicBezTo>
                    <a:pt x="47" y="74"/>
                    <a:pt x="54" y="72"/>
                    <a:pt x="60" y="69"/>
                  </a:cubicBezTo>
                  <a:cubicBezTo>
                    <a:pt x="60" y="80"/>
                    <a:pt x="60" y="91"/>
                    <a:pt x="60" y="102"/>
                  </a:cubicBezTo>
                  <a:cubicBezTo>
                    <a:pt x="53" y="100"/>
                    <a:pt x="45" y="100"/>
                    <a:pt x="38" y="100"/>
                  </a:cubicBezTo>
                  <a:cubicBezTo>
                    <a:pt x="38" y="95"/>
                    <a:pt x="39" y="89"/>
                    <a:pt x="39" y="84"/>
                  </a:cubicBezTo>
                  <a:cubicBezTo>
                    <a:pt x="39" y="80"/>
                    <a:pt x="39" y="77"/>
                    <a:pt x="39" y="74"/>
                  </a:cubicBezTo>
                  <a:moveTo>
                    <a:pt x="39" y="65"/>
                  </a:moveTo>
                  <a:cubicBezTo>
                    <a:pt x="39" y="57"/>
                    <a:pt x="39" y="49"/>
                    <a:pt x="39" y="42"/>
                  </a:cubicBezTo>
                  <a:cubicBezTo>
                    <a:pt x="46" y="43"/>
                    <a:pt x="54" y="43"/>
                    <a:pt x="60" y="40"/>
                  </a:cubicBezTo>
                  <a:cubicBezTo>
                    <a:pt x="60" y="45"/>
                    <a:pt x="60" y="50"/>
                    <a:pt x="60" y="54"/>
                  </a:cubicBezTo>
                  <a:cubicBezTo>
                    <a:pt x="60" y="58"/>
                    <a:pt x="60" y="61"/>
                    <a:pt x="60" y="65"/>
                  </a:cubicBezTo>
                  <a:cubicBezTo>
                    <a:pt x="54" y="62"/>
                    <a:pt x="46" y="65"/>
                    <a:pt x="39" y="65"/>
                  </a:cubicBezTo>
                  <a:moveTo>
                    <a:pt x="38" y="107"/>
                  </a:moveTo>
                  <a:cubicBezTo>
                    <a:pt x="45" y="108"/>
                    <a:pt x="56" y="109"/>
                    <a:pt x="60" y="107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20"/>
                    <a:pt x="60" y="127"/>
                    <a:pt x="60" y="135"/>
                  </a:cubicBezTo>
                  <a:cubicBezTo>
                    <a:pt x="52" y="134"/>
                    <a:pt x="45" y="134"/>
                    <a:pt x="38" y="134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37" y="126"/>
                    <a:pt x="37" y="117"/>
                    <a:pt x="38" y="107"/>
                  </a:cubicBezTo>
                  <a:moveTo>
                    <a:pt x="38" y="142"/>
                  </a:moveTo>
                  <a:cubicBezTo>
                    <a:pt x="45" y="142"/>
                    <a:pt x="52" y="143"/>
                    <a:pt x="60" y="142"/>
                  </a:cubicBezTo>
                  <a:cubicBezTo>
                    <a:pt x="59" y="155"/>
                    <a:pt x="59" y="168"/>
                    <a:pt x="59" y="181"/>
                  </a:cubicBezTo>
                  <a:cubicBezTo>
                    <a:pt x="52" y="180"/>
                    <a:pt x="44" y="181"/>
                    <a:pt x="37" y="181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7" y="175"/>
                    <a:pt x="37" y="169"/>
                    <a:pt x="37" y="163"/>
                  </a:cubicBezTo>
                  <a:cubicBezTo>
                    <a:pt x="37" y="156"/>
                    <a:pt x="37" y="150"/>
                    <a:pt x="37" y="142"/>
                  </a:cubicBezTo>
                  <a:lnTo>
                    <a:pt x="38" y="142"/>
                  </a:lnTo>
                  <a:close/>
                  <a:moveTo>
                    <a:pt x="28" y="187"/>
                  </a:moveTo>
                  <a:cubicBezTo>
                    <a:pt x="28" y="198"/>
                    <a:pt x="29" y="209"/>
                    <a:pt x="30" y="221"/>
                  </a:cubicBezTo>
                  <a:cubicBezTo>
                    <a:pt x="25" y="222"/>
                    <a:pt x="21" y="222"/>
                    <a:pt x="18" y="220"/>
                  </a:cubicBezTo>
                  <a:cubicBezTo>
                    <a:pt x="18" y="220"/>
                    <a:pt x="17" y="220"/>
                    <a:pt x="17" y="220"/>
                  </a:cubicBezTo>
                  <a:cubicBezTo>
                    <a:pt x="17" y="208"/>
                    <a:pt x="17" y="196"/>
                    <a:pt x="17" y="185"/>
                  </a:cubicBezTo>
                  <a:cubicBezTo>
                    <a:pt x="20" y="186"/>
                    <a:pt x="24" y="186"/>
                    <a:pt x="28" y="187"/>
                  </a:cubicBezTo>
                  <a:moveTo>
                    <a:pt x="17" y="227"/>
                  </a:moveTo>
                  <a:cubicBezTo>
                    <a:pt x="17" y="226"/>
                    <a:pt x="17" y="226"/>
                    <a:pt x="17" y="226"/>
                  </a:cubicBezTo>
                  <a:cubicBezTo>
                    <a:pt x="20" y="227"/>
                    <a:pt x="22" y="228"/>
                    <a:pt x="27" y="228"/>
                  </a:cubicBezTo>
                  <a:cubicBezTo>
                    <a:pt x="28" y="227"/>
                    <a:pt x="29" y="227"/>
                    <a:pt x="30" y="227"/>
                  </a:cubicBezTo>
                  <a:cubicBezTo>
                    <a:pt x="31" y="238"/>
                    <a:pt x="31" y="248"/>
                    <a:pt x="31" y="259"/>
                  </a:cubicBezTo>
                  <a:cubicBezTo>
                    <a:pt x="26" y="259"/>
                    <a:pt x="20" y="261"/>
                    <a:pt x="14" y="262"/>
                  </a:cubicBezTo>
                  <a:cubicBezTo>
                    <a:pt x="15" y="250"/>
                    <a:pt x="17" y="238"/>
                    <a:pt x="17" y="227"/>
                  </a:cubicBezTo>
                  <a:moveTo>
                    <a:pt x="61" y="217"/>
                  </a:moveTo>
                  <a:cubicBezTo>
                    <a:pt x="54" y="215"/>
                    <a:pt x="45" y="217"/>
                    <a:pt x="39" y="218"/>
                  </a:cubicBezTo>
                  <a:cubicBezTo>
                    <a:pt x="38" y="208"/>
                    <a:pt x="38" y="198"/>
                    <a:pt x="37" y="188"/>
                  </a:cubicBezTo>
                  <a:cubicBezTo>
                    <a:pt x="45" y="189"/>
                    <a:pt x="52" y="189"/>
                    <a:pt x="59" y="188"/>
                  </a:cubicBezTo>
                  <a:cubicBezTo>
                    <a:pt x="59" y="196"/>
                    <a:pt x="60" y="205"/>
                    <a:pt x="61" y="213"/>
                  </a:cubicBezTo>
                  <a:cubicBezTo>
                    <a:pt x="61" y="214"/>
                    <a:pt x="61" y="216"/>
                    <a:pt x="61" y="217"/>
                  </a:cubicBezTo>
                  <a:moveTo>
                    <a:pt x="59" y="15"/>
                  </a:moveTo>
                  <a:cubicBezTo>
                    <a:pt x="60" y="19"/>
                    <a:pt x="61" y="23"/>
                    <a:pt x="60" y="27"/>
                  </a:cubicBezTo>
                  <a:cubicBezTo>
                    <a:pt x="60" y="29"/>
                    <a:pt x="60" y="32"/>
                    <a:pt x="60" y="34"/>
                  </a:cubicBezTo>
                  <a:cubicBezTo>
                    <a:pt x="58" y="34"/>
                    <a:pt x="56" y="34"/>
                    <a:pt x="52" y="34"/>
                  </a:cubicBezTo>
                  <a:cubicBezTo>
                    <a:pt x="47" y="35"/>
                    <a:pt x="43" y="35"/>
                    <a:pt x="39" y="34"/>
                  </a:cubicBezTo>
                  <a:cubicBezTo>
                    <a:pt x="39" y="26"/>
                    <a:pt x="40" y="18"/>
                    <a:pt x="38" y="11"/>
                  </a:cubicBezTo>
                  <a:cubicBezTo>
                    <a:pt x="45" y="11"/>
                    <a:pt x="51" y="12"/>
                    <a:pt x="55" y="14"/>
                  </a:cubicBezTo>
                  <a:cubicBezTo>
                    <a:pt x="56" y="14"/>
                    <a:pt x="58" y="15"/>
                    <a:pt x="59" y="15"/>
                  </a:cubicBezTo>
                  <a:moveTo>
                    <a:pt x="23" y="11"/>
                  </a:moveTo>
                  <a:cubicBezTo>
                    <a:pt x="26" y="10"/>
                    <a:pt x="30" y="10"/>
                    <a:pt x="34" y="10"/>
                  </a:cubicBezTo>
                  <a:cubicBezTo>
                    <a:pt x="34" y="16"/>
                    <a:pt x="34" y="25"/>
                    <a:pt x="33" y="33"/>
                  </a:cubicBezTo>
                  <a:cubicBezTo>
                    <a:pt x="27" y="33"/>
                    <a:pt x="20" y="32"/>
                    <a:pt x="13" y="33"/>
                  </a:cubicBezTo>
                  <a:cubicBezTo>
                    <a:pt x="13" y="29"/>
                    <a:pt x="13" y="25"/>
                    <a:pt x="13" y="20"/>
                  </a:cubicBezTo>
                  <a:cubicBezTo>
                    <a:pt x="15" y="15"/>
                    <a:pt x="18" y="12"/>
                    <a:pt x="23" y="11"/>
                  </a:cubicBezTo>
                  <a:moveTo>
                    <a:pt x="13" y="40"/>
                  </a:moveTo>
                  <a:cubicBezTo>
                    <a:pt x="19" y="41"/>
                    <a:pt x="26" y="40"/>
                    <a:pt x="32" y="41"/>
                  </a:cubicBezTo>
                  <a:cubicBezTo>
                    <a:pt x="32" y="44"/>
                    <a:pt x="31" y="47"/>
                    <a:pt x="31" y="49"/>
                  </a:cubicBezTo>
                  <a:cubicBezTo>
                    <a:pt x="31" y="54"/>
                    <a:pt x="31" y="60"/>
                    <a:pt x="31" y="66"/>
                  </a:cubicBezTo>
                  <a:cubicBezTo>
                    <a:pt x="25" y="66"/>
                    <a:pt x="19" y="66"/>
                    <a:pt x="13" y="67"/>
                  </a:cubicBezTo>
                  <a:cubicBezTo>
                    <a:pt x="13" y="58"/>
                    <a:pt x="13" y="49"/>
                    <a:pt x="13" y="40"/>
                  </a:cubicBezTo>
                  <a:moveTo>
                    <a:pt x="13" y="72"/>
                  </a:moveTo>
                  <a:cubicBezTo>
                    <a:pt x="18" y="73"/>
                    <a:pt x="24" y="74"/>
                    <a:pt x="31" y="74"/>
                  </a:cubicBezTo>
                  <a:cubicBezTo>
                    <a:pt x="30" y="81"/>
                    <a:pt x="30" y="88"/>
                    <a:pt x="29" y="95"/>
                  </a:cubicBezTo>
                  <a:cubicBezTo>
                    <a:pt x="29" y="97"/>
                    <a:pt x="29" y="99"/>
                    <a:pt x="29" y="101"/>
                  </a:cubicBezTo>
                  <a:cubicBezTo>
                    <a:pt x="25" y="101"/>
                    <a:pt x="21" y="101"/>
                    <a:pt x="17" y="100"/>
                  </a:cubicBezTo>
                  <a:cubicBezTo>
                    <a:pt x="16" y="100"/>
                    <a:pt x="15" y="100"/>
                    <a:pt x="13" y="100"/>
                  </a:cubicBezTo>
                  <a:cubicBezTo>
                    <a:pt x="13" y="91"/>
                    <a:pt x="13" y="81"/>
                    <a:pt x="13" y="72"/>
                  </a:cubicBezTo>
                  <a:moveTo>
                    <a:pt x="13" y="104"/>
                  </a:moveTo>
                  <a:cubicBezTo>
                    <a:pt x="18" y="106"/>
                    <a:pt x="23" y="107"/>
                    <a:pt x="28" y="108"/>
                  </a:cubicBezTo>
                  <a:cubicBezTo>
                    <a:pt x="28" y="117"/>
                    <a:pt x="28" y="127"/>
                    <a:pt x="28" y="136"/>
                  </a:cubicBezTo>
                  <a:cubicBezTo>
                    <a:pt x="23" y="136"/>
                    <a:pt x="19" y="136"/>
                    <a:pt x="15" y="137"/>
                  </a:cubicBezTo>
                  <a:cubicBezTo>
                    <a:pt x="15" y="132"/>
                    <a:pt x="14" y="127"/>
                    <a:pt x="14" y="121"/>
                  </a:cubicBezTo>
                  <a:cubicBezTo>
                    <a:pt x="14" y="116"/>
                    <a:pt x="13" y="110"/>
                    <a:pt x="13" y="104"/>
                  </a:cubicBezTo>
                  <a:moveTo>
                    <a:pt x="21" y="297"/>
                  </a:moveTo>
                  <a:cubicBezTo>
                    <a:pt x="16" y="294"/>
                    <a:pt x="14" y="274"/>
                    <a:pt x="14" y="270"/>
                  </a:cubicBezTo>
                  <a:cubicBezTo>
                    <a:pt x="14" y="269"/>
                    <a:pt x="14" y="268"/>
                    <a:pt x="14" y="267"/>
                  </a:cubicBezTo>
                  <a:cubicBezTo>
                    <a:pt x="20" y="267"/>
                    <a:pt x="25" y="266"/>
                    <a:pt x="31" y="265"/>
                  </a:cubicBezTo>
                  <a:cubicBezTo>
                    <a:pt x="31" y="266"/>
                    <a:pt x="31" y="267"/>
                    <a:pt x="31" y="267"/>
                  </a:cubicBezTo>
                  <a:cubicBezTo>
                    <a:pt x="31" y="275"/>
                    <a:pt x="27" y="289"/>
                    <a:pt x="30" y="298"/>
                  </a:cubicBezTo>
                  <a:cubicBezTo>
                    <a:pt x="27" y="298"/>
                    <a:pt x="23" y="298"/>
                    <a:pt x="21" y="297"/>
                  </a:cubicBezTo>
                  <a:moveTo>
                    <a:pt x="60" y="287"/>
                  </a:moveTo>
                  <a:cubicBezTo>
                    <a:pt x="56" y="298"/>
                    <a:pt x="50" y="299"/>
                    <a:pt x="40" y="298"/>
                  </a:cubicBezTo>
                  <a:cubicBezTo>
                    <a:pt x="37" y="288"/>
                    <a:pt x="38" y="277"/>
                    <a:pt x="38" y="265"/>
                  </a:cubicBezTo>
                  <a:cubicBezTo>
                    <a:pt x="46" y="267"/>
                    <a:pt x="54" y="270"/>
                    <a:pt x="61" y="267"/>
                  </a:cubicBezTo>
                  <a:cubicBezTo>
                    <a:pt x="62" y="267"/>
                    <a:pt x="62" y="266"/>
                    <a:pt x="63" y="266"/>
                  </a:cubicBezTo>
                  <a:cubicBezTo>
                    <a:pt x="63" y="273"/>
                    <a:pt x="63" y="281"/>
                    <a:pt x="60" y="28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chenying0907 65"/>
            <p:cNvSpPr>
              <a:spLocks noEditPoints="1"/>
            </p:cNvSpPr>
            <p:nvPr/>
          </p:nvSpPr>
          <p:spPr bwMode="auto">
            <a:xfrm>
              <a:off x="5964238" y="720726"/>
              <a:ext cx="155575" cy="655638"/>
            </a:xfrm>
            <a:custGeom>
              <a:avLst/>
              <a:gdLst>
                <a:gd name="T0" fmla="*/ 67 w 72"/>
                <a:gd name="T1" fmla="*/ 11 h 305"/>
                <a:gd name="T2" fmla="*/ 4 w 72"/>
                <a:gd name="T3" fmla="*/ 30 h 305"/>
                <a:gd name="T4" fmla="*/ 4 w 72"/>
                <a:gd name="T5" fmla="*/ 77 h 305"/>
                <a:gd name="T6" fmla="*/ 1 w 72"/>
                <a:gd name="T7" fmla="*/ 148 h 305"/>
                <a:gd name="T8" fmla="*/ 2 w 72"/>
                <a:gd name="T9" fmla="*/ 186 h 305"/>
                <a:gd name="T10" fmla="*/ 2 w 72"/>
                <a:gd name="T11" fmla="*/ 225 h 305"/>
                <a:gd name="T12" fmla="*/ 3 w 72"/>
                <a:gd name="T13" fmla="*/ 247 h 305"/>
                <a:gd name="T14" fmla="*/ 4 w 72"/>
                <a:gd name="T15" fmla="*/ 281 h 305"/>
                <a:gd name="T16" fmla="*/ 70 w 72"/>
                <a:gd name="T17" fmla="*/ 266 h 305"/>
                <a:gd name="T18" fmla="*/ 71 w 72"/>
                <a:gd name="T19" fmla="*/ 77 h 305"/>
                <a:gd name="T20" fmla="*/ 28 w 72"/>
                <a:gd name="T21" fmla="*/ 12 h 305"/>
                <a:gd name="T22" fmla="*/ 12 w 72"/>
                <a:gd name="T23" fmla="*/ 38 h 305"/>
                <a:gd name="T24" fmla="*/ 58 w 72"/>
                <a:gd name="T25" fmla="*/ 184 h 305"/>
                <a:gd name="T26" fmla="*/ 35 w 72"/>
                <a:gd name="T27" fmla="*/ 152 h 305"/>
                <a:gd name="T28" fmla="*/ 58 w 72"/>
                <a:gd name="T29" fmla="*/ 184 h 305"/>
                <a:gd name="T30" fmla="*/ 36 w 72"/>
                <a:gd name="T31" fmla="*/ 117 h 305"/>
                <a:gd name="T32" fmla="*/ 59 w 72"/>
                <a:gd name="T33" fmla="*/ 144 h 305"/>
                <a:gd name="T34" fmla="*/ 31 w 72"/>
                <a:gd name="T35" fmla="*/ 44 h 305"/>
                <a:gd name="T36" fmla="*/ 15 w 72"/>
                <a:gd name="T37" fmla="*/ 71 h 305"/>
                <a:gd name="T38" fmla="*/ 11 w 72"/>
                <a:gd name="T39" fmla="*/ 89 h 305"/>
                <a:gd name="T40" fmla="*/ 31 w 72"/>
                <a:gd name="T41" fmla="*/ 79 h 305"/>
                <a:gd name="T42" fmla="*/ 10 w 72"/>
                <a:gd name="T43" fmla="*/ 107 h 305"/>
                <a:gd name="T44" fmla="*/ 29 w 72"/>
                <a:gd name="T45" fmla="*/ 117 h 305"/>
                <a:gd name="T46" fmla="*/ 10 w 72"/>
                <a:gd name="T47" fmla="*/ 145 h 305"/>
                <a:gd name="T48" fmla="*/ 10 w 72"/>
                <a:gd name="T49" fmla="*/ 150 h 305"/>
                <a:gd name="T50" fmla="*/ 10 w 72"/>
                <a:gd name="T51" fmla="*/ 185 h 305"/>
                <a:gd name="T52" fmla="*/ 27 w 72"/>
                <a:gd name="T53" fmla="*/ 192 h 305"/>
                <a:gd name="T54" fmla="*/ 13 w 72"/>
                <a:gd name="T55" fmla="*/ 223 h 305"/>
                <a:gd name="T56" fmla="*/ 20 w 72"/>
                <a:gd name="T57" fmla="*/ 228 h 305"/>
                <a:gd name="T58" fmla="*/ 11 w 72"/>
                <a:gd name="T59" fmla="*/ 263 h 305"/>
                <a:gd name="T60" fmla="*/ 11 w 72"/>
                <a:gd name="T61" fmla="*/ 268 h 305"/>
                <a:gd name="T62" fmla="*/ 27 w 72"/>
                <a:gd name="T63" fmla="*/ 286 h 305"/>
                <a:gd name="T64" fmla="*/ 11 w 72"/>
                <a:gd name="T65" fmla="*/ 269 h 305"/>
                <a:gd name="T66" fmla="*/ 35 w 72"/>
                <a:gd name="T67" fmla="*/ 289 h 305"/>
                <a:gd name="T68" fmla="*/ 59 w 72"/>
                <a:gd name="T69" fmla="*/ 265 h 305"/>
                <a:gd name="T70" fmla="*/ 35 w 72"/>
                <a:gd name="T71" fmla="*/ 227 h 305"/>
                <a:gd name="T72" fmla="*/ 58 w 72"/>
                <a:gd name="T73" fmla="*/ 218 h 305"/>
                <a:gd name="T74" fmla="*/ 45 w 72"/>
                <a:gd name="T75" fmla="*/ 189 h 305"/>
                <a:gd name="T76" fmla="*/ 60 w 72"/>
                <a:gd name="T77" fmla="*/ 254 h 305"/>
                <a:gd name="T78" fmla="*/ 62 w 72"/>
                <a:gd name="T79" fmla="*/ 77 h 305"/>
                <a:gd name="T80" fmla="*/ 36 w 72"/>
                <a:gd name="T81" fmla="*/ 109 h 305"/>
                <a:gd name="T82" fmla="*/ 60 w 72"/>
                <a:gd name="T83" fmla="*/ 74 h 305"/>
                <a:gd name="T84" fmla="*/ 38 w 72"/>
                <a:gd name="T85" fmla="*/ 44 h 305"/>
                <a:gd name="T86" fmla="*/ 58 w 72"/>
                <a:gd name="T87" fmla="*/ 39 h 305"/>
                <a:gd name="T88" fmla="*/ 38 w 72"/>
                <a:gd name="T89" fmla="*/ 36 h 305"/>
                <a:gd name="T90" fmla="*/ 62 w 72"/>
                <a:gd name="T91" fmla="*/ 38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2" h="305">
                  <a:moveTo>
                    <a:pt x="71" y="77"/>
                  </a:moveTo>
                  <a:cubicBezTo>
                    <a:pt x="72" y="63"/>
                    <a:pt x="71" y="48"/>
                    <a:pt x="71" y="33"/>
                  </a:cubicBezTo>
                  <a:cubicBezTo>
                    <a:pt x="71" y="26"/>
                    <a:pt x="71" y="17"/>
                    <a:pt x="67" y="11"/>
                  </a:cubicBezTo>
                  <a:cubicBezTo>
                    <a:pt x="60" y="3"/>
                    <a:pt x="49" y="3"/>
                    <a:pt x="40" y="3"/>
                  </a:cubicBezTo>
                  <a:cubicBezTo>
                    <a:pt x="32" y="2"/>
                    <a:pt x="17" y="0"/>
                    <a:pt x="9" y="5"/>
                  </a:cubicBezTo>
                  <a:cubicBezTo>
                    <a:pt x="2" y="10"/>
                    <a:pt x="5" y="23"/>
                    <a:pt x="4" y="30"/>
                  </a:cubicBezTo>
                  <a:cubicBezTo>
                    <a:pt x="3" y="45"/>
                    <a:pt x="2" y="60"/>
                    <a:pt x="4" y="75"/>
                  </a:cubicBezTo>
                  <a:cubicBezTo>
                    <a:pt x="3" y="75"/>
                    <a:pt x="3" y="76"/>
                    <a:pt x="4" y="76"/>
                  </a:cubicBezTo>
                  <a:cubicBezTo>
                    <a:pt x="4" y="76"/>
                    <a:pt x="4" y="76"/>
                    <a:pt x="4" y="77"/>
                  </a:cubicBezTo>
                  <a:cubicBezTo>
                    <a:pt x="3" y="83"/>
                    <a:pt x="3" y="90"/>
                    <a:pt x="2" y="96"/>
                  </a:cubicBezTo>
                  <a:cubicBezTo>
                    <a:pt x="1" y="113"/>
                    <a:pt x="1" y="130"/>
                    <a:pt x="1" y="147"/>
                  </a:cubicBezTo>
                  <a:cubicBezTo>
                    <a:pt x="1" y="148"/>
                    <a:pt x="1" y="148"/>
                    <a:pt x="1" y="148"/>
                  </a:cubicBezTo>
                  <a:cubicBezTo>
                    <a:pt x="1" y="160"/>
                    <a:pt x="1" y="173"/>
                    <a:pt x="2" y="184"/>
                  </a:cubicBezTo>
                  <a:cubicBezTo>
                    <a:pt x="1" y="185"/>
                    <a:pt x="0" y="186"/>
                    <a:pt x="1" y="186"/>
                  </a:cubicBezTo>
                  <a:cubicBezTo>
                    <a:pt x="1" y="186"/>
                    <a:pt x="2" y="186"/>
                    <a:pt x="2" y="186"/>
                  </a:cubicBezTo>
                  <a:cubicBezTo>
                    <a:pt x="2" y="190"/>
                    <a:pt x="2" y="193"/>
                    <a:pt x="2" y="196"/>
                  </a:cubicBezTo>
                  <a:cubicBezTo>
                    <a:pt x="2" y="206"/>
                    <a:pt x="3" y="216"/>
                    <a:pt x="4" y="226"/>
                  </a:cubicBezTo>
                  <a:cubicBezTo>
                    <a:pt x="3" y="226"/>
                    <a:pt x="3" y="225"/>
                    <a:pt x="2" y="225"/>
                  </a:cubicBezTo>
                  <a:cubicBezTo>
                    <a:pt x="2" y="224"/>
                    <a:pt x="1" y="225"/>
                    <a:pt x="1" y="225"/>
                  </a:cubicBezTo>
                  <a:cubicBezTo>
                    <a:pt x="2" y="228"/>
                    <a:pt x="2" y="228"/>
                    <a:pt x="4" y="229"/>
                  </a:cubicBezTo>
                  <a:cubicBezTo>
                    <a:pt x="4" y="235"/>
                    <a:pt x="4" y="241"/>
                    <a:pt x="3" y="247"/>
                  </a:cubicBezTo>
                  <a:cubicBezTo>
                    <a:pt x="3" y="253"/>
                    <a:pt x="2" y="259"/>
                    <a:pt x="2" y="265"/>
                  </a:cubicBezTo>
                  <a:cubicBezTo>
                    <a:pt x="2" y="265"/>
                    <a:pt x="2" y="266"/>
                    <a:pt x="2" y="266"/>
                  </a:cubicBezTo>
                  <a:cubicBezTo>
                    <a:pt x="2" y="271"/>
                    <a:pt x="3" y="276"/>
                    <a:pt x="4" y="281"/>
                  </a:cubicBezTo>
                  <a:cubicBezTo>
                    <a:pt x="5" y="287"/>
                    <a:pt x="7" y="295"/>
                    <a:pt x="13" y="298"/>
                  </a:cubicBezTo>
                  <a:cubicBezTo>
                    <a:pt x="20" y="302"/>
                    <a:pt x="34" y="305"/>
                    <a:pt x="42" y="305"/>
                  </a:cubicBezTo>
                  <a:cubicBezTo>
                    <a:pt x="65" y="305"/>
                    <a:pt x="70" y="284"/>
                    <a:pt x="70" y="266"/>
                  </a:cubicBezTo>
                  <a:cubicBezTo>
                    <a:pt x="69" y="234"/>
                    <a:pt x="69" y="202"/>
                    <a:pt x="69" y="170"/>
                  </a:cubicBezTo>
                  <a:cubicBezTo>
                    <a:pt x="69" y="154"/>
                    <a:pt x="69" y="138"/>
                    <a:pt x="69" y="122"/>
                  </a:cubicBezTo>
                  <a:cubicBezTo>
                    <a:pt x="69" y="107"/>
                    <a:pt x="70" y="92"/>
                    <a:pt x="71" y="77"/>
                  </a:cubicBezTo>
                  <a:moveTo>
                    <a:pt x="13" y="20"/>
                  </a:moveTo>
                  <a:cubicBezTo>
                    <a:pt x="14" y="19"/>
                    <a:pt x="14" y="18"/>
                    <a:pt x="14" y="16"/>
                  </a:cubicBezTo>
                  <a:cubicBezTo>
                    <a:pt x="18" y="13"/>
                    <a:pt x="23" y="12"/>
                    <a:pt x="28" y="12"/>
                  </a:cubicBezTo>
                  <a:cubicBezTo>
                    <a:pt x="28" y="12"/>
                    <a:pt x="29" y="12"/>
                    <a:pt x="29" y="12"/>
                  </a:cubicBezTo>
                  <a:cubicBezTo>
                    <a:pt x="30" y="20"/>
                    <a:pt x="31" y="28"/>
                    <a:pt x="31" y="37"/>
                  </a:cubicBezTo>
                  <a:cubicBezTo>
                    <a:pt x="25" y="37"/>
                    <a:pt x="19" y="37"/>
                    <a:pt x="12" y="38"/>
                  </a:cubicBezTo>
                  <a:cubicBezTo>
                    <a:pt x="13" y="32"/>
                    <a:pt x="13" y="26"/>
                    <a:pt x="13" y="20"/>
                  </a:cubicBezTo>
                  <a:moveTo>
                    <a:pt x="58" y="184"/>
                  </a:moveTo>
                  <a:cubicBezTo>
                    <a:pt x="58" y="184"/>
                    <a:pt x="58" y="184"/>
                    <a:pt x="58" y="184"/>
                  </a:cubicBezTo>
                  <a:cubicBezTo>
                    <a:pt x="52" y="179"/>
                    <a:pt x="43" y="181"/>
                    <a:pt x="37" y="182"/>
                  </a:cubicBezTo>
                  <a:cubicBezTo>
                    <a:pt x="36" y="182"/>
                    <a:pt x="36" y="182"/>
                    <a:pt x="35" y="182"/>
                  </a:cubicBezTo>
                  <a:cubicBezTo>
                    <a:pt x="35" y="172"/>
                    <a:pt x="35" y="162"/>
                    <a:pt x="35" y="152"/>
                  </a:cubicBezTo>
                  <a:cubicBezTo>
                    <a:pt x="37" y="152"/>
                    <a:pt x="38" y="152"/>
                    <a:pt x="40" y="152"/>
                  </a:cubicBezTo>
                  <a:cubicBezTo>
                    <a:pt x="47" y="153"/>
                    <a:pt x="54" y="153"/>
                    <a:pt x="59" y="149"/>
                  </a:cubicBezTo>
                  <a:cubicBezTo>
                    <a:pt x="58" y="160"/>
                    <a:pt x="58" y="172"/>
                    <a:pt x="58" y="184"/>
                  </a:cubicBezTo>
                  <a:moveTo>
                    <a:pt x="35" y="143"/>
                  </a:moveTo>
                  <a:cubicBezTo>
                    <a:pt x="35" y="140"/>
                    <a:pt x="35" y="137"/>
                    <a:pt x="35" y="134"/>
                  </a:cubicBezTo>
                  <a:cubicBezTo>
                    <a:pt x="35" y="128"/>
                    <a:pt x="35" y="123"/>
                    <a:pt x="36" y="117"/>
                  </a:cubicBezTo>
                  <a:cubicBezTo>
                    <a:pt x="39" y="117"/>
                    <a:pt x="41" y="117"/>
                    <a:pt x="44" y="117"/>
                  </a:cubicBezTo>
                  <a:cubicBezTo>
                    <a:pt x="46" y="117"/>
                    <a:pt x="55" y="115"/>
                    <a:pt x="60" y="115"/>
                  </a:cubicBezTo>
                  <a:cubicBezTo>
                    <a:pt x="59" y="125"/>
                    <a:pt x="59" y="134"/>
                    <a:pt x="59" y="144"/>
                  </a:cubicBezTo>
                  <a:cubicBezTo>
                    <a:pt x="51" y="144"/>
                    <a:pt x="43" y="143"/>
                    <a:pt x="35" y="143"/>
                  </a:cubicBezTo>
                  <a:moveTo>
                    <a:pt x="12" y="43"/>
                  </a:moveTo>
                  <a:cubicBezTo>
                    <a:pt x="18" y="44"/>
                    <a:pt x="25" y="44"/>
                    <a:pt x="31" y="44"/>
                  </a:cubicBezTo>
                  <a:cubicBezTo>
                    <a:pt x="32" y="53"/>
                    <a:pt x="31" y="63"/>
                    <a:pt x="31" y="72"/>
                  </a:cubicBezTo>
                  <a:cubicBezTo>
                    <a:pt x="27" y="73"/>
                    <a:pt x="23" y="72"/>
                    <a:pt x="19" y="71"/>
                  </a:cubicBezTo>
                  <a:cubicBezTo>
                    <a:pt x="18" y="70"/>
                    <a:pt x="16" y="70"/>
                    <a:pt x="15" y="71"/>
                  </a:cubicBezTo>
                  <a:cubicBezTo>
                    <a:pt x="14" y="72"/>
                    <a:pt x="13" y="73"/>
                    <a:pt x="12" y="73"/>
                  </a:cubicBezTo>
                  <a:cubicBezTo>
                    <a:pt x="12" y="63"/>
                    <a:pt x="12" y="53"/>
                    <a:pt x="12" y="43"/>
                  </a:cubicBezTo>
                  <a:moveTo>
                    <a:pt x="11" y="89"/>
                  </a:moveTo>
                  <a:cubicBezTo>
                    <a:pt x="12" y="86"/>
                    <a:pt x="12" y="82"/>
                    <a:pt x="12" y="78"/>
                  </a:cubicBezTo>
                  <a:cubicBezTo>
                    <a:pt x="14" y="78"/>
                    <a:pt x="16" y="78"/>
                    <a:pt x="17" y="77"/>
                  </a:cubicBezTo>
                  <a:cubicBezTo>
                    <a:pt x="22" y="79"/>
                    <a:pt x="26" y="80"/>
                    <a:pt x="31" y="79"/>
                  </a:cubicBezTo>
                  <a:cubicBezTo>
                    <a:pt x="30" y="90"/>
                    <a:pt x="30" y="100"/>
                    <a:pt x="29" y="110"/>
                  </a:cubicBezTo>
                  <a:cubicBezTo>
                    <a:pt x="23" y="111"/>
                    <a:pt x="15" y="111"/>
                    <a:pt x="12" y="108"/>
                  </a:cubicBezTo>
                  <a:cubicBezTo>
                    <a:pt x="11" y="108"/>
                    <a:pt x="11" y="107"/>
                    <a:pt x="10" y="107"/>
                  </a:cubicBezTo>
                  <a:cubicBezTo>
                    <a:pt x="10" y="101"/>
                    <a:pt x="11" y="95"/>
                    <a:pt x="11" y="89"/>
                  </a:cubicBezTo>
                  <a:moveTo>
                    <a:pt x="10" y="115"/>
                  </a:moveTo>
                  <a:cubicBezTo>
                    <a:pt x="15" y="118"/>
                    <a:pt x="23" y="118"/>
                    <a:pt x="29" y="117"/>
                  </a:cubicBezTo>
                  <a:cubicBezTo>
                    <a:pt x="28" y="125"/>
                    <a:pt x="28" y="133"/>
                    <a:pt x="28" y="140"/>
                  </a:cubicBezTo>
                  <a:cubicBezTo>
                    <a:pt x="28" y="141"/>
                    <a:pt x="28" y="143"/>
                    <a:pt x="28" y="144"/>
                  </a:cubicBezTo>
                  <a:cubicBezTo>
                    <a:pt x="22" y="144"/>
                    <a:pt x="16" y="144"/>
                    <a:pt x="10" y="145"/>
                  </a:cubicBezTo>
                  <a:cubicBezTo>
                    <a:pt x="10" y="135"/>
                    <a:pt x="10" y="125"/>
                    <a:pt x="10" y="115"/>
                  </a:cubicBezTo>
                  <a:moveTo>
                    <a:pt x="10" y="183"/>
                  </a:moveTo>
                  <a:cubicBezTo>
                    <a:pt x="11" y="172"/>
                    <a:pt x="10" y="161"/>
                    <a:pt x="10" y="150"/>
                  </a:cubicBezTo>
                  <a:cubicBezTo>
                    <a:pt x="16" y="151"/>
                    <a:pt x="22" y="151"/>
                    <a:pt x="28" y="152"/>
                  </a:cubicBezTo>
                  <a:cubicBezTo>
                    <a:pt x="28" y="162"/>
                    <a:pt x="28" y="173"/>
                    <a:pt x="27" y="184"/>
                  </a:cubicBezTo>
                  <a:cubicBezTo>
                    <a:pt x="22" y="185"/>
                    <a:pt x="16" y="185"/>
                    <a:pt x="10" y="185"/>
                  </a:cubicBezTo>
                  <a:cubicBezTo>
                    <a:pt x="10" y="185"/>
                    <a:pt x="10" y="184"/>
                    <a:pt x="10" y="183"/>
                  </a:cubicBezTo>
                  <a:moveTo>
                    <a:pt x="11" y="190"/>
                  </a:moveTo>
                  <a:cubicBezTo>
                    <a:pt x="16" y="192"/>
                    <a:pt x="21" y="192"/>
                    <a:pt x="27" y="192"/>
                  </a:cubicBezTo>
                  <a:cubicBezTo>
                    <a:pt x="27" y="202"/>
                    <a:pt x="26" y="212"/>
                    <a:pt x="26" y="222"/>
                  </a:cubicBezTo>
                  <a:cubicBezTo>
                    <a:pt x="22" y="222"/>
                    <a:pt x="18" y="222"/>
                    <a:pt x="14" y="223"/>
                  </a:cubicBezTo>
                  <a:cubicBezTo>
                    <a:pt x="14" y="223"/>
                    <a:pt x="13" y="223"/>
                    <a:pt x="13" y="223"/>
                  </a:cubicBezTo>
                  <a:cubicBezTo>
                    <a:pt x="12" y="212"/>
                    <a:pt x="11" y="201"/>
                    <a:pt x="11" y="190"/>
                  </a:cubicBezTo>
                  <a:moveTo>
                    <a:pt x="13" y="228"/>
                  </a:moveTo>
                  <a:cubicBezTo>
                    <a:pt x="15" y="228"/>
                    <a:pt x="17" y="228"/>
                    <a:pt x="20" y="228"/>
                  </a:cubicBezTo>
                  <a:cubicBezTo>
                    <a:pt x="22" y="229"/>
                    <a:pt x="24" y="229"/>
                    <a:pt x="26" y="229"/>
                  </a:cubicBezTo>
                  <a:cubicBezTo>
                    <a:pt x="26" y="239"/>
                    <a:pt x="26" y="250"/>
                    <a:pt x="27" y="261"/>
                  </a:cubicBezTo>
                  <a:cubicBezTo>
                    <a:pt x="21" y="262"/>
                    <a:pt x="16" y="262"/>
                    <a:pt x="11" y="263"/>
                  </a:cubicBezTo>
                  <a:cubicBezTo>
                    <a:pt x="11" y="251"/>
                    <a:pt x="13" y="240"/>
                    <a:pt x="13" y="228"/>
                  </a:cubicBezTo>
                  <a:moveTo>
                    <a:pt x="11" y="269"/>
                  </a:moveTo>
                  <a:cubicBezTo>
                    <a:pt x="11" y="269"/>
                    <a:pt x="11" y="269"/>
                    <a:pt x="11" y="268"/>
                  </a:cubicBezTo>
                  <a:cubicBezTo>
                    <a:pt x="16" y="269"/>
                    <a:pt x="22" y="269"/>
                    <a:pt x="27" y="269"/>
                  </a:cubicBezTo>
                  <a:cubicBezTo>
                    <a:pt x="27" y="274"/>
                    <a:pt x="27" y="279"/>
                    <a:pt x="28" y="284"/>
                  </a:cubicBezTo>
                  <a:cubicBezTo>
                    <a:pt x="27" y="284"/>
                    <a:pt x="27" y="285"/>
                    <a:pt x="27" y="286"/>
                  </a:cubicBezTo>
                  <a:cubicBezTo>
                    <a:pt x="27" y="287"/>
                    <a:pt x="28" y="289"/>
                    <a:pt x="28" y="290"/>
                  </a:cubicBezTo>
                  <a:cubicBezTo>
                    <a:pt x="28" y="291"/>
                    <a:pt x="29" y="291"/>
                    <a:pt x="29" y="292"/>
                  </a:cubicBezTo>
                  <a:cubicBezTo>
                    <a:pt x="17" y="289"/>
                    <a:pt x="12" y="284"/>
                    <a:pt x="11" y="269"/>
                  </a:cubicBezTo>
                  <a:moveTo>
                    <a:pt x="53" y="290"/>
                  </a:moveTo>
                  <a:cubicBezTo>
                    <a:pt x="48" y="297"/>
                    <a:pt x="41" y="298"/>
                    <a:pt x="32" y="293"/>
                  </a:cubicBezTo>
                  <a:cubicBezTo>
                    <a:pt x="34" y="293"/>
                    <a:pt x="35" y="291"/>
                    <a:pt x="35" y="289"/>
                  </a:cubicBezTo>
                  <a:cubicBezTo>
                    <a:pt x="35" y="282"/>
                    <a:pt x="35" y="275"/>
                    <a:pt x="35" y="268"/>
                  </a:cubicBezTo>
                  <a:cubicBezTo>
                    <a:pt x="42" y="266"/>
                    <a:pt x="49" y="266"/>
                    <a:pt x="56" y="267"/>
                  </a:cubicBezTo>
                  <a:cubicBezTo>
                    <a:pt x="58" y="268"/>
                    <a:pt x="59" y="266"/>
                    <a:pt x="59" y="265"/>
                  </a:cubicBezTo>
                  <a:cubicBezTo>
                    <a:pt x="56" y="257"/>
                    <a:pt x="48" y="257"/>
                    <a:pt x="41" y="258"/>
                  </a:cubicBezTo>
                  <a:cubicBezTo>
                    <a:pt x="39" y="258"/>
                    <a:pt x="37" y="259"/>
                    <a:pt x="35" y="259"/>
                  </a:cubicBezTo>
                  <a:cubicBezTo>
                    <a:pt x="35" y="249"/>
                    <a:pt x="35" y="238"/>
                    <a:pt x="35" y="227"/>
                  </a:cubicBezTo>
                  <a:cubicBezTo>
                    <a:pt x="35" y="227"/>
                    <a:pt x="35" y="227"/>
                    <a:pt x="36" y="227"/>
                  </a:cubicBezTo>
                  <a:cubicBezTo>
                    <a:pt x="43" y="225"/>
                    <a:pt x="51" y="225"/>
                    <a:pt x="58" y="222"/>
                  </a:cubicBezTo>
                  <a:cubicBezTo>
                    <a:pt x="59" y="221"/>
                    <a:pt x="59" y="219"/>
                    <a:pt x="58" y="218"/>
                  </a:cubicBezTo>
                  <a:cubicBezTo>
                    <a:pt x="51" y="214"/>
                    <a:pt x="43" y="217"/>
                    <a:pt x="35" y="220"/>
                  </a:cubicBezTo>
                  <a:cubicBezTo>
                    <a:pt x="35" y="210"/>
                    <a:pt x="35" y="200"/>
                    <a:pt x="35" y="191"/>
                  </a:cubicBezTo>
                  <a:cubicBezTo>
                    <a:pt x="38" y="190"/>
                    <a:pt x="41" y="189"/>
                    <a:pt x="45" y="189"/>
                  </a:cubicBezTo>
                  <a:cubicBezTo>
                    <a:pt x="50" y="189"/>
                    <a:pt x="53" y="190"/>
                    <a:pt x="58" y="187"/>
                  </a:cubicBezTo>
                  <a:cubicBezTo>
                    <a:pt x="58" y="187"/>
                    <a:pt x="58" y="187"/>
                    <a:pt x="58" y="186"/>
                  </a:cubicBezTo>
                  <a:cubicBezTo>
                    <a:pt x="59" y="209"/>
                    <a:pt x="59" y="231"/>
                    <a:pt x="60" y="254"/>
                  </a:cubicBezTo>
                  <a:cubicBezTo>
                    <a:pt x="60" y="261"/>
                    <a:pt x="61" y="268"/>
                    <a:pt x="60" y="275"/>
                  </a:cubicBezTo>
                  <a:cubicBezTo>
                    <a:pt x="61" y="282"/>
                    <a:pt x="59" y="287"/>
                    <a:pt x="53" y="290"/>
                  </a:cubicBezTo>
                  <a:moveTo>
                    <a:pt x="62" y="77"/>
                  </a:moveTo>
                  <a:cubicBezTo>
                    <a:pt x="61" y="88"/>
                    <a:pt x="60" y="98"/>
                    <a:pt x="60" y="109"/>
                  </a:cubicBezTo>
                  <a:cubicBezTo>
                    <a:pt x="53" y="107"/>
                    <a:pt x="45" y="108"/>
                    <a:pt x="39" y="109"/>
                  </a:cubicBezTo>
                  <a:cubicBezTo>
                    <a:pt x="38" y="109"/>
                    <a:pt x="37" y="109"/>
                    <a:pt x="36" y="109"/>
                  </a:cubicBezTo>
                  <a:cubicBezTo>
                    <a:pt x="37" y="99"/>
                    <a:pt x="37" y="89"/>
                    <a:pt x="38" y="79"/>
                  </a:cubicBezTo>
                  <a:cubicBezTo>
                    <a:pt x="45" y="80"/>
                    <a:pt x="54" y="81"/>
                    <a:pt x="60" y="77"/>
                  </a:cubicBezTo>
                  <a:cubicBezTo>
                    <a:pt x="61" y="76"/>
                    <a:pt x="61" y="75"/>
                    <a:pt x="60" y="74"/>
                  </a:cubicBezTo>
                  <a:cubicBezTo>
                    <a:pt x="54" y="69"/>
                    <a:pt x="46" y="71"/>
                    <a:pt x="38" y="72"/>
                  </a:cubicBezTo>
                  <a:cubicBezTo>
                    <a:pt x="38" y="71"/>
                    <a:pt x="38" y="70"/>
                    <a:pt x="38" y="70"/>
                  </a:cubicBezTo>
                  <a:cubicBezTo>
                    <a:pt x="38" y="61"/>
                    <a:pt x="38" y="52"/>
                    <a:pt x="38" y="44"/>
                  </a:cubicBezTo>
                  <a:cubicBezTo>
                    <a:pt x="43" y="44"/>
                    <a:pt x="48" y="44"/>
                    <a:pt x="53" y="45"/>
                  </a:cubicBezTo>
                  <a:cubicBezTo>
                    <a:pt x="57" y="46"/>
                    <a:pt x="63" y="46"/>
                    <a:pt x="61" y="40"/>
                  </a:cubicBezTo>
                  <a:cubicBezTo>
                    <a:pt x="60" y="39"/>
                    <a:pt x="59" y="39"/>
                    <a:pt x="58" y="39"/>
                  </a:cubicBezTo>
                  <a:cubicBezTo>
                    <a:pt x="56" y="42"/>
                    <a:pt x="54" y="39"/>
                    <a:pt x="52" y="38"/>
                  </a:cubicBezTo>
                  <a:cubicBezTo>
                    <a:pt x="49" y="37"/>
                    <a:pt x="46" y="36"/>
                    <a:pt x="42" y="36"/>
                  </a:cubicBezTo>
                  <a:cubicBezTo>
                    <a:pt x="41" y="36"/>
                    <a:pt x="40" y="36"/>
                    <a:pt x="38" y="36"/>
                  </a:cubicBezTo>
                  <a:cubicBezTo>
                    <a:pt x="38" y="28"/>
                    <a:pt x="37" y="20"/>
                    <a:pt x="35" y="12"/>
                  </a:cubicBezTo>
                  <a:cubicBezTo>
                    <a:pt x="39" y="11"/>
                    <a:pt x="43" y="11"/>
                    <a:pt x="46" y="12"/>
                  </a:cubicBezTo>
                  <a:cubicBezTo>
                    <a:pt x="65" y="16"/>
                    <a:pt x="62" y="25"/>
                    <a:pt x="62" y="38"/>
                  </a:cubicBezTo>
                  <a:cubicBezTo>
                    <a:pt x="62" y="51"/>
                    <a:pt x="63" y="64"/>
                    <a:pt x="62" y="7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chenying0907 66"/>
            <p:cNvSpPr>
              <a:spLocks noEditPoints="1"/>
            </p:cNvSpPr>
            <p:nvPr/>
          </p:nvSpPr>
          <p:spPr bwMode="auto">
            <a:xfrm>
              <a:off x="6216651" y="1052514"/>
              <a:ext cx="215900" cy="436563"/>
            </a:xfrm>
            <a:custGeom>
              <a:avLst/>
              <a:gdLst>
                <a:gd name="T0" fmla="*/ 92 w 100"/>
                <a:gd name="T1" fmla="*/ 9 h 204"/>
                <a:gd name="T2" fmla="*/ 42 w 100"/>
                <a:gd name="T3" fmla="*/ 3 h 204"/>
                <a:gd name="T4" fmla="*/ 4 w 100"/>
                <a:gd name="T5" fmla="*/ 32 h 204"/>
                <a:gd name="T6" fmla="*/ 4 w 100"/>
                <a:gd name="T7" fmla="*/ 100 h 204"/>
                <a:gd name="T8" fmla="*/ 7 w 100"/>
                <a:gd name="T9" fmla="*/ 141 h 204"/>
                <a:gd name="T10" fmla="*/ 7 w 100"/>
                <a:gd name="T11" fmla="*/ 146 h 204"/>
                <a:gd name="T12" fmla="*/ 48 w 100"/>
                <a:gd name="T13" fmla="*/ 199 h 204"/>
                <a:gd name="T14" fmla="*/ 97 w 100"/>
                <a:gd name="T15" fmla="*/ 76 h 204"/>
                <a:gd name="T16" fmla="*/ 64 w 100"/>
                <a:gd name="T17" fmla="*/ 101 h 204"/>
                <a:gd name="T18" fmla="*/ 87 w 100"/>
                <a:gd name="T19" fmla="*/ 86 h 204"/>
                <a:gd name="T20" fmla="*/ 64 w 100"/>
                <a:gd name="T21" fmla="*/ 43 h 204"/>
                <a:gd name="T22" fmla="*/ 85 w 100"/>
                <a:gd name="T23" fmla="*/ 42 h 204"/>
                <a:gd name="T24" fmla="*/ 76 w 100"/>
                <a:gd name="T25" fmla="*/ 66 h 204"/>
                <a:gd name="T26" fmla="*/ 85 w 100"/>
                <a:gd name="T27" fmla="*/ 34 h 204"/>
                <a:gd name="T28" fmla="*/ 62 w 100"/>
                <a:gd name="T29" fmla="*/ 13 h 204"/>
                <a:gd name="T30" fmla="*/ 58 w 100"/>
                <a:gd name="T31" fmla="*/ 160 h 204"/>
                <a:gd name="T32" fmla="*/ 37 w 100"/>
                <a:gd name="T33" fmla="*/ 145 h 204"/>
                <a:gd name="T34" fmla="*/ 58 w 100"/>
                <a:gd name="T35" fmla="*/ 156 h 204"/>
                <a:gd name="T36" fmla="*/ 55 w 100"/>
                <a:gd name="T37" fmla="*/ 73 h 204"/>
                <a:gd name="T38" fmla="*/ 36 w 100"/>
                <a:gd name="T39" fmla="*/ 95 h 204"/>
                <a:gd name="T40" fmla="*/ 35 w 100"/>
                <a:gd name="T41" fmla="*/ 63 h 204"/>
                <a:gd name="T42" fmla="*/ 55 w 100"/>
                <a:gd name="T43" fmla="*/ 44 h 204"/>
                <a:gd name="T44" fmla="*/ 37 w 100"/>
                <a:gd name="T45" fmla="*/ 137 h 204"/>
                <a:gd name="T46" fmla="*/ 55 w 100"/>
                <a:gd name="T47" fmla="*/ 109 h 204"/>
                <a:gd name="T48" fmla="*/ 56 w 100"/>
                <a:gd name="T49" fmla="*/ 134 h 204"/>
                <a:gd name="T50" fmla="*/ 55 w 100"/>
                <a:gd name="T51" fmla="*/ 37 h 204"/>
                <a:gd name="T52" fmla="*/ 32 w 100"/>
                <a:gd name="T53" fmla="*/ 12 h 204"/>
                <a:gd name="T54" fmla="*/ 31 w 100"/>
                <a:gd name="T55" fmla="*/ 166 h 204"/>
                <a:gd name="T56" fmla="*/ 17 w 100"/>
                <a:gd name="T57" fmla="*/ 146 h 204"/>
                <a:gd name="T58" fmla="*/ 31 w 100"/>
                <a:gd name="T59" fmla="*/ 138 h 204"/>
                <a:gd name="T60" fmla="*/ 14 w 100"/>
                <a:gd name="T61" fmla="*/ 106 h 204"/>
                <a:gd name="T62" fmla="*/ 31 w 100"/>
                <a:gd name="T63" fmla="*/ 138 h 204"/>
                <a:gd name="T64" fmla="*/ 14 w 100"/>
                <a:gd name="T65" fmla="*/ 77 h 204"/>
                <a:gd name="T66" fmla="*/ 14 w 100"/>
                <a:gd name="T67" fmla="*/ 72 h 204"/>
                <a:gd name="T68" fmla="*/ 29 w 100"/>
                <a:gd name="T69" fmla="*/ 103 h 204"/>
                <a:gd name="T70" fmla="*/ 28 w 100"/>
                <a:gd name="T71" fmla="*/ 64 h 204"/>
                <a:gd name="T72" fmla="*/ 18 w 100"/>
                <a:gd name="T73" fmla="*/ 44 h 204"/>
                <a:gd name="T74" fmla="*/ 12 w 100"/>
                <a:gd name="T75" fmla="*/ 19 h 204"/>
                <a:gd name="T76" fmla="*/ 13 w 100"/>
                <a:gd name="T77" fmla="*/ 37 h 204"/>
                <a:gd name="T78" fmla="*/ 12 w 100"/>
                <a:gd name="T79" fmla="*/ 19 h 204"/>
                <a:gd name="T80" fmla="*/ 16 w 100"/>
                <a:gd name="T81" fmla="*/ 171 h 204"/>
                <a:gd name="T82" fmla="*/ 33 w 100"/>
                <a:gd name="T83" fmla="*/ 189 h 204"/>
                <a:gd name="T84" fmla="*/ 38 w 100"/>
                <a:gd name="T85" fmla="*/ 189 h 204"/>
                <a:gd name="T86" fmla="*/ 39 w 100"/>
                <a:gd name="T87" fmla="*/ 184 h 204"/>
                <a:gd name="T88" fmla="*/ 45 w 100"/>
                <a:gd name="T89" fmla="*/ 169 h 204"/>
                <a:gd name="T90" fmla="*/ 38 w 100"/>
                <a:gd name="T91" fmla="*/ 189 h 204"/>
                <a:gd name="T92" fmla="*/ 67 w 100"/>
                <a:gd name="T93" fmla="*/ 190 h 204"/>
                <a:gd name="T94" fmla="*/ 72 w 100"/>
                <a:gd name="T95" fmla="*/ 170 h 204"/>
                <a:gd name="T96" fmla="*/ 71 w 100"/>
                <a:gd name="T97" fmla="*/ 162 h 204"/>
                <a:gd name="T98" fmla="*/ 66 w 100"/>
                <a:gd name="T99" fmla="*/ 143 h 204"/>
                <a:gd name="T100" fmla="*/ 65 w 100"/>
                <a:gd name="T101" fmla="*/ 133 h 204"/>
                <a:gd name="T102" fmla="*/ 86 w 100"/>
                <a:gd name="T103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0" h="204">
                  <a:moveTo>
                    <a:pt x="97" y="76"/>
                  </a:moveTo>
                  <a:cubicBezTo>
                    <a:pt x="97" y="62"/>
                    <a:pt x="94" y="48"/>
                    <a:pt x="94" y="33"/>
                  </a:cubicBezTo>
                  <a:cubicBezTo>
                    <a:pt x="95" y="26"/>
                    <a:pt x="97" y="16"/>
                    <a:pt x="92" y="9"/>
                  </a:cubicBezTo>
                  <a:cubicBezTo>
                    <a:pt x="88" y="6"/>
                    <a:pt x="84" y="5"/>
                    <a:pt x="79" y="4"/>
                  </a:cubicBezTo>
                  <a:cubicBezTo>
                    <a:pt x="70" y="3"/>
                    <a:pt x="60" y="1"/>
                    <a:pt x="51" y="1"/>
                  </a:cubicBezTo>
                  <a:cubicBezTo>
                    <a:pt x="48" y="1"/>
                    <a:pt x="45" y="3"/>
                    <a:pt x="42" y="3"/>
                  </a:cubicBezTo>
                  <a:cubicBezTo>
                    <a:pt x="37" y="3"/>
                    <a:pt x="32" y="0"/>
                    <a:pt x="26" y="1"/>
                  </a:cubicBezTo>
                  <a:cubicBezTo>
                    <a:pt x="18" y="1"/>
                    <a:pt x="8" y="4"/>
                    <a:pt x="4" y="12"/>
                  </a:cubicBezTo>
                  <a:cubicBezTo>
                    <a:pt x="0" y="19"/>
                    <a:pt x="2" y="25"/>
                    <a:pt x="4" y="32"/>
                  </a:cubicBezTo>
                  <a:cubicBezTo>
                    <a:pt x="3" y="47"/>
                    <a:pt x="6" y="62"/>
                    <a:pt x="5" y="74"/>
                  </a:cubicBezTo>
                  <a:cubicBezTo>
                    <a:pt x="5" y="82"/>
                    <a:pt x="5" y="90"/>
                    <a:pt x="5" y="98"/>
                  </a:cubicBezTo>
                  <a:cubicBezTo>
                    <a:pt x="5" y="99"/>
                    <a:pt x="4" y="99"/>
                    <a:pt x="4" y="100"/>
                  </a:cubicBezTo>
                  <a:cubicBezTo>
                    <a:pt x="2" y="101"/>
                    <a:pt x="3" y="103"/>
                    <a:pt x="5" y="104"/>
                  </a:cubicBezTo>
                  <a:cubicBezTo>
                    <a:pt x="5" y="109"/>
                    <a:pt x="5" y="114"/>
                    <a:pt x="5" y="119"/>
                  </a:cubicBezTo>
                  <a:cubicBezTo>
                    <a:pt x="5" y="126"/>
                    <a:pt x="6" y="134"/>
                    <a:pt x="7" y="141"/>
                  </a:cubicBezTo>
                  <a:cubicBezTo>
                    <a:pt x="6" y="142"/>
                    <a:pt x="5" y="142"/>
                    <a:pt x="5" y="142"/>
                  </a:cubicBezTo>
                  <a:cubicBezTo>
                    <a:pt x="2" y="142"/>
                    <a:pt x="2" y="145"/>
                    <a:pt x="5" y="146"/>
                  </a:cubicBezTo>
                  <a:cubicBezTo>
                    <a:pt x="5" y="146"/>
                    <a:pt x="6" y="146"/>
                    <a:pt x="7" y="146"/>
                  </a:cubicBezTo>
                  <a:cubicBezTo>
                    <a:pt x="7" y="152"/>
                    <a:pt x="8" y="158"/>
                    <a:pt x="7" y="164"/>
                  </a:cubicBezTo>
                  <a:cubicBezTo>
                    <a:pt x="7" y="176"/>
                    <a:pt x="5" y="195"/>
                    <a:pt x="19" y="199"/>
                  </a:cubicBezTo>
                  <a:cubicBezTo>
                    <a:pt x="28" y="201"/>
                    <a:pt x="38" y="198"/>
                    <a:pt x="48" y="199"/>
                  </a:cubicBezTo>
                  <a:cubicBezTo>
                    <a:pt x="59" y="199"/>
                    <a:pt x="71" y="204"/>
                    <a:pt x="82" y="200"/>
                  </a:cubicBezTo>
                  <a:cubicBezTo>
                    <a:pt x="96" y="194"/>
                    <a:pt x="95" y="175"/>
                    <a:pt x="97" y="163"/>
                  </a:cubicBezTo>
                  <a:cubicBezTo>
                    <a:pt x="100" y="134"/>
                    <a:pt x="97" y="104"/>
                    <a:pt x="97" y="76"/>
                  </a:cubicBezTo>
                  <a:moveTo>
                    <a:pt x="87" y="86"/>
                  </a:moveTo>
                  <a:cubicBezTo>
                    <a:pt x="87" y="91"/>
                    <a:pt x="87" y="95"/>
                    <a:pt x="87" y="100"/>
                  </a:cubicBezTo>
                  <a:cubicBezTo>
                    <a:pt x="80" y="98"/>
                    <a:pt x="72" y="100"/>
                    <a:pt x="64" y="101"/>
                  </a:cubicBezTo>
                  <a:cubicBezTo>
                    <a:pt x="64" y="92"/>
                    <a:pt x="64" y="83"/>
                    <a:pt x="64" y="74"/>
                  </a:cubicBezTo>
                  <a:cubicBezTo>
                    <a:pt x="72" y="75"/>
                    <a:pt x="79" y="75"/>
                    <a:pt x="87" y="73"/>
                  </a:cubicBezTo>
                  <a:cubicBezTo>
                    <a:pt x="87" y="78"/>
                    <a:pt x="87" y="82"/>
                    <a:pt x="87" y="86"/>
                  </a:cubicBezTo>
                  <a:moveTo>
                    <a:pt x="76" y="66"/>
                  </a:moveTo>
                  <a:cubicBezTo>
                    <a:pt x="72" y="65"/>
                    <a:pt x="68" y="66"/>
                    <a:pt x="64" y="66"/>
                  </a:cubicBezTo>
                  <a:cubicBezTo>
                    <a:pt x="64" y="58"/>
                    <a:pt x="64" y="51"/>
                    <a:pt x="64" y="43"/>
                  </a:cubicBezTo>
                  <a:cubicBezTo>
                    <a:pt x="64" y="43"/>
                    <a:pt x="64" y="43"/>
                    <a:pt x="64" y="43"/>
                  </a:cubicBezTo>
                  <a:cubicBezTo>
                    <a:pt x="68" y="43"/>
                    <a:pt x="80" y="39"/>
                    <a:pt x="83" y="42"/>
                  </a:cubicBezTo>
                  <a:cubicBezTo>
                    <a:pt x="84" y="42"/>
                    <a:pt x="84" y="42"/>
                    <a:pt x="85" y="42"/>
                  </a:cubicBezTo>
                  <a:cubicBezTo>
                    <a:pt x="85" y="43"/>
                    <a:pt x="85" y="44"/>
                    <a:pt x="85" y="44"/>
                  </a:cubicBezTo>
                  <a:cubicBezTo>
                    <a:pt x="85" y="51"/>
                    <a:pt x="86" y="58"/>
                    <a:pt x="86" y="65"/>
                  </a:cubicBezTo>
                  <a:cubicBezTo>
                    <a:pt x="83" y="65"/>
                    <a:pt x="79" y="66"/>
                    <a:pt x="76" y="66"/>
                  </a:cubicBezTo>
                  <a:moveTo>
                    <a:pt x="75" y="14"/>
                  </a:moveTo>
                  <a:cubicBezTo>
                    <a:pt x="86" y="16"/>
                    <a:pt x="86" y="25"/>
                    <a:pt x="85" y="34"/>
                  </a:cubicBezTo>
                  <a:cubicBezTo>
                    <a:pt x="85" y="34"/>
                    <a:pt x="85" y="34"/>
                    <a:pt x="85" y="34"/>
                  </a:cubicBezTo>
                  <a:cubicBezTo>
                    <a:pt x="80" y="33"/>
                    <a:pt x="77" y="34"/>
                    <a:pt x="72" y="34"/>
                  </a:cubicBezTo>
                  <a:cubicBezTo>
                    <a:pt x="69" y="35"/>
                    <a:pt x="66" y="35"/>
                    <a:pt x="64" y="36"/>
                  </a:cubicBezTo>
                  <a:cubicBezTo>
                    <a:pt x="63" y="28"/>
                    <a:pt x="63" y="20"/>
                    <a:pt x="62" y="13"/>
                  </a:cubicBezTo>
                  <a:cubicBezTo>
                    <a:pt x="66" y="13"/>
                    <a:pt x="71" y="13"/>
                    <a:pt x="75" y="14"/>
                  </a:cubicBezTo>
                  <a:moveTo>
                    <a:pt x="58" y="156"/>
                  </a:moveTo>
                  <a:cubicBezTo>
                    <a:pt x="58" y="158"/>
                    <a:pt x="58" y="159"/>
                    <a:pt x="58" y="160"/>
                  </a:cubicBezTo>
                  <a:cubicBezTo>
                    <a:pt x="53" y="161"/>
                    <a:pt x="49" y="162"/>
                    <a:pt x="45" y="162"/>
                  </a:cubicBezTo>
                  <a:cubicBezTo>
                    <a:pt x="42" y="163"/>
                    <a:pt x="40" y="164"/>
                    <a:pt x="37" y="164"/>
                  </a:cubicBezTo>
                  <a:cubicBezTo>
                    <a:pt x="37" y="158"/>
                    <a:pt x="38" y="151"/>
                    <a:pt x="37" y="145"/>
                  </a:cubicBezTo>
                  <a:cubicBezTo>
                    <a:pt x="41" y="145"/>
                    <a:pt x="44" y="144"/>
                    <a:pt x="48" y="143"/>
                  </a:cubicBezTo>
                  <a:cubicBezTo>
                    <a:pt x="51" y="143"/>
                    <a:pt x="54" y="143"/>
                    <a:pt x="57" y="143"/>
                  </a:cubicBezTo>
                  <a:cubicBezTo>
                    <a:pt x="58" y="147"/>
                    <a:pt x="58" y="152"/>
                    <a:pt x="58" y="156"/>
                  </a:cubicBezTo>
                  <a:moveTo>
                    <a:pt x="36" y="72"/>
                  </a:moveTo>
                  <a:cubicBezTo>
                    <a:pt x="42" y="71"/>
                    <a:pt x="47" y="72"/>
                    <a:pt x="54" y="73"/>
                  </a:cubicBezTo>
                  <a:cubicBezTo>
                    <a:pt x="54" y="73"/>
                    <a:pt x="54" y="73"/>
                    <a:pt x="55" y="73"/>
                  </a:cubicBezTo>
                  <a:cubicBezTo>
                    <a:pt x="55" y="83"/>
                    <a:pt x="55" y="93"/>
                    <a:pt x="55" y="102"/>
                  </a:cubicBezTo>
                  <a:cubicBezTo>
                    <a:pt x="49" y="103"/>
                    <a:pt x="42" y="104"/>
                    <a:pt x="36" y="103"/>
                  </a:cubicBezTo>
                  <a:cubicBezTo>
                    <a:pt x="36" y="101"/>
                    <a:pt x="36" y="98"/>
                    <a:pt x="36" y="95"/>
                  </a:cubicBezTo>
                  <a:cubicBezTo>
                    <a:pt x="36" y="87"/>
                    <a:pt x="36" y="79"/>
                    <a:pt x="36" y="72"/>
                  </a:cubicBezTo>
                  <a:moveTo>
                    <a:pt x="55" y="65"/>
                  </a:moveTo>
                  <a:cubicBezTo>
                    <a:pt x="48" y="64"/>
                    <a:pt x="42" y="62"/>
                    <a:pt x="35" y="63"/>
                  </a:cubicBezTo>
                  <a:cubicBezTo>
                    <a:pt x="35" y="56"/>
                    <a:pt x="35" y="49"/>
                    <a:pt x="35" y="43"/>
                  </a:cubicBezTo>
                  <a:cubicBezTo>
                    <a:pt x="38" y="43"/>
                    <a:pt x="41" y="44"/>
                    <a:pt x="45" y="44"/>
                  </a:cubicBezTo>
                  <a:cubicBezTo>
                    <a:pt x="48" y="45"/>
                    <a:pt x="52" y="45"/>
                    <a:pt x="55" y="44"/>
                  </a:cubicBezTo>
                  <a:cubicBezTo>
                    <a:pt x="55" y="51"/>
                    <a:pt x="55" y="58"/>
                    <a:pt x="55" y="65"/>
                  </a:cubicBezTo>
                  <a:moveTo>
                    <a:pt x="56" y="134"/>
                  </a:moveTo>
                  <a:cubicBezTo>
                    <a:pt x="50" y="135"/>
                    <a:pt x="43" y="136"/>
                    <a:pt x="37" y="137"/>
                  </a:cubicBezTo>
                  <a:cubicBezTo>
                    <a:pt x="36" y="128"/>
                    <a:pt x="36" y="119"/>
                    <a:pt x="36" y="110"/>
                  </a:cubicBezTo>
                  <a:cubicBezTo>
                    <a:pt x="41" y="110"/>
                    <a:pt x="47" y="110"/>
                    <a:pt x="52" y="110"/>
                  </a:cubicBezTo>
                  <a:cubicBezTo>
                    <a:pt x="53" y="110"/>
                    <a:pt x="54" y="110"/>
                    <a:pt x="55" y="109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55" y="118"/>
                    <a:pt x="56" y="126"/>
                    <a:pt x="57" y="134"/>
                  </a:cubicBezTo>
                  <a:cubicBezTo>
                    <a:pt x="57" y="134"/>
                    <a:pt x="56" y="134"/>
                    <a:pt x="56" y="134"/>
                  </a:cubicBezTo>
                  <a:moveTo>
                    <a:pt x="37" y="12"/>
                  </a:moveTo>
                  <a:cubicBezTo>
                    <a:pt x="44" y="13"/>
                    <a:pt x="50" y="13"/>
                    <a:pt x="57" y="13"/>
                  </a:cubicBezTo>
                  <a:cubicBezTo>
                    <a:pt x="56" y="21"/>
                    <a:pt x="56" y="29"/>
                    <a:pt x="55" y="37"/>
                  </a:cubicBezTo>
                  <a:cubicBezTo>
                    <a:pt x="51" y="37"/>
                    <a:pt x="46" y="37"/>
                    <a:pt x="41" y="37"/>
                  </a:cubicBezTo>
                  <a:cubicBezTo>
                    <a:pt x="40" y="37"/>
                    <a:pt x="38" y="37"/>
                    <a:pt x="34" y="37"/>
                  </a:cubicBezTo>
                  <a:cubicBezTo>
                    <a:pt x="34" y="28"/>
                    <a:pt x="33" y="20"/>
                    <a:pt x="32" y="12"/>
                  </a:cubicBezTo>
                  <a:cubicBezTo>
                    <a:pt x="34" y="12"/>
                    <a:pt x="36" y="12"/>
                    <a:pt x="37" y="12"/>
                  </a:cubicBezTo>
                  <a:moveTo>
                    <a:pt x="32" y="147"/>
                  </a:moveTo>
                  <a:cubicBezTo>
                    <a:pt x="32" y="153"/>
                    <a:pt x="31" y="160"/>
                    <a:pt x="31" y="166"/>
                  </a:cubicBezTo>
                  <a:cubicBezTo>
                    <a:pt x="26" y="166"/>
                    <a:pt x="21" y="166"/>
                    <a:pt x="16" y="167"/>
                  </a:cubicBezTo>
                  <a:cubicBezTo>
                    <a:pt x="16" y="161"/>
                    <a:pt x="17" y="156"/>
                    <a:pt x="17" y="151"/>
                  </a:cubicBezTo>
                  <a:cubicBezTo>
                    <a:pt x="17" y="150"/>
                    <a:pt x="17" y="148"/>
                    <a:pt x="17" y="146"/>
                  </a:cubicBezTo>
                  <a:cubicBezTo>
                    <a:pt x="22" y="146"/>
                    <a:pt x="26" y="146"/>
                    <a:pt x="31" y="146"/>
                  </a:cubicBezTo>
                  <a:cubicBezTo>
                    <a:pt x="31" y="146"/>
                    <a:pt x="32" y="147"/>
                    <a:pt x="32" y="147"/>
                  </a:cubicBezTo>
                  <a:moveTo>
                    <a:pt x="31" y="138"/>
                  </a:moveTo>
                  <a:cubicBezTo>
                    <a:pt x="26" y="139"/>
                    <a:pt x="21" y="140"/>
                    <a:pt x="16" y="140"/>
                  </a:cubicBezTo>
                  <a:cubicBezTo>
                    <a:pt x="15" y="131"/>
                    <a:pt x="14" y="122"/>
                    <a:pt x="14" y="112"/>
                  </a:cubicBezTo>
                  <a:cubicBezTo>
                    <a:pt x="14" y="110"/>
                    <a:pt x="14" y="108"/>
                    <a:pt x="14" y="106"/>
                  </a:cubicBezTo>
                  <a:cubicBezTo>
                    <a:pt x="18" y="107"/>
                    <a:pt x="23" y="109"/>
                    <a:pt x="28" y="110"/>
                  </a:cubicBezTo>
                  <a:cubicBezTo>
                    <a:pt x="28" y="110"/>
                    <a:pt x="28" y="110"/>
                    <a:pt x="29" y="110"/>
                  </a:cubicBezTo>
                  <a:cubicBezTo>
                    <a:pt x="29" y="119"/>
                    <a:pt x="30" y="129"/>
                    <a:pt x="31" y="138"/>
                  </a:cubicBezTo>
                  <a:moveTo>
                    <a:pt x="26" y="103"/>
                  </a:moveTo>
                  <a:cubicBezTo>
                    <a:pt x="21" y="102"/>
                    <a:pt x="17" y="100"/>
                    <a:pt x="14" y="100"/>
                  </a:cubicBezTo>
                  <a:cubicBezTo>
                    <a:pt x="14" y="92"/>
                    <a:pt x="14" y="85"/>
                    <a:pt x="14" y="77"/>
                  </a:cubicBezTo>
                  <a:cubicBezTo>
                    <a:pt x="14" y="77"/>
                    <a:pt x="14" y="76"/>
                    <a:pt x="14" y="75"/>
                  </a:cubicBezTo>
                  <a:cubicBezTo>
                    <a:pt x="14" y="75"/>
                    <a:pt x="14" y="74"/>
                    <a:pt x="14" y="73"/>
                  </a:cubicBezTo>
                  <a:cubicBezTo>
                    <a:pt x="14" y="73"/>
                    <a:pt x="14" y="72"/>
                    <a:pt x="14" y="72"/>
                  </a:cubicBezTo>
                  <a:cubicBezTo>
                    <a:pt x="19" y="73"/>
                    <a:pt x="23" y="73"/>
                    <a:pt x="28" y="72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28" y="83"/>
                    <a:pt x="28" y="93"/>
                    <a:pt x="29" y="103"/>
                  </a:cubicBezTo>
                  <a:cubicBezTo>
                    <a:pt x="28" y="103"/>
                    <a:pt x="27" y="103"/>
                    <a:pt x="26" y="103"/>
                  </a:cubicBezTo>
                  <a:moveTo>
                    <a:pt x="29" y="55"/>
                  </a:moveTo>
                  <a:cubicBezTo>
                    <a:pt x="29" y="58"/>
                    <a:pt x="28" y="61"/>
                    <a:pt x="28" y="64"/>
                  </a:cubicBezTo>
                  <a:cubicBezTo>
                    <a:pt x="24" y="64"/>
                    <a:pt x="19" y="65"/>
                    <a:pt x="14" y="66"/>
                  </a:cubicBezTo>
                  <a:cubicBezTo>
                    <a:pt x="13" y="58"/>
                    <a:pt x="14" y="50"/>
                    <a:pt x="13" y="42"/>
                  </a:cubicBezTo>
                  <a:cubicBezTo>
                    <a:pt x="15" y="43"/>
                    <a:pt x="16" y="44"/>
                    <a:pt x="18" y="44"/>
                  </a:cubicBezTo>
                  <a:cubicBezTo>
                    <a:pt x="21" y="44"/>
                    <a:pt x="25" y="43"/>
                    <a:pt x="28" y="42"/>
                  </a:cubicBezTo>
                  <a:cubicBezTo>
                    <a:pt x="28" y="47"/>
                    <a:pt x="29" y="51"/>
                    <a:pt x="29" y="55"/>
                  </a:cubicBezTo>
                  <a:moveTo>
                    <a:pt x="12" y="19"/>
                  </a:moveTo>
                  <a:cubicBezTo>
                    <a:pt x="15" y="13"/>
                    <a:pt x="21" y="12"/>
                    <a:pt x="28" y="12"/>
                  </a:cubicBezTo>
                  <a:cubicBezTo>
                    <a:pt x="27" y="20"/>
                    <a:pt x="28" y="28"/>
                    <a:pt x="28" y="37"/>
                  </a:cubicBezTo>
                  <a:cubicBezTo>
                    <a:pt x="22" y="37"/>
                    <a:pt x="17" y="37"/>
                    <a:pt x="13" y="37"/>
                  </a:cubicBezTo>
                  <a:cubicBezTo>
                    <a:pt x="13" y="37"/>
                    <a:pt x="13" y="37"/>
                    <a:pt x="13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0"/>
                    <a:pt x="12" y="24"/>
                    <a:pt x="12" y="19"/>
                  </a:cubicBezTo>
                  <a:moveTo>
                    <a:pt x="19" y="189"/>
                  </a:moveTo>
                  <a:cubicBezTo>
                    <a:pt x="21" y="190"/>
                    <a:pt x="20" y="186"/>
                    <a:pt x="19" y="186"/>
                  </a:cubicBezTo>
                  <a:cubicBezTo>
                    <a:pt x="16" y="182"/>
                    <a:pt x="16" y="176"/>
                    <a:pt x="16" y="171"/>
                  </a:cubicBezTo>
                  <a:cubicBezTo>
                    <a:pt x="21" y="171"/>
                    <a:pt x="26" y="172"/>
                    <a:pt x="31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1" y="177"/>
                    <a:pt x="31" y="183"/>
                    <a:pt x="33" y="189"/>
                  </a:cubicBezTo>
                  <a:cubicBezTo>
                    <a:pt x="33" y="189"/>
                    <a:pt x="33" y="189"/>
                    <a:pt x="33" y="190"/>
                  </a:cubicBezTo>
                  <a:cubicBezTo>
                    <a:pt x="28" y="190"/>
                    <a:pt x="21" y="191"/>
                    <a:pt x="19" y="189"/>
                  </a:cubicBezTo>
                  <a:moveTo>
                    <a:pt x="38" y="189"/>
                  </a:moveTo>
                  <a:cubicBezTo>
                    <a:pt x="38" y="189"/>
                    <a:pt x="38" y="189"/>
                    <a:pt x="37" y="189"/>
                  </a:cubicBezTo>
                  <a:cubicBezTo>
                    <a:pt x="37" y="189"/>
                    <a:pt x="38" y="189"/>
                    <a:pt x="38" y="189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39" y="183"/>
                    <a:pt x="38" y="182"/>
                    <a:pt x="37" y="182"/>
                  </a:cubicBezTo>
                  <a:cubicBezTo>
                    <a:pt x="37" y="178"/>
                    <a:pt x="37" y="175"/>
                    <a:pt x="37" y="171"/>
                  </a:cubicBezTo>
                  <a:cubicBezTo>
                    <a:pt x="39" y="170"/>
                    <a:pt x="42" y="170"/>
                    <a:pt x="45" y="169"/>
                  </a:cubicBezTo>
                  <a:cubicBezTo>
                    <a:pt x="49" y="169"/>
                    <a:pt x="53" y="169"/>
                    <a:pt x="57" y="169"/>
                  </a:cubicBezTo>
                  <a:cubicBezTo>
                    <a:pt x="57" y="176"/>
                    <a:pt x="57" y="183"/>
                    <a:pt x="58" y="190"/>
                  </a:cubicBezTo>
                  <a:cubicBezTo>
                    <a:pt x="51" y="190"/>
                    <a:pt x="45" y="189"/>
                    <a:pt x="38" y="189"/>
                  </a:cubicBezTo>
                  <a:moveTo>
                    <a:pt x="86" y="161"/>
                  </a:moveTo>
                  <a:cubicBezTo>
                    <a:pt x="85" y="174"/>
                    <a:pt x="83" y="188"/>
                    <a:pt x="67" y="190"/>
                  </a:cubicBezTo>
                  <a:cubicBezTo>
                    <a:pt x="67" y="190"/>
                    <a:pt x="67" y="190"/>
                    <a:pt x="67" y="190"/>
                  </a:cubicBezTo>
                  <a:cubicBezTo>
                    <a:pt x="68" y="188"/>
                    <a:pt x="67" y="187"/>
                    <a:pt x="66" y="186"/>
                  </a:cubicBezTo>
                  <a:cubicBezTo>
                    <a:pt x="65" y="181"/>
                    <a:pt x="65" y="175"/>
                    <a:pt x="66" y="169"/>
                  </a:cubicBezTo>
                  <a:cubicBezTo>
                    <a:pt x="68" y="170"/>
                    <a:pt x="70" y="171"/>
                    <a:pt x="72" y="170"/>
                  </a:cubicBezTo>
                  <a:cubicBezTo>
                    <a:pt x="76" y="169"/>
                    <a:pt x="76" y="165"/>
                    <a:pt x="74" y="163"/>
                  </a:cubicBezTo>
                  <a:cubicBezTo>
                    <a:pt x="74" y="163"/>
                    <a:pt x="74" y="163"/>
                    <a:pt x="73" y="162"/>
                  </a:cubicBezTo>
                  <a:cubicBezTo>
                    <a:pt x="73" y="162"/>
                    <a:pt x="72" y="162"/>
                    <a:pt x="71" y="162"/>
                  </a:cubicBezTo>
                  <a:cubicBezTo>
                    <a:pt x="70" y="162"/>
                    <a:pt x="68" y="162"/>
                    <a:pt x="66" y="161"/>
                  </a:cubicBezTo>
                  <a:cubicBezTo>
                    <a:pt x="66" y="157"/>
                    <a:pt x="66" y="153"/>
                    <a:pt x="66" y="150"/>
                  </a:cubicBezTo>
                  <a:cubicBezTo>
                    <a:pt x="66" y="147"/>
                    <a:pt x="66" y="145"/>
                    <a:pt x="66" y="143"/>
                  </a:cubicBezTo>
                  <a:cubicBezTo>
                    <a:pt x="73" y="143"/>
                    <a:pt x="80" y="143"/>
                    <a:pt x="85" y="140"/>
                  </a:cubicBezTo>
                  <a:cubicBezTo>
                    <a:pt x="86" y="140"/>
                    <a:pt x="86" y="138"/>
                    <a:pt x="85" y="137"/>
                  </a:cubicBezTo>
                  <a:cubicBezTo>
                    <a:pt x="79" y="134"/>
                    <a:pt x="72" y="133"/>
                    <a:pt x="65" y="133"/>
                  </a:cubicBezTo>
                  <a:cubicBezTo>
                    <a:pt x="65" y="125"/>
                    <a:pt x="64" y="116"/>
                    <a:pt x="64" y="108"/>
                  </a:cubicBezTo>
                  <a:cubicBezTo>
                    <a:pt x="72" y="106"/>
                    <a:pt x="83" y="104"/>
                    <a:pt x="87" y="107"/>
                  </a:cubicBezTo>
                  <a:cubicBezTo>
                    <a:pt x="88" y="125"/>
                    <a:pt x="88" y="144"/>
                    <a:pt x="86" y="16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chenying0907 67"/>
            <p:cNvSpPr/>
            <p:nvPr/>
          </p:nvSpPr>
          <p:spPr bwMode="auto">
            <a:xfrm>
              <a:off x="5692776" y="676276"/>
              <a:ext cx="84138" cy="133350"/>
            </a:xfrm>
            <a:custGeom>
              <a:avLst/>
              <a:gdLst>
                <a:gd name="T0" fmla="*/ 37 w 39"/>
                <a:gd name="T1" fmla="*/ 1 h 62"/>
                <a:gd name="T2" fmla="*/ 27 w 39"/>
                <a:gd name="T3" fmla="*/ 17 h 62"/>
                <a:gd name="T4" fmla="*/ 14 w 39"/>
                <a:gd name="T5" fmla="*/ 37 h 62"/>
                <a:gd name="T6" fmla="*/ 2 w 39"/>
                <a:gd name="T7" fmla="*/ 61 h 62"/>
                <a:gd name="T8" fmla="*/ 3 w 39"/>
                <a:gd name="T9" fmla="*/ 62 h 62"/>
                <a:gd name="T10" fmla="*/ 5 w 39"/>
                <a:gd name="T11" fmla="*/ 62 h 62"/>
                <a:gd name="T12" fmla="*/ 5 w 39"/>
                <a:gd name="T13" fmla="*/ 61 h 62"/>
                <a:gd name="T14" fmla="*/ 20 w 39"/>
                <a:gd name="T15" fmla="*/ 33 h 62"/>
                <a:gd name="T16" fmla="*/ 29 w 39"/>
                <a:gd name="T17" fmla="*/ 17 h 62"/>
                <a:gd name="T18" fmla="*/ 38 w 39"/>
                <a:gd name="T19" fmla="*/ 2 h 62"/>
                <a:gd name="T20" fmla="*/ 37 w 39"/>
                <a:gd name="T21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2">
                  <a:moveTo>
                    <a:pt x="37" y="1"/>
                  </a:moveTo>
                  <a:cubicBezTo>
                    <a:pt x="34" y="7"/>
                    <a:pt x="30" y="12"/>
                    <a:pt x="27" y="17"/>
                  </a:cubicBezTo>
                  <a:cubicBezTo>
                    <a:pt x="23" y="24"/>
                    <a:pt x="19" y="31"/>
                    <a:pt x="14" y="37"/>
                  </a:cubicBezTo>
                  <a:cubicBezTo>
                    <a:pt x="8" y="44"/>
                    <a:pt x="2" y="52"/>
                    <a:pt x="2" y="61"/>
                  </a:cubicBezTo>
                  <a:cubicBezTo>
                    <a:pt x="2" y="62"/>
                    <a:pt x="2" y="62"/>
                    <a:pt x="3" y="62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6" y="62"/>
                    <a:pt x="6" y="61"/>
                    <a:pt x="5" y="61"/>
                  </a:cubicBezTo>
                  <a:cubicBezTo>
                    <a:pt x="0" y="59"/>
                    <a:pt x="19" y="35"/>
                    <a:pt x="20" y="33"/>
                  </a:cubicBezTo>
                  <a:cubicBezTo>
                    <a:pt x="24" y="28"/>
                    <a:pt x="26" y="22"/>
                    <a:pt x="29" y="17"/>
                  </a:cubicBezTo>
                  <a:cubicBezTo>
                    <a:pt x="32" y="12"/>
                    <a:pt x="36" y="7"/>
                    <a:pt x="38" y="2"/>
                  </a:cubicBezTo>
                  <a:cubicBezTo>
                    <a:pt x="39" y="1"/>
                    <a:pt x="38" y="0"/>
                    <a:pt x="3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chenying0907 68"/>
            <p:cNvSpPr/>
            <p:nvPr/>
          </p:nvSpPr>
          <p:spPr bwMode="auto">
            <a:xfrm>
              <a:off x="5702301" y="723901"/>
              <a:ext cx="92075" cy="141288"/>
            </a:xfrm>
            <a:custGeom>
              <a:avLst/>
              <a:gdLst>
                <a:gd name="T0" fmla="*/ 40 w 43"/>
                <a:gd name="T1" fmla="*/ 2 h 66"/>
                <a:gd name="T2" fmla="*/ 18 w 43"/>
                <a:gd name="T3" fmla="*/ 36 h 66"/>
                <a:gd name="T4" fmla="*/ 9 w 43"/>
                <a:gd name="T5" fmla="*/ 51 h 66"/>
                <a:gd name="T6" fmla="*/ 0 w 43"/>
                <a:gd name="T7" fmla="*/ 64 h 66"/>
                <a:gd name="T8" fmla="*/ 2 w 43"/>
                <a:gd name="T9" fmla="*/ 65 h 66"/>
                <a:gd name="T10" fmla="*/ 13 w 43"/>
                <a:gd name="T11" fmla="*/ 50 h 66"/>
                <a:gd name="T12" fmla="*/ 23 w 43"/>
                <a:gd name="T13" fmla="*/ 34 h 66"/>
                <a:gd name="T14" fmla="*/ 42 w 43"/>
                <a:gd name="T15" fmla="*/ 2 h 66"/>
                <a:gd name="T16" fmla="*/ 40 w 43"/>
                <a:gd name="T17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66">
                  <a:moveTo>
                    <a:pt x="40" y="2"/>
                  </a:moveTo>
                  <a:cubicBezTo>
                    <a:pt x="35" y="15"/>
                    <a:pt x="26" y="24"/>
                    <a:pt x="18" y="36"/>
                  </a:cubicBezTo>
                  <a:cubicBezTo>
                    <a:pt x="15" y="40"/>
                    <a:pt x="12" y="46"/>
                    <a:pt x="9" y="51"/>
                  </a:cubicBezTo>
                  <a:cubicBezTo>
                    <a:pt x="6" y="55"/>
                    <a:pt x="2" y="59"/>
                    <a:pt x="0" y="64"/>
                  </a:cubicBezTo>
                  <a:cubicBezTo>
                    <a:pt x="0" y="65"/>
                    <a:pt x="1" y="66"/>
                    <a:pt x="2" y="65"/>
                  </a:cubicBezTo>
                  <a:cubicBezTo>
                    <a:pt x="6" y="60"/>
                    <a:pt x="10" y="55"/>
                    <a:pt x="13" y="50"/>
                  </a:cubicBezTo>
                  <a:cubicBezTo>
                    <a:pt x="16" y="44"/>
                    <a:pt x="20" y="39"/>
                    <a:pt x="23" y="34"/>
                  </a:cubicBezTo>
                  <a:cubicBezTo>
                    <a:pt x="30" y="24"/>
                    <a:pt x="39" y="14"/>
                    <a:pt x="42" y="2"/>
                  </a:cubicBezTo>
                  <a:cubicBezTo>
                    <a:pt x="43" y="1"/>
                    <a:pt x="41" y="0"/>
                    <a:pt x="4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chenying0907 69"/>
            <p:cNvSpPr/>
            <p:nvPr/>
          </p:nvSpPr>
          <p:spPr bwMode="auto">
            <a:xfrm>
              <a:off x="5702301" y="812801"/>
              <a:ext cx="80963" cy="106363"/>
            </a:xfrm>
            <a:custGeom>
              <a:avLst/>
              <a:gdLst>
                <a:gd name="T0" fmla="*/ 35 w 38"/>
                <a:gd name="T1" fmla="*/ 1 h 49"/>
                <a:gd name="T2" fmla="*/ 14 w 38"/>
                <a:gd name="T3" fmla="*/ 26 h 49"/>
                <a:gd name="T4" fmla="*/ 0 w 38"/>
                <a:gd name="T5" fmla="*/ 47 h 49"/>
                <a:gd name="T6" fmla="*/ 2 w 38"/>
                <a:gd name="T7" fmla="*/ 48 h 49"/>
                <a:gd name="T8" fmla="*/ 7 w 38"/>
                <a:gd name="T9" fmla="*/ 39 h 49"/>
                <a:gd name="T10" fmla="*/ 16 w 38"/>
                <a:gd name="T11" fmla="*/ 30 h 49"/>
                <a:gd name="T12" fmla="*/ 37 w 38"/>
                <a:gd name="T13" fmla="*/ 3 h 49"/>
                <a:gd name="T14" fmla="*/ 35 w 38"/>
                <a:gd name="T15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9">
                  <a:moveTo>
                    <a:pt x="35" y="1"/>
                  </a:moveTo>
                  <a:cubicBezTo>
                    <a:pt x="27" y="9"/>
                    <a:pt x="20" y="17"/>
                    <a:pt x="14" y="26"/>
                  </a:cubicBezTo>
                  <a:cubicBezTo>
                    <a:pt x="9" y="34"/>
                    <a:pt x="2" y="38"/>
                    <a:pt x="0" y="47"/>
                  </a:cubicBezTo>
                  <a:cubicBezTo>
                    <a:pt x="0" y="48"/>
                    <a:pt x="1" y="49"/>
                    <a:pt x="2" y="48"/>
                  </a:cubicBezTo>
                  <a:cubicBezTo>
                    <a:pt x="4" y="46"/>
                    <a:pt x="5" y="42"/>
                    <a:pt x="7" y="39"/>
                  </a:cubicBezTo>
                  <a:cubicBezTo>
                    <a:pt x="10" y="36"/>
                    <a:pt x="14" y="34"/>
                    <a:pt x="16" y="30"/>
                  </a:cubicBezTo>
                  <a:cubicBezTo>
                    <a:pt x="22" y="21"/>
                    <a:pt x="29" y="12"/>
                    <a:pt x="37" y="3"/>
                  </a:cubicBezTo>
                  <a:cubicBezTo>
                    <a:pt x="38" y="2"/>
                    <a:pt x="37" y="0"/>
                    <a:pt x="3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chenying0907 70"/>
            <p:cNvSpPr/>
            <p:nvPr/>
          </p:nvSpPr>
          <p:spPr bwMode="auto">
            <a:xfrm>
              <a:off x="5716588" y="863601"/>
              <a:ext cx="71438" cy="112713"/>
            </a:xfrm>
            <a:custGeom>
              <a:avLst/>
              <a:gdLst>
                <a:gd name="T0" fmla="*/ 31 w 33"/>
                <a:gd name="T1" fmla="*/ 1 h 53"/>
                <a:gd name="T2" fmla="*/ 1 w 33"/>
                <a:gd name="T3" fmla="*/ 52 h 53"/>
                <a:gd name="T4" fmla="*/ 3 w 33"/>
                <a:gd name="T5" fmla="*/ 52 h 53"/>
                <a:gd name="T6" fmla="*/ 33 w 33"/>
                <a:gd name="T7" fmla="*/ 3 h 53"/>
                <a:gd name="T8" fmla="*/ 31 w 33"/>
                <a:gd name="T9" fmla="*/ 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53">
                  <a:moveTo>
                    <a:pt x="31" y="1"/>
                  </a:moveTo>
                  <a:cubicBezTo>
                    <a:pt x="22" y="18"/>
                    <a:pt x="8" y="34"/>
                    <a:pt x="1" y="52"/>
                  </a:cubicBezTo>
                  <a:cubicBezTo>
                    <a:pt x="0" y="53"/>
                    <a:pt x="2" y="53"/>
                    <a:pt x="3" y="52"/>
                  </a:cubicBezTo>
                  <a:cubicBezTo>
                    <a:pt x="13" y="37"/>
                    <a:pt x="25" y="20"/>
                    <a:pt x="33" y="3"/>
                  </a:cubicBezTo>
                  <a:cubicBezTo>
                    <a:pt x="33" y="1"/>
                    <a:pt x="31" y="0"/>
                    <a:pt x="3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chenying0907 71"/>
            <p:cNvSpPr/>
            <p:nvPr/>
          </p:nvSpPr>
          <p:spPr bwMode="auto">
            <a:xfrm>
              <a:off x="5722938" y="949326"/>
              <a:ext cx="60325" cy="87313"/>
            </a:xfrm>
            <a:custGeom>
              <a:avLst/>
              <a:gdLst>
                <a:gd name="T0" fmla="*/ 25 w 28"/>
                <a:gd name="T1" fmla="*/ 2 h 41"/>
                <a:gd name="T2" fmla="*/ 17 w 28"/>
                <a:gd name="T3" fmla="*/ 19 h 41"/>
                <a:gd name="T4" fmla="*/ 0 w 28"/>
                <a:gd name="T5" fmla="*/ 39 h 41"/>
                <a:gd name="T6" fmla="*/ 2 w 28"/>
                <a:gd name="T7" fmla="*/ 40 h 41"/>
                <a:gd name="T8" fmla="*/ 20 w 28"/>
                <a:gd name="T9" fmla="*/ 19 h 41"/>
                <a:gd name="T10" fmla="*/ 28 w 28"/>
                <a:gd name="T11" fmla="*/ 2 h 41"/>
                <a:gd name="T12" fmla="*/ 25 w 28"/>
                <a:gd name="T13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41">
                  <a:moveTo>
                    <a:pt x="25" y="2"/>
                  </a:moveTo>
                  <a:cubicBezTo>
                    <a:pt x="25" y="8"/>
                    <a:pt x="20" y="14"/>
                    <a:pt x="17" y="19"/>
                  </a:cubicBezTo>
                  <a:cubicBezTo>
                    <a:pt x="12" y="26"/>
                    <a:pt x="5" y="32"/>
                    <a:pt x="0" y="39"/>
                  </a:cubicBezTo>
                  <a:cubicBezTo>
                    <a:pt x="0" y="40"/>
                    <a:pt x="1" y="41"/>
                    <a:pt x="2" y="40"/>
                  </a:cubicBezTo>
                  <a:cubicBezTo>
                    <a:pt x="9" y="36"/>
                    <a:pt x="15" y="27"/>
                    <a:pt x="20" y="19"/>
                  </a:cubicBezTo>
                  <a:cubicBezTo>
                    <a:pt x="23" y="14"/>
                    <a:pt x="28" y="8"/>
                    <a:pt x="28" y="2"/>
                  </a:cubicBezTo>
                  <a:cubicBezTo>
                    <a:pt x="27" y="0"/>
                    <a:pt x="25" y="0"/>
                    <a:pt x="2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chenying0907 72"/>
            <p:cNvSpPr/>
            <p:nvPr/>
          </p:nvSpPr>
          <p:spPr bwMode="auto">
            <a:xfrm>
              <a:off x="5713413" y="1006476"/>
              <a:ext cx="80963" cy="109538"/>
            </a:xfrm>
            <a:custGeom>
              <a:avLst/>
              <a:gdLst>
                <a:gd name="T0" fmla="*/ 35 w 38"/>
                <a:gd name="T1" fmla="*/ 2 h 51"/>
                <a:gd name="T2" fmla="*/ 15 w 38"/>
                <a:gd name="T3" fmla="*/ 28 h 51"/>
                <a:gd name="T4" fmla="*/ 0 w 38"/>
                <a:gd name="T5" fmla="*/ 50 h 51"/>
                <a:gd name="T6" fmla="*/ 2 w 38"/>
                <a:gd name="T7" fmla="*/ 51 h 51"/>
                <a:gd name="T8" fmla="*/ 19 w 38"/>
                <a:gd name="T9" fmla="*/ 29 h 51"/>
                <a:gd name="T10" fmla="*/ 37 w 38"/>
                <a:gd name="T11" fmla="*/ 3 h 51"/>
                <a:gd name="T12" fmla="*/ 35 w 38"/>
                <a:gd name="T13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1">
                  <a:moveTo>
                    <a:pt x="35" y="2"/>
                  </a:moveTo>
                  <a:cubicBezTo>
                    <a:pt x="28" y="10"/>
                    <a:pt x="23" y="20"/>
                    <a:pt x="15" y="28"/>
                  </a:cubicBezTo>
                  <a:cubicBezTo>
                    <a:pt x="10" y="34"/>
                    <a:pt x="2" y="42"/>
                    <a:pt x="0" y="50"/>
                  </a:cubicBezTo>
                  <a:cubicBezTo>
                    <a:pt x="0" y="50"/>
                    <a:pt x="1" y="51"/>
                    <a:pt x="2" y="51"/>
                  </a:cubicBezTo>
                  <a:cubicBezTo>
                    <a:pt x="8" y="43"/>
                    <a:pt x="13" y="35"/>
                    <a:pt x="19" y="29"/>
                  </a:cubicBezTo>
                  <a:cubicBezTo>
                    <a:pt x="27" y="21"/>
                    <a:pt x="31" y="11"/>
                    <a:pt x="37" y="3"/>
                  </a:cubicBezTo>
                  <a:cubicBezTo>
                    <a:pt x="38" y="2"/>
                    <a:pt x="36" y="0"/>
                    <a:pt x="3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chenying0907 73"/>
            <p:cNvSpPr/>
            <p:nvPr/>
          </p:nvSpPr>
          <p:spPr bwMode="auto">
            <a:xfrm>
              <a:off x="5697538" y="1098551"/>
              <a:ext cx="82550" cy="92075"/>
            </a:xfrm>
            <a:custGeom>
              <a:avLst/>
              <a:gdLst>
                <a:gd name="T0" fmla="*/ 35 w 38"/>
                <a:gd name="T1" fmla="*/ 1 h 43"/>
                <a:gd name="T2" fmla="*/ 19 w 38"/>
                <a:gd name="T3" fmla="*/ 21 h 43"/>
                <a:gd name="T4" fmla="*/ 0 w 38"/>
                <a:gd name="T5" fmla="*/ 41 h 43"/>
                <a:gd name="T6" fmla="*/ 1 w 38"/>
                <a:gd name="T7" fmla="*/ 43 h 43"/>
                <a:gd name="T8" fmla="*/ 21 w 38"/>
                <a:gd name="T9" fmla="*/ 23 h 43"/>
                <a:gd name="T10" fmla="*/ 37 w 38"/>
                <a:gd name="T11" fmla="*/ 3 h 43"/>
                <a:gd name="T12" fmla="*/ 35 w 38"/>
                <a:gd name="T13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43">
                  <a:moveTo>
                    <a:pt x="35" y="1"/>
                  </a:moveTo>
                  <a:cubicBezTo>
                    <a:pt x="28" y="7"/>
                    <a:pt x="25" y="15"/>
                    <a:pt x="19" y="21"/>
                  </a:cubicBezTo>
                  <a:cubicBezTo>
                    <a:pt x="13" y="28"/>
                    <a:pt x="6" y="34"/>
                    <a:pt x="0" y="41"/>
                  </a:cubicBezTo>
                  <a:cubicBezTo>
                    <a:pt x="0" y="42"/>
                    <a:pt x="1" y="43"/>
                    <a:pt x="1" y="43"/>
                  </a:cubicBezTo>
                  <a:cubicBezTo>
                    <a:pt x="8" y="37"/>
                    <a:pt x="15" y="30"/>
                    <a:pt x="21" y="23"/>
                  </a:cubicBezTo>
                  <a:cubicBezTo>
                    <a:pt x="27" y="17"/>
                    <a:pt x="30" y="8"/>
                    <a:pt x="37" y="3"/>
                  </a:cubicBezTo>
                  <a:cubicBezTo>
                    <a:pt x="38" y="2"/>
                    <a:pt x="36" y="0"/>
                    <a:pt x="3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chenying0907 74"/>
            <p:cNvSpPr/>
            <p:nvPr/>
          </p:nvSpPr>
          <p:spPr bwMode="auto">
            <a:xfrm>
              <a:off x="5702301" y="1146176"/>
              <a:ext cx="80963" cy="115888"/>
            </a:xfrm>
            <a:custGeom>
              <a:avLst/>
              <a:gdLst>
                <a:gd name="T0" fmla="*/ 35 w 38"/>
                <a:gd name="T1" fmla="*/ 2 h 54"/>
                <a:gd name="T2" fmla="*/ 19 w 38"/>
                <a:gd name="T3" fmla="*/ 25 h 54"/>
                <a:gd name="T4" fmla="*/ 0 w 38"/>
                <a:gd name="T5" fmla="*/ 52 h 54"/>
                <a:gd name="T6" fmla="*/ 2 w 38"/>
                <a:gd name="T7" fmla="*/ 53 h 54"/>
                <a:gd name="T8" fmla="*/ 21 w 38"/>
                <a:gd name="T9" fmla="*/ 28 h 54"/>
                <a:gd name="T10" fmla="*/ 38 w 38"/>
                <a:gd name="T11" fmla="*/ 3 h 54"/>
                <a:gd name="T12" fmla="*/ 35 w 38"/>
                <a:gd name="T13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4">
                  <a:moveTo>
                    <a:pt x="35" y="2"/>
                  </a:moveTo>
                  <a:cubicBezTo>
                    <a:pt x="33" y="12"/>
                    <a:pt x="24" y="16"/>
                    <a:pt x="19" y="25"/>
                  </a:cubicBezTo>
                  <a:cubicBezTo>
                    <a:pt x="14" y="35"/>
                    <a:pt x="6" y="43"/>
                    <a:pt x="0" y="52"/>
                  </a:cubicBezTo>
                  <a:cubicBezTo>
                    <a:pt x="0" y="53"/>
                    <a:pt x="1" y="54"/>
                    <a:pt x="2" y="53"/>
                  </a:cubicBezTo>
                  <a:cubicBezTo>
                    <a:pt x="10" y="47"/>
                    <a:pt x="17" y="37"/>
                    <a:pt x="21" y="28"/>
                  </a:cubicBezTo>
                  <a:cubicBezTo>
                    <a:pt x="27" y="19"/>
                    <a:pt x="35" y="14"/>
                    <a:pt x="38" y="3"/>
                  </a:cubicBezTo>
                  <a:cubicBezTo>
                    <a:pt x="38" y="1"/>
                    <a:pt x="35" y="0"/>
                    <a:pt x="3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chenying0907 75"/>
            <p:cNvSpPr/>
            <p:nvPr/>
          </p:nvSpPr>
          <p:spPr bwMode="auto">
            <a:xfrm>
              <a:off x="5691188" y="1187451"/>
              <a:ext cx="109538" cy="128588"/>
            </a:xfrm>
            <a:custGeom>
              <a:avLst/>
              <a:gdLst>
                <a:gd name="T0" fmla="*/ 47 w 51"/>
                <a:gd name="T1" fmla="*/ 2 h 60"/>
                <a:gd name="T2" fmla="*/ 36 w 51"/>
                <a:gd name="T3" fmla="*/ 15 h 60"/>
                <a:gd name="T4" fmla="*/ 25 w 51"/>
                <a:gd name="T5" fmla="*/ 30 h 60"/>
                <a:gd name="T6" fmla="*/ 0 w 51"/>
                <a:gd name="T7" fmla="*/ 58 h 60"/>
                <a:gd name="T8" fmla="*/ 2 w 51"/>
                <a:gd name="T9" fmla="*/ 59 h 60"/>
                <a:gd name="T10" fmla="*/ 27 w 51"/>
                <a:gd name="T11" fmla="*/ 32 h 60"/>
                <a:gd name="T12" fmla="*/ 36 w 51"/>
                <a:gd name="T13" fmla="*/ 21 h 60"/>
                <a:gd name="T14" fmla="*/ 50 w 51"/>
                <a:gd name="T15" fmla="*/ 5 h 60"/>
                <a:gd name="T16" fmla="*/ 47 w 51"/>
                <a:gd name="T17" fmla="*/ 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60">
                  <a:moveTo>
                    <a:pt x="47" y="2"/>
                  </a:moveTo>
                  <a:cubicBezTo>
                    <a:pt x="44" y="6"/>
                    <a:pt x="39" y="10"/>
                    <a:pt x="36" y="15"/>
                  </a:cubicBezTo>
                  <a:cubicBezTo>
                    <a:pt x="32" y="20"/>
                    <a:pt x="29" y="25"/>
                    <a:pt x="25" y="30"/>
                  </a:cubicBezTo>
                  <a:cubicBezTo>
                    <a:pt x="16" y="38"/>
                    <a:pt x="7" y="47"/>
                    <a:pt x="0" y="58"/>
                  </a:cubicBezTo>
                  <a:cubicBezTo>
                    <a:pt x="0" y="59"/>
                    <a:pt x="1" y="60"/>
                    <a:pt x="2" y="59"/>
                  </a:cubicBezTo>
                  <a:cubicBezTo>
                    <a:pt x="12" y="53"/>
                    <a:pt x="19" y="41"/>
                    <a:pt x="27" y="32"/>
                  </a:cubicBezTo>
                  <a:cubicBezTo>
                    <a:pt x="31" y="29"/>
                    <a:pt x="34" y="25"/>
                    <a:pt x="36" y="21"/>
                  </a:cubicBezTo>
                  <a:cubicBezTo>
                    <a:pt x="40" y="15"/>
                    <a:pt x="45" y="10"/>
                    <a:pt x="50" y="5"/>
                  </a:cubicBezTo>
                  <a:cubicBezTo>
                    <a:pt x="51" y="3"/>
                    <a:pt x="49" y="0"/>
                    <a:pt x="4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chenying0907 76"/>
            <p:cNvSpPr/>
            <p:nvPr/>
          </p:nvSpPr>
          <p:spPr bwMode="auto">
            <a:xfrm>
              <a:off x="5695951" y="1231901"/>
              <a:ext cx="111125" cy="144463"/>
            </a:xfrm>
            <a:custGeom>
              <a:avLst/>
              <a:gdLst>
                <a:gd name="T0" fmla="*/ 48 w 52"/>
                <a:gd name="T1" fmla="*/ 1 h 67"/>
                <a:gd name="T2" fmla="*/ 23 w 52"/>
                <a:gd name="T3" fmla="*/ 36 h 67"/>
                <a:gd name="T4" fmla="*/ 1 w 52"/>
                <a:gd name="T5" fmla="*/ 64 h 67"/>
                <a:gd name="T6" fmla="*/ 2 w 52"/>
                <a:gd name="T7" fmla="*/ 66 h 67"/>
                <a:gd name="T8" fmla="*/ 28 w 52"/>
                <a:gd name="T9" fmla="*/ 36 h 67"/>
                <a:gd name="T10" fmla="*/ 51 w 52"/>
                <a:gd name="T11" fmla="*/ 3 h 67"/>
                <a:gd name="T12" fmla="*/ 48 w 52"/>
                <a:gd name="T13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7">
                  <a:moveTo>
                    <a:pt x="48" y="1"/>
                  </a:moveTo>
                  <a:cubicBezTo>
                    <a:pt x="41" y="15"/>
                    <a:pt x="34" y="25"/>
                    <a:pt x="23" y="36"/>
                  </a:cubicBezTo>
                  <a:cubicBezTo>
                    <a:pt x="15" y="44"/>
                    <a:pt x="7" y="54"/>
                    <a:pt x="1" y="64"/>
                  </a:cubicBezTo>
                  <a:cubicBezTo>
                    <a:pt x="0" y="65"/>
                    <a:pt x="1" y="67"/>
                    <a:pt x="2" y="66"/>
                  </a:cubicBezTo>
                  <a:cubicBezTo>
                    <a:pt x="13" y="58"/>
                    <a:pt x="19" y="45"/>
                    <a:pt x="28" y="36"/>
                  </a:cubicBezTo>
                  <a:cubicBezTo>
                    <a:pt x="38" y="26"/>
                    <a:pt x="44" y="16"/>
                    <a:pt x="51" y="3"/>
                  </a:cubicBezTo>
                  <a:cubicBezTo>
                    <a:pt x="52" y="1"/>
                    <a:pt x="49" y="0"/>
                    <a:pt x="48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chenying0907 77"/>
            <p:cNvSpPr/>
            <p:nvPr/>
          </p:nvSpPr>
          <p:spPr bwMode="auto">
            <a:xfrm>
              <a:off x="5715001" y="1268414"/>
              <a:ext cx="128588" cy="161925"/>
            </a:xfrm>
            <a:custGeom>
              <a:avLst/>
              <a:gdLst>
                <a:gd name="T0" fmla="*/ 57 w 60"/>
                <a:gd name="T1" fmla="*/ 2 h 75"/>
                <a:gd name="T2" fmla="*/ 38 w 60"/>
                <a:gd name="T3" fmla="*/ 22 h 75"/>
                <a:gd name="T4" fmla="*/ 19 w 60"/>
                <a:gd name="T5" fmla="*/ 43 h 75"/>
                <a:gd name="T6" fmla="*/ 1 w 60"/>
                <a:gd name="T7" fmla="*/ 72 h 75"/>
                <a:gd name="T8" fmla="*/ 4 w 60"/>
                <a:gd name="T9" fmla="*/ 74 h 75"/>
                <a:gd name="T10" fmla="*/ 6 w 60"/>
                <a:gd name="T11" fmla="*/ 74 h 75"/>
                <a:gd name="T12" fmla="*/ 6 w 60"/>
                <a:gd name="T13" fmla="*/ 72 h 75"/>
                <a:gd name="T14" fmla="*/ 28 w 60"/>
                <a:gd name="T15" fmla="*/ 40 h 75"/>
                <a:gd name="T16" fmla="*/ 44 w 60"/>
                <a:gd name="T17" fmla="*/ 21 h 75"/>
                <a:gd name="T18" fmla="*/ 59 w 60"/>
                <a:gd name="T19" fmla="*/ 4 h 75"/>
                <a:gd name="T20" fmla="*/ 57 w 60"/>
                <a:gd name="T21" fmla="*/ 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75">
                  <a:moveTo>
                    <a:pt x="57" y="2"/>
                  </a:moveTo>
                  <a:cubicBezTo>
                    <a:pt x="50" y="8"/>
                    <a:pt x="44" y="15"/>
                    <a:pt x="38" y="22"/>
                  </a:cubicBezTo>
                  <a:cubicBezTo>
                    <a:pt x="31" y="29"/>
                    <a:pt x="26" y="37"/>
                    <a:pt x="19" y="43"/>
                  </a:cubicBezTo>
                  <a:cubicBezTo>
                    <a:pt x="13" y="50"/>
                    <a:pt x="0" y="63"/>
                    <a:pt x="1" y="72"/>
                  </a:cubicBezTo>
                  <a:cubicBezTo>
                    <a:pt x="1" y="74"/>
                    <a:pt x="2" y="75"/>
                    <a:pt x="4" y="74"/>
                  </a:cubicBezTo>
                  <a:cubicBezTo>
                    <a:pt x="4" y="74"/>
                    <a:pt x="5" y="74"/>
                    <a:pt x="6" y="74"/>
                  </a:cubicBezTo>
                  <a:cubicBezTo>
                    <a:pt x="7" y="74"/>
                    <a:pt x="7" y="72"/>
                    <a:pt x="6" y="72"/>
                  </a:cubicBezTo>
                  <a:cubicBezTo>
                    <a:pt x="1" y="69"/>
                    <a:pt x="27" y="41"/>
                    <a:pt x="28" y="40"/>
                  </a:cubicBezTo>
                  <a:cubicBezTo>
                    <a:pt x="33" y="34"/>
                    <a:pt x="38" y="27"/>
                    <a:pt x="44" y="21"/>
                  </a:cubicBezTo>
                  <a:cubicBezTo>
                    <a:pt x="49" y="16"/>
                    <a:pt x="53" y="9"/>
                    <a:pt x="59" y="4"/>
                  </a:cubicBezTo>
                  <a:cubicBezTo>
                    <a:pt x="60" y="3"/>
                    <a:pt x="58" y="0"/>
                    <a:pt x="57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chenying0907 78"/>
            <p:cNvSpPr/>
            <p:nvPr/>
          </p:nvSpPr>
          <p:spPr bwMode="auto">
            <a:xfrm>
              <a:off x="5700713" y="1335089"/>
              <a:ext cx="136525" cy="174625"/>
            </a:xfrm>
            <a:custGeom>
              <a:avLst/>
              <a:gdLst>
                <a:gd name="T0" fmla="*/ 61 w 64"/>
                <a:gd name="T1" fmla="*/ 1 h 81"/>
                <a:gd name="T2" fmla="*/ 22 w 64"/>
                <a:gd name="T3" fmla="*/ 50 h 81"/>
                <a:gd name="T4" fmla="*/ 6 w 64"/>
                <a:gd name="T5" fmla="*/ 68 h 81"/>
                <a:gd name="T6" fmla="*/ 0 w 64"/>
                <a:gd name="T7" fmla="*/ 79 h 81"/>
                <a:gd name="T8" fmla="*/ 2 w 64"/>
                <a:gd name="T9" fmla="*/ 81 h 81"/>
                <a:gd name="T10" fmla="*/ 5 w 64"/>
                <a:gd name="T11" fmla="*/ 81 h 81"/>
                <a:gd name="T12" fmla="*/ 5 w 64"/>
                <a:gd name="T13" fmla="*/ 78 h 81"/>
                <a:gd name="T14" fmla="*/ 6 w 64"/>
                <a:gd name="T15" fmla="*/ 76 h 81"/>
                <a:gd name="T16" fmla="*/ 8 w 64"/>
                <a:gd name="T17" fmla="*/ 73 h 81"/>
                <a:gd name="T18" fmla="*/ 12 w 64"/>
                <a:gd name="T19" fmla="*/ 67 h 81"/>
                <a:gd name="T20" fmla="*/ 31 w 64"/>
                <a:gd name="T21" fmla="*/ 45 h 81"/>
                <a:gd name="T22" fmla="*/ 63 w 64"/>
                <a:gd name="T23" fmla="*/ 2 h 81"/>
                <a:gd name="T24" fmla="*/ 61 w 64"/>
                <a:gd name="T25" fmla="*/ 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81">
                  <a:moveTo>
                    <a:pt x="61" y="1"/>
                  </a:moveTo>
                  <a:cubicBezTo>
                    <a:pt x="48" y="17"/>
                    <a:pt x="36" y="34"/>
                    <a:pt x="22" y="50"/>
                  </a:cubicBezTo>
                  <a:cubicBezTo>
                    <a:pt x="16" y="55"/>
                    <a:pt x="11" y="62"/>
                    <a:pt x="6" y="68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1" y="80"/>
                    <a:pt x="1" y="81"/>
                    <a:pt x="2" y="81"/>
                  </a:cubicBezTo>
                  <a:cubicBezTo>
                    <a:pt x="3" y="81"/>
                    <a:pt x="4" y="81"/>
                    <a:pt x="5" y="81"/>
                  </a:cubicBezTo>
                  <a:cubicBezTo>
                    <a:pt x="6" y="80"/>
                    <a:pt x="7" y="79"/>
                    <a:pt x="5" y="78"/>
                  </a:cubicBezTo>
                  <a:cubicBezTo>
                    <a:pt x="4" y="77"/>
                    <a:pt x="5" y="79"/>
                    <a:pt x="6" y="76"/>
                  </a:cubicBezTo>
                  <a:cubicBezTo>
                    <a:pt x="6" y="75"/>
                    <a:pt x="7" y="74"/>
                    <a:pt x="8" y="73"/>
                  </a:cubicBezTo>
                  <a:cubicBezTo>
                    <a:pt x="9" y="71"/>
                    <a:pt x="11" y="69"/>
                    <a:pt x="12" y="67"/>
                  </a:cubicBezTo>
                  <a:cubicBezTo>
                    <a:pt x="18" y="59"/>
                    <a:pt x="25" y="52"/>
                    <a:pt x="31" y="45"/>
                  </a:cubicBezTo>
                  <a:cubicBezTo>
                    <a:pt x="43" y="31"/>
                    <a:pt x="53" y="17"/>
                    <a:pt x="63" y="2"/>
                  </a:cubicBezTo>
                  <a:cubicBezTo>
                    <a:pt x="64" y="1"/>
                    <a:pt x="62" y="0"/>
                    <a:pt x="6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chenying0907 79"/>
            <p:cNvSpPr/>
            <p:nvPr/>
          </p:nvSpPr>
          <p:spPr bwMode="auto">
            <a:xfrm>
              <a:off x="5700713" y="1376364"/>
              <a:ext cx="147638" cy="188913"/>
            </a:xfrm>
            <a:custGeom>
              <a:avLst/>
              <a:gdLst>
                <a:gd name="T0" fmla="*/ 66 w 69"/>
                <a:gd name="T1" fmla="*/ 2 h 88"/>
                <a:gd name="T2" fmla="*/ 52 w 69"/>
                <a:gd name="T3" fmla="*/ 21 h 88"/>
                <a:gd name="T4" fmla="*/ 34 w 69"/>
                <a:gd name="T5" fmla="*/ 44 h 88"/>
                <a:gd name="T6" fmla="*/ 1 w 69"/>
                <a:gd name="T7" fmla="*/ 84 h 88"/>
                <a:gd name="T8" fmla="*/ 5 w 69"/>
                <a:gd name="T9" fmla="*/ 86 h 88"/>
                <a:gd name="T10" fmla="*/ 10 w 69"/>
                <a:gd name="T11" fmla="*/ 81 h 88"/>
                <a:gd name="T12" fmla="*/ 10 w 69"/>
                <a:gd name="T13" fmla="*/ 79 h 88"/>
                <a:gd name="T14" fmla="*/ 43 w 69"/>
                <a:gd name="T15" fmla="*/ 40 h 88"/>
                <a:gd name="T16" fmla="*/ 57 w 69"/>
                <a:gd name="T17" fmla="*/ 20 h 88"/>
                <a:gd name="T18" fmla="*/ 69 w 69"/>
                <a:gd name="T19" fmla="*/ 3 h 88"/>
                <a:gd name="T20" fmla="*/ 66 w 69"/>
                <a:gd name="T21" fmla="*/ 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88">
                  <a:moveTo>
                    <a:pt x="66" y="2"/>
                  </a:moveTo>
                  <a:cubicBezTo>
                    <a:pt x="64" y="9"/>
                    <a:pt x="56" y="15"/>
                    <a:pt x="52" y="21"/>
                  </a:cubicBezTo>
                  <a:cubicBezTo>
                    <a:pt x="46" y="29"/>
                    <a:pt x="40" y="36"/>
                    <a:pt x="34" y="44"/>
                  </a:cubicBezTo>
                  <a:cubicBezTo>
                    <a:pt x="23" y="57"/>
                    <a:pt x="9" y="69"/>
                    <a:pt x="1" y="84"/>
                  </a:cubicBezTo>
                  <a:cubicBezTo>
                    <a:pt x="0" y="86"/>
                    <a:pt x="3" y="88"/>
                    <a:pt x="5" y="86"/>
                  </a:cubicBezTo>
                  <a:cubicBezTo>
                    <a:pt x="7" y="85"/>
                    <a:pt x="8" y="83"/>
                    <a:pt x="10" y="81"/>
                  </a:cubicBezTo>
                  <a:cubicBezTo>
                    <a:pt x="11" y="80"/>
                    <a:pt x="10" y="79"/>
                    <a:pt x="10" y="79"/>
                  </a:cubicBezTo>
                  <a:cubicBezTo>
                    <a:pt x="20" y="66"/>
                    <a:pt x="32" y="53"/>
                    <a:pt x="43" y="40"/>
                  </a:cubicBezTo>
                  <a:cubicBezTo>
                    <a:pt x="48" y="34"/>
                    <a:pt x="52" y="27"/>
                    <a:pt x="57" y="20"/>
                  </a:cubicBezTo>
                  <a:cubicBezTo>
                    <a:pt x="61" y="15"/>
                    <a:pt x="67" y="10"/>
                    <a:pt x="69" y="3"/>
                  </a:cubicBezTo>
                  <a:cubicBezTo>
                    <a:pt x="69" y="1"/>
                    <a:pt x="66" y="0"/>
                    <a:pt x="6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chenying0907 80"/>
            <p:cNvSpPr/>
            <p:nvPr/>
          </p:nvSpPr>
          <p:spPr bwMode="auto">
            <a:xfrm>
              <a:off x="5737226" y="1401764"/>
              <a:ext cx="146050" cy="193675"/>
            </a:xfrm>
            <a:custGeom>
              <a:avLst/>
              <a:gdLst>
                <a:gd name="T0" fmla="*/ 64 w 68"/>
                <a:gd name="T1" fmla="*/ 2 h 90"/>
                <a:gd name="T2" fmla="*/ 1 w 68"/>
                <a:gd name="T3" fmla="*/ 86 h 90"/>
                <a:gd name="T4" fmla="*/ 4 w 68"/>
                <a:gd name="T5" fmla="*/ 89 h 90"/>
                <a:gd name="T6" fmla="*/ 9 w 68"/>
                <a:gd name="T7" fmla="*/ 84 h 90"/>
                <a:gd name="T8" fmla="*/ 9 w 68"/>
                <a:gd name="T9" fmla="*/ 83 h 90"/>
                <a:gd name="T10" fmla="*/ 67 w 68"/>
                <a:gd name="T11" fmla="*/ 5 h 90"/>
                <a:gd name="T12" fmla="*/ 64 w 68"/>
                <a:gd name="T13" fmla="*/ 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90">
                  <a:moveTo>
                    <a:pt x="64" y="2"/>
                  </a:moveTo>
                  <a:cubicBezTo>
                    <a:pt x="40" y="28"/>
                    <a:pt x="21" y="57"/>
                    <a:pt x="1" y="86"/>
                  </a:cubicBezTo>
                  <a:cubicBezTo>
                    <a:pt x="0" y="88"/>
                    <a:pt x="3" y="90"/>
                    <a:pt x="4" y="89"/>
                  </a:cubicBezTo>
                  <a:cubicBezTo>
                    <a:pt x="6" y="87"/>
                    <a:pt x="7" y="86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27" y="56"/>
                    <a:pt x="45" y="29"/>
                    <a:pt x="67" y="5"/>
                  </a:cubicBezTo>
                  <a:cubicBezTo>
                    <a:pt x="68" y="3"/>
                    <a:pt x="66" y="0"/>
                    <a:pt x="64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chenying0907 81"/>
            <p:cNvSpPr/>
            <p:nvPr/>
          </p:nvSpPr>
          <p:spPr bwMode="auto">
            <a:xfrm>
              <a:off x="5775326" y="1462089"/>
              <a:ext cx="104775" cy="136525"/>
            </a:xfrm>
            <a:custGeom>
              <a:avLst/>
              <a:gdLst>
                <a:gd name="T0" fmla="*/ 46 w 49"/>
                <a:gd name="T1" fmla="*/ 2 h 64"/>
                <a:gd name="T2" fmla="*/ 17 w 49"/>
                <a:gd name="T3" fmla="*/ 36 h 64"/>
                <a:gd name="T4" fmla="*/ 6 w 49"/>
                <a:gd name="T5" fmla="*/ 51 h 64"/>
                <a:gd name="T6" fmla="*/ 1 w 49"/>
                <a:gd name="T7" fmla="*/ 63 h 64"/>
                <a:gd name="T8" fmla="*/ 3 w 49"/>
                <a:gd name="T9" fmla="*/ 63 h 64"/>
                <a:gd name="T10" fmla="*/ 23 w 49"/>
                <a:gd name="T11" fmla="*/ 33 h 64"/>
                <a:gd name="T12" fmla="*/ 48 w 49"/>
                <a:gd name="T13" fmla="*/ 3 h 64"/>
                <a:gd name="T14" fmla="*/ 46 w 49"/>
                <a:gd name="T15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64">
                  <a:moveTo>
                    <a:pt x="46" y="2"/>
                  </a:moveTo>
                  <a:cubicBezTo>
                    <a:pt x="40" y="16"/>
                    <a:pt x="26" y="24"/>
                    <a:pt x="17" y="36"/>
                  </a:cubicBezTo>
                  <a:cubicBezTo>
                    <a:pt x="13" y="41"/>
                    <a:pt x="9" y="46"/>
                    <a:pt x="6" y="51"/>
                  </a:cubicBezTo>
                  <a:cubicBezTo>
                    <a:pt x="3" y="54"/>
                    <a:pt x="0" y="59"/>
                    <a:pt x="1" y="63"/>
                  </a:cubicBezTo>
                  <a:cubicBezTo>
                    <a:pt x="1" y="64"/>
                    <a:pt x="3" y="64"/>
                    <a:pt x="3" y="63"/>
                  </a:cubicBezTo>
                  <a:cubicBezTo>
                    <a:pt x="9" y="53"/>
                    <a:pt x="15" y="42"/>
                    <a:pt x="23" y="33"/>
                  </a:cubicBezTo>
                  <a:cubicBezTo>
                    <a:pt x="32" y="23"/>
                    <a:pt x="43" y="16"/>
                    <a:pt x="48" y="3"/>
                  </a:cubicBezTo>
                  <a:cubicBezTo>
                    <a:pt x="49" y="2"/>
                    <a:pt x="47" y="0"/>
                    <a:pt x="4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chenying0907 82"/>
            <p:cNvSpPr/>
            <p:nvPr/>
          </p:nvSpPr>
          <p:spPr bwMode="auto">
            <a:xfrm>
              <a:off x="5846763" y="1543051"/>
              <a:ext cx="23813" cy="34925"/>
            </a:xfrm>
            <a:custGeom>
              <a:avLst/>
              <a:gdLst>
                <a:gd name="T0" fmla="*/ 8 w 11"/>
                <a:gd name="T1" fmla="*/ 2 h 16"/>
                <a:gd name="T2" fmla="*/ 1 w 11"/>
                <a:gd name="T3" fmla="*/ 13 h 16"/>
                <a:gd name="T4" fmla="*/ 2 w 11"/>
                <a:gd name="T5" fmla="*/ 16 h 16"/>
                <a:gd name="T6" fmla="*/ 11 w 11"/>
                <a:gd name="T7" fmla="*/ 3 h 16"/>
                <a:gd name="T8" fmla="*/ 8 w 11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6">
                  <a:moveTo>
                    <a:pt x="8" y="2"/>
                  </a:moveTo>
                  <a:cubicBezTo>
                    <a:pt x="6" y="6"/>
                    <a:pt x="5" y="11"/>
                    <a:pt x="1" y="13"/>
                  </a:cubicBezTo>
                  <a:cubicBezTo>
                    <a:pt x="0" y="14"/>
                    <a:pt x="0" y="16"/>
                    <a:pt x="2" y="16"/>
                  </a:cubicBezTo>
                  <a:cubicBezTo>
                    <a:pt x="8" y="16"/>
                    <a:pt x="9" y="7"/>
                    <a:pt x="11" y="3"/>
                  </a:cubicBezTo>
                  <a:cubicBezTo>
                    <a:pt x="11" y="1"/>
                    <a:pt x="8" y="0"/>
                    <a:pt x="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chenying0907 83"/>
            <p:cNvSpPr/>
            <p:nvPr/>
          </p:nvSpPr>
          <p:spPr bwMode="auto">
            <a:xfrm>
              <a:off x="6157913" y="1030289"/>
              <a:ext cx="93663" cy="139700"/>
            </a:xfrm>
            <a:custGeom>
              <a:avLst/>
              <a:gdLst>
                <a:gd name="T0" fmla="*/ 41 w 43"/>
                <a:gd name="T1" fmla="*/ 1 h 65"/>
                <a:gd name="T2" fmla="*/ 32 w 43"/>
                <a:gd name="T3" fmla="*/ 13 h 65"/>
                <a:gd name="T4" fmla="*/ 20 w 43"/>
                <a:gd name="T5" fmla="*/ 31 h 65"/>
                <a:gd name="T6" fmla="*/ 10 w 43"/>
                <a:gd name="T7" fmla="*/ 47 h 65"/>
                <a:gd name="T8" fmla="*/ 1 w 43"/>
                <a:gd name="T9" fmla="*/ 64 h 65"/>
                <a:gd name="T10" fmla="*/ 2 w 43"/>
                <a:gd name="T11" fmla="*/ 64 h 65"/>
                <a:gd name="T12" fmla="*/ 21 w 43"/>
                <a:gd name="T13" fmla="*/ 33 h 65"/>
                <a:gd name="T14" fmla="*/ 32 w 43"/>
                <a:gd name="T15" fmla="*/ 17 h 65"/>
                <a:gd name="T16" fmla="*/ 42 w 43"/>
                <a:gd name="T17" fmla="*/ 2 h 65"/>
                <a:gd name="T18" fmla="*/ 41 w 43"/>
                <a:gd name="T19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5">
                  <a:moveTo>
                    <a:pt x="41" y="1"/>
                  </a:moveTo>
                  <a:cubicBezTo>
                    <a:pt x="37" y="4"/>
                    <a:pt x="35" y="9"/>
                    <a:pt x="32" y="13"/>
                  </a:cubicBezTo>
                  <a:cubicBezTo>
                    <a:pt x="28" y="19"/>
                    <a:pt x="23" y="25"/>
                    <a:pt x="20" y="31"/>
                  </a:cubicBezTo>
                  <a:cubicBezTo>
                    <a:pt x="16" y="36"/>
                    <a:pt x="14" y="42"/>
                    <a:pt x="10" y="47"/>
                  </a:cubicBezTo>
                  <a:cubicBezTo>
                    <a:pt x="7" y="53"/>
                    <a:pt x="2" y="57"/>
                    <a:pt x="1" y="64"/>
                  </a:cubicBezTo>
                  <a:cubicBezTo>
                    <a:pt x="0" y="65"/>
                    <a:pt x="2" y="65"/>
                    <a:pt x="2" y="64"/>
                  </a:cubicBezTo>
                  <a:cubicBezTo>
                    <a:pt x="9" y="54"/>
                    <a:pt x="15" y="44"/>
                    <a:pt x="21" y="33"/>
                  </a:cubicBezTo>
                  <a:cubicBezTo>
                    <a:pt x="24" y="28"/>
                    <a:pt x="28" y="23"/>
                    <a:pt x="32" y="17"/>
                  </a:cubicBezTo>
                  <a:cubicBezTo>
                    <a:pt x="35" y="12"/>
                    <a:pt x="38" y="6"/>
                    <a:pt x="42" y="2"/>
                  </a:cubicBezTo>
                  <a:cubicBezTo>
                    <a:pt x="43" y="1"/>
                    <a:pt x="42" y="0"/>
                    <a:pt x="4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chenying0907 84"/>
            <p:cNvSpPr/>
            <p:nvPr/>
          </p:nvSpPr>
          <p:spPr bwMode="auto">
            <a:xfrm>
              <a:off x="6148388" y="1065214"/>
              <a:ext cx="128588" cy="179388"/>
            </a:xfrm>
            <a:custGeom>
              <a:avLst/>
              <a:gdLst>
                <a:gd name="T0" fmla="*/ 59 w 60"/>
                <a:gd name="T1" fmla="*/ 0 h 84"/>
                <a:gd name="T2" fmla="*/ 59 w 60"/>
                <a:gd name="T3" fmla="*/ 0 h 84"/>
                <a:gd name="T4" fmla="*/ 26 w 60"/>
                <a:gd name="T5" fmla="*/ 39 h 84"/>
                <a:gd name="T6" fmla="*/ 13 w 60"/>
                <a:gd name="T7" fmla="*/ 58 h 84"/>
                <a:gd name="T8" fmla="*/ 1 w 60"/>
                <a:gd name="T9" fmla="*/ 81 h 84"/>
                <a:gd name="T10" fmla="*/ 2 w 60"/>
                <a:gd name="T11" fmla="*/ 84 h 84"/>
                <a:gd name="T12" fmla="*/ 4 w 60"/>
                <a:gd name="T13" fmla="*/ 84 h 84"/>
                <a:gd name="T14" fmla="*/ 5 w 60"/>
                <a:gd name="T15" fmla="*/ 82 h 84"/>
                <a:gd name="T16" fmla="*/ 33 w 60"/>
                <a:gd name="T17" fmla="*/ 36 h 84"/>
                <a:gd name="T18" fmla="*/ 59 w 60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84">
                  <a:moveTo>
                    <a:pt x="59" y="0"/>
                  </a:moveTo>
                  <a:cubicBezTo>
                    <a:pt x="60" y="0"/>
                    <a:pt x="59" y="0"/>
                    <a:pt x="59" y="0"/>
                  </a:cubicBezTo>
                  <a:cubicBezTo>
                    <a:pt x="51" y="16"/>
                    <a:pt x="37" y="25"/>
                    <a:pt x="26" y="39"/>
                  </a:cubicBezTo>
                  <a:cubicBezTo>
                    <a:pt x="21" y="45"/>
                    <a:pt x="18" y="51"/>
                    <a:pt x="13" y="58"/>
                  </a:cubicBezTo>
                  <a:cubicBezTo>
                    <a:pt x="8" y="65"/>
                    <a:pt x="5" y="73"/>
                    <a:pt x="1" y="81"/>
                  </a:cubicBezTo>
                  <a:cubicBezTo>
                    <a:pt x="0" y="82"/>
                    <a:pt x="1" y="84"/>
                    <a:pt x="2" y="84"/>
                  </a:cubicBezTo>
                  <a:cubicBezTo>
                    <a:pt x="3" y="84"/>
                    <a:pt x="3" y="84"/>
                    <a:pt x="4" y="84"/>
                  </a:cubicBezTo>
                  <a:cubicBezTo>
                    <a:pt x="5" y="84"/>
                    <a:pt x="5" y="82"/>
                    <a:pt x="5" y="82"/>
                  </a:cubicBezTo>
                  <a:cubicBezTo>
                    <a:pt x="1" y="80"/>
                    <a:pt x="29" y="40"/>
                    <a:pt x="33" y="36"/>
                  </a:cubicBezTo>
                  <a:cubicBezTo>
                    <a:pt x="42" y="25"/>
                    <a:pt x="55" y="15"/>
                    <a:pt x="5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chenying0907 85"/>
            <p:cNvSpPr/>
            <p:nvPr/>
          </p:nvSpPr>
          <p:spPr bwMode="auto">
            <a:xfrm>
              <a:off x="6151563" y="1135064"/>
              <a:ext cx="115888" cy="179388"/>
            </a:xfrm>
            <a:custGeom>
              <a:avLst/>
              <a:gdLst>
                <a:gd name="T0" fmla="*/ 51 w 54"/>
                <a:gd name="T1" fmla="*/ 2 h 83"/>
                <a:gd name="T2" fmla="*/ 31 w 54"/>
                <a:gd name="T3" fmla="*/ 27 h 83"/>
                <a:gd name="T4" fmla="*/ 14 w 54"/>
                <a:gd name="T5" fmla="*/ 54 h 83"/>
                <a:gd name="T6" fmla="*/ 6 w 54"/>
                <a:gd name="T7" fmla="*/ 70 h 83"/>
                <a:gd name="T8" fmla="*/ 1 w 54"/>
                <a:gd name="T9" fmla="*/ 78 h 83"/>
                <a:gd name="T10" fmla="*/ 5 w 54"/>
                <a:gd name="T11" fmla="*/ 83 h 83"/>
                <a:gd name="T12" fmla="*/ 5 w 54"/>
                <a:gd name="T13" fmla="*/ 82 h 83"/>
                <a:gd name="T14" fmla="*/ 13 w 54"/>
                <a:gd name="T15" fmla="*/ 67 h 83"/>
                <a:gd name="T16" fmla="*/ 24 w 54"/>
                <a:gd name="T17" fmla="*/ 43 h 83"/>
                <a:gd name="T18" fmla="*/ 53 w 54"/>
                <a:gd name="T19" fmla="*/ 3 h 83"/>
                <a:gd name="T20" fmla="*/ 51 w 54"/>
                <a:gd name="T21" fmla="*/ 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83">
                  <a:moveTo>
                    <a:pt x="51" y="2"/>
                  </a:moveTo>
                  <a:cubicBezTo>
                    <a:pt x="45" y="11"/>
                    <a:pt x="37" y="18"/>
                    <a:pt x="31" y="27"/>
                  </a:cubicBezTo>
                  <a:cubicBezTo>
                    <a:pt x="24" y="35"/>
                    <a:pt x="19" y="44"/>
                    <a:pt x="14" y="54"/>
                  </a:cubicBezTo>
                  <a:cubicBezTo>
                    <a:pt x="12" y="60"/>
                    <a:pt x="10" y="65"/>
                    <a:pt x="6" y="70"/>
                  </a:cubicBezTo>
                  <a:cubicBezTo>
                    <a:pt x="5" y="72"/>
                    <a:pt x="2" y="75"/>
                    <a:pt x="1" y="78"/>
                  </a:cubicBezTo>
                  <a:cubicBezTo>
                    <a:pt x="0" y="81"/>
                    <a:pt x="1" y="83"/>
                    <a:pt x="5" y="83"/>
                  </a:cubicBezTo>
                  <a:cubicBezTo>
                    <a:pt x="5" y="83"/>
                    <a:pt x="6" y="82"/>
                    <a:pt x="5" y="82"/>
                  </a:cubicBezTo>
                  <a:cubicBezTo>
                    <a:pt x="2" y="80"/>
                    <a:pt x="12" y="69"/>
                    <a:pt x="13" y="67"/>
                  </a:cubicBezTo>
                  <a:cubicBezTo>
                    <a:pt x="17" y="59"/>
                    <a:pt x="19" y="51"/>
                    <a:pt x="24" y="43"/>
                  </a:cubicBezTo>
                  <a:cubicBezTo>
                    <a:pt x="32" y="29"/>
                    <a:pt x="45" y="18"/>
                    <a:pt x="53" y="3"/>
                  </a:cubicBezTo>
                  <a:cubicBezTo>
                    <a:pt x="54" y="1"/>
                    <a:pt x="52" y="0"/>
                    <a:pt x="51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chenying0907 86"/>
            <p:cNvSpPr/>
            <p:nvPr/>
          </p:nvSpPr>
          <p:spPr bwMode="auto">
            <a:xfrm>
              <a:off x="6169026" y="1220789"/>
              <a:ext cx="101600" cy="158750"/>
            </a:xfrm>
            <a:custGeom>
              <a:avLst/>
              <a:gdLst>
                <a:gd name="T0" fmla="*/ 43 w 47"/>
                <a:gd name="T1" fmla="*/ 1 h 74"/>
                <a:gd name="T2" fmla="*/ 0 w 47"/>
                <a:gd name="T3" fmla="*/ 72 h 74"/>
                <a:gd name="T4" fmla="*/ 3 w 47"/>
                <a:gd name="T5" fmla="*/ 73 h 74"/>
                <a:gd name="T6" fmla="*/ 46 w 47"/>
                <a:gd name="T7" fmla="*/ 3 h 74"/>
                <a:gd name="T8" fmla="*/ 43 w 47"/>
                <a:gd name="T9" fmla="*/ 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4">
                  <a:moveTo>
                    <a:pt x="43" y="1"/>
                  </a:moveTo>
                  <a:cubicBezTo>
                    <a:pt x="28" y="24"/>
                    <a:pt x="10" y="46"/>
                    <a:pt x="0" y="72"/>
                  </a:cubicBezTo>
                  <a:cubicBezTo>
                    <a:pt x="0" y="73"/>
                    <a:pt x="2" y="74"/>
                    <a:pt x="3" y="73"/>
                  </a:cubicBezTo>
                  <a:cubicBezTo>
                    <a:pt x="16" y="49"/>
                    <a:pt x="31" y="26"/>
                    <a:pt x="46" y="3"/>
                  </a:cubicBezTo>
                  <a:cubicBezTo>
                    <a:pt x="47" y="1"/>
                    <a:pt x="44" y="0"/>
                    <a:pt x="4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chenying0907 87"/>
            <p:cNvSpPr/>
            <p:nvPr/>
          </p:nvSpPr>
          <p:spPr bwMode="auto">
            <a:xfrm>
              <a:off x="6164263" y="1220789"/>
              <a:ext cx="141288" cy="223838"/>
            </a:xfrm>
            <a:custGeom>
              <a:avLst/>
              <a:gdLst>
                <a:gd name="T0" fmla="*/ 62 w 65"/>
                <a:gd name="T1" fmla="*/ 2 h 104"/>
                <a:gd name="T2" fmla="*/ 46 w 65"/>
                <a:gd name="T3" fmla="*/ 27 h 104"/>
                <a:gd name="T4" fmla="*/ 29 w 65"/>
                <a:gd name="T5" fmla="*/ 52 h 104"/>
                <a:gd name="T6" fmla="*/ 0 w 65"/>
                <a:gd name="T7" fmla="*/ 102 h 104"/>
                <a:gd name="T8" fmla="*/ 2 w 65"/>
                <a:gd name="T9" fmla="*/ 103 h 104"/>
                <a:gd name="T10" fmla="*/ 17 w 65"/>
                <a:gd name="T11" fmla="*/ 74 h 104"/>
                <a:gd name="T12" fmla="*/ 35 w 65"/>
                <a:gd name="T13" fmla="*/ 49 h 104"/>
                <a:gd name="T14" fmla="*/ 53 w 65"/>
                <a:gd name="T15" fmla="*/ 22 h 104"/>
                <a:gd name="T16" fmla="*/ 65 w 65"/>
                <a:gd name="T17" fmla="*/ 3 h 104"/>
                <a:gd name="T18" fmla="*/ 62 w 65"/>
                <a:gd name="T19" fmla="*/ 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104">
                  <a:moveTo>
                    <a:pt x="62" y="2"/>
                  </a:moveTo>
                  <a:cubicBezTo>
                    <a:pt x="59" y="12"/>
                    <a:pt x="51" y="19"/>
                    <a:pt x="46" y="27"/>
                  </a:cubicBezTo>
                  <a:cubicBezTo>
                    <a:pt x="40" y="35"/>
                    <a:pt x="35" y="43"/>
                    <a:pt x="29" y="52"/>
                  </a:cubicBezTo>
                  <a:cubicBezTo>
                    <a:pt x="18" y="68"/>
                    <a:pt x="7" y="83"/>
                    <a:pt x="0" y="102"/>
                  </a:cubicBezTo>
                  <a:cubicBezTo>
                    <a:pt x="0" y="103"/>
                    <a:pt x="1" y="104"/>
                    <a:pt x="2" y="103"/>
                  </a:cubicBezTo>
                  <a:cubicBezTo>
                    <a:pt x="8" y="94"/>
                    <a:pt x="11" y="84"/>
                    <a:pt x="17" y="74"/>
                  </a:cubicBezTo>
                  <a:cubicBezTo>
                    <a:pt x="22" y="66"/>
                    <a:pt x="29" y="58"/>
                    <a:pt x="35" y="49"/>
                  </a:cubicBezTo>
                  <a:cubicBezTo>
                    <a:pt x="41" y="40"/>
                    <a:pt x="46" y="31"/>
                    <a:pt x="53" y="22"/>
                  </a:cubicBezTo>
                  <a:cubicBezTo>
                    <a:pt x="58" y="16"/>
                    <a:pt x="62" y="10"/>
                    <a:pt x="65" y="3"/>
                  </a:cubicBezTo>
                  <a:cubicBezTo>
                    <a:pt x="65" y="1"/>
                    <a:pt x="63" y="0"/>
                    <a:pt x="62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chenying0907 88"/>
            <p:cNvSpPr/>
            <p:nvPr/>
          </p:nvSpPr>
          <p:spPr bwMode="auto">
            <a:xfrm>
              <a:off x="6173788" y="1285876"/>
              <a:ext cx="138113" cy="233363"/>
            </a:xfrm>
            <a:custGeom>
              <a:avLst/>
              <a:gdLst>
                <a:gd name="T0" fmla="*/ 61 w 64"/>
                <a:gd name="T1" fmla="*/ 1 h 109"/>
                <a:gd name="T2" fmla="*/ 44 w 64"/>
                <a:gd name="T3" fmla="*/ 27 h 109"/>
                <a:gd name="T4" fmla="*/ 25 w 64"/>
                <a:gd name="T5" fmla="*/ 57 h 109"/>
                <a:gd name="T6" fmla="*/ 9 w 64"/>
                <a:gd name="T7" fmla="*/ 88 h 109"/>
                <a:gd name="T8" fmla="*/ 1 w 64"/>
                <a:gd name="T9" fmla="*/ 107 h 109"/>
                <a:gd name="T10" fmla="*/ 3 w 64"/>
                <a:gd name="T11" fmla="*/ 107 h 109"/>
                <a:gd name="T12" fmla="*/ 15 w 64"/>
                <a:gd name="T13" fmla="*/ 82 h 109"/>
                <a:gd name="T14" fmla="*/ 29 w 64"/>
                <a:gd name="T15" fmla="*/ 55 h 109"/>
                <a:gd name="T16" fmla="*/ 45 w 64"/>
                <a:gd name="T17" fmla="*/ 32 h 109"/>
                <a:gd name="T18" fmla="*/ 63 w 64"/>
                <a:gd name="T19" fmla="*/ 3 h 109"/>
                <a:gd name="T20" fmla="*/ 61 w 64"/>
                <a:gd name="T21" fmla="*/ 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109">
                  <a:moveTo>
                    <a:pt x="61" y="1"/>
                  </a:moveTo>
                  <a:cubicBezTo>
                    <a:pt x="54" y="9"/>
                    <a:pt x="49" y="18"/>
                    <a:pt x="44" y="27"/>
                  </a:cubicBezTo>
                  <a:cubicBezTo>
                    <a:pt x="38" y="38"/>
                    <a:pt x="30" y="46"/>
                    <a:pt x="25" y="57"/>
                  </a:cubicBezTo>
                  <a:cubicBezTo>
                    <a:pt x="19" y="67"/>
                    <a:pt x="14" y="77"/>
                    <a:pt x="9" y="88"/>
                  </a:cubicBezTo>
                  <a:cubicBezTo>
                    <a:pt x="5" y="94"/>
                    <a:pt x="0" y="99"/>
                    <a:pt x="1" y="107"/>
                  </a:cubicBezTo>
                  <a:cubicBezTo>
                    <a:pt x="1" y="109"/>
                    <a:pt x="3" y="108"/>
                    <a:pt x="3" y="107"/>
                  </a:cubicBezTo>
                  <a:cubicBezTo>
                    <a:pt x="6" y="98"/>
                    <a:pt x="11" y="91"/>
                    <a:pt x="15" y="82"/>
                  </a:cubicBezTo>
                  <a:cubicBezTo>
                    <a:pt x="20" y="73"/>
                    <a:pt x="24" y="64"/>
                    <a:pt x="29" y="55"/>
                  </a:cubicBezTo>
                  <a:cubicBezTo>
                    <a:pt x="34" y="47"/>
                    <a:pt x="40" y="40"/>
                    <a:pt x="45" y="32"/>
                  </a:cubicBezTo>
                  <a:cubicBezTo>
                    <a:pt x="51" y="22"/>
                    <a:pt x="55" y="12"/>
                    <a:pt x="63" y="3"/>
                  </a:cubicBezTo>
                  <a:cubicBezTo>
                    <a:pt x="64" y="2"/>
                    <a:pt x="62" y="0"/>
                    <a:pt x="6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chenying0907 89"/>
            <p:cNvSpPr/>
            <p:nvPr/>
          </p:nvSpPr>
          <p:spPr bwMode="auto">
            <a:xfrm>
              <a:off x="6173788" y="1330326"/>
              <a:ext cx="157163" cy="236538"/>
            </a:xfrm>
            <a:custGeom>
              <a:avLst/>
              <a:gdLst>
                <a:gd name="T0" fmla="*/ 71 w 73"/>
                <a:gd name="T1" fmla="*/ 1 h 110"/>
                <a:gd name="T2" fmla="*/ 62 w 73"/>
                <a:gd name="T3" fmla="*/ 15 h 110"/>
                <a:gd name="T4" fmla="*/ 49 w 73"/>
                <a:gd name="T5" fmla="*/ 30 h 110"/>
                <a:gd name="T6" fmla="*/ 32 w 73"/>
                <a:gd name="T7" fmla="*/ 58 h 110"/>
                <a:gd name="T8" fmla="*/ 0 w 73"/>
                <a:gd name="T9" fmla="*/ 108 h 110"/>
                <a:gd name="T10" fmla="*/ 3 w 73"/>
                <a:gd name="T11" fmla="*/ 109 h 110"/>
                <a:gd name="T12" fmla="*/ 3 w 73"/>
                <a:gd name="T13" fmla="*/ 109 h 110"/>
                <a:gd name="T14" fmla="*/ 3 w 73"/>
                <a:gd name="T15" fmla="*/ 108 h 110"/>
                <a:gd name="T16" fmla="*/ 8 w 73"/>
                <a:gd name="T17" fmla="*/ 102 h 110"/>
                <a:gd name="T18" fmla="*/ 7 w 73"/>
                <a:gd name="T19" fmla="*/ 101 h 110"/>
                <a:gd name="T20" fmla="*/ 35 w 73"/>
                <a:gd name="T21" fmla="*/ 58 h 110"/>
                <a:gd name="T22" fmla="*/ 55 w 73"/>
                <a:gd name="T23" fmla="*/ 28 h 110"/>
                <a:gd name="T24" fmla="*/ 73 w 73"/>
                <a:gd name="T25" fmla="*/ 2 h 110"/>
                <a:gd name="T26" fmla="*/ 71 w 73"/>
                <a:gd name="T27" fmla="*/ 1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110">
                  <a:moveTo>
                    <a:pt x="71" y="1"/>
                  </a:moveTo>
                  <a:cubicBezTo>
                    <a:pt x="68" y="5"/>
                    <a:pt x="65" y="10"/>
                    <a:pt x="62" y="15"/>
                  </a:cubicBezTo>
                  <a:cubicBezTo>
                    <a:pt x="58" y="20"/>
                    <a:pt x="53" y="25"/>
                    <a:pt x="49" y="30"/>
                  </a:cubicBezTo>
                  <a:cubicBezTo>
                    <a:pt x="42" y="38"/>
                    <a:pt x="37" y="49"/>
                    <a:pt x="32" y="58"/>
                  </a:cubicBezTo>
                  <a:cubicBezTo>
                    <a:pt x="21" y="74"/>
                    <a:pt x="6" y="88"/>
                    <a:pt x="0" y="108"/>
                  </a:cubicBezTo>
                  <a:cubicBezTo>
                    <a:pt x="0" y="110"/>
                    <a:pt x="2" y="110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8"/>
                  </a:cubicBezTo>
                  <a:cubicBezTo>
                    <a:pt x="5" y="106"/>
                    <a:pt x="6" y="104"/>
                    <a:pt x="8" y="102"/>
                  </a:cubicBezTo>
                  <a:cubicBezTo>
                    <a:pt x="8" y="101"/>
                    <a:pt x="8" y="101"/>
                    <a:pt x="7" y="101"/>
                  </a:cubicBezTo>
                  <a:cubicBezTo>
                    <a:pt x="15" y="86"/>
                    <a:pt x="26" y="73"/>
                    <a:pt x="35" y="58"/>
                  </a:cubicBezTo>
                  <a:cubicBezTo>
                    <a:pt x="42" y="48"/>
                    <a:pt x="46" y="37"/>
                    <a:pt x="55" y="28"/>
                  </a:cubicBezTo>
                  <a:cubicBezTo>
                    <a:pt x="62" y="20"/>
                    <a:pt x="67" y="10"/>
                    <a:pt x="73" y="2"/>
                  </a:cubicBezTo>
                  <a:cubicBezTo>
                    <a:pt x="73" y="1"/>
                    <a:pt x="72" y="0"/>
                    <a:pt x="7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chenying0907 90"/>
            <p:cNvSpPr/>
            <p:nvPr/>
          </p:nvSpPr>
          <p:spPr bwMode="auto">
            <a:xfrm>
              <a:off x="6200776" y="1408114"/>
              <a:ext cx="106363" cy="195263"/>
            </a:xfrm>
            <a:custGeom>
              <a:avLst/>
              <a:gdLst>
                <a:gd name="T0" fmla="*/ 45 w 49"/>
                <a:gd name="T1" fmla="*/ 2 h 91"/>
                <a:gd name="T2" fmla="*/ 11 w 49"/>
                <a:gd name="T3" fmla="*/ 55 h 91"/>
                <a:gd name="T4" fmla="*/ 5 w 49"/>
                <a:gd name="T5" fmla="*/ 80 h 91"/>
                <a:gd name="T6" fmla="*/ 7 w 49"/>
                <a:gd name="T7" fmla="*/ 80 h 91"/>
                <a:gd name="T8" fmla="*/ 11 w 49"/>
                <a:gd name="T9" fmla="*/ 76 h 91"/>
                <a:gd name="T10" fmla="*/ 6 w 49"/>
                <a:gd name="T11" fmla="*/ 90 h 91"/>
                <a:gd name="T12" fmla="*/ 7 w 49"/>
                <a:gd name="T13" fmla="*/ 91 h 91"/>
                <a:gd name="T14" fmla="*/ 16 w 49"/>
                <a:gd name="T15" fmla="*/ 70 h 91"/>
                <a:gd name="T16" fmla="*/ 15 w 49"/>
                <a:gd name="T17" fmla="*/ 69 h 91"/>
                <a:gd name="T18" fmla="*/ 14 w 49"/>
                <a:gd name="T19" fmla="*/ 71 h 91"/>
                <a:gd name="T20" fmla="*/ 13 w 49"/>
                <a:gd name="T21" fmla="*/ 72 h 91"/>
                <a:gd name="T22" fmla="*/ 12 w 49"/>
                <a:gd name="T23" fmla="*/ 73 h 91"/>
                <a:gd name="T24" fmla="*/ 9 w 49"/>
                <a:gd name="T25" fmla="*/ 75 h 91"/>
                <a:gd name="T26" fmla="*/ 7 w 49"/>
                <a:gd name="T27" fmla="*/ 74 h 91"/>
                <a:gd name="T28" fmla="*/ 11 w 49"/>
                <a:gd name="T29" fmla="*/ 65 h 91"/>
                <a:gd name="T30" fmla="*/ 18 w 49"/>
                <a:gd name="T31" fmla="*/ 51 h 91"/>
                <a:gd name="T32" fmla="*/ 48 w 49"/>
                <a:gd name="T33" fmla="*/ 3 h 91"/>
                <a:gd name="T34" fmla="*/ 45 w 49"/>
                <a:gd name="T35" fmla="*/ 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" h="91">
                  <a:moveTo>
                    <a:pt x="45" y="2"/>
                  </a:moveTo>
                  <a:cubicBezTo>
                    <a:pt x="33" y="19"/>
                    <a:pt x="21" y="36"/>
                    <a:pt x="11" y="55"/>
                  </a:cubicBezTo>
                  <a:cubicBezTo>
                    <a:pt x="9" y="61"/>
                    <a:pt x="0" y="74"/>
                    <a:pt x="5" y="80"/>
                  </a:cubicBezTo>
                  <a:cubicBezTo>
                    <a:pt x="6" y="81"/>
                    <a:pt x="6" y="80"/>
                    <a:pt x="7" y="80"/>
                  </a:cubicBezTo>
                  <a:cubicBezTo>
                    <a:pt x="8" y="78"/>
                    <a:pt x="9" y="77"/>
                    <a:pt x="11" y="76"/>
                  </a:cubicBezTo>
                  <a:cubicBezTo>
                    <a:pt x="9" y="80"/>
                    <a:pt x="7" y="85"/>
                    <a:pt x="6" y="90"/>
                  </a:cubicBezTo>
                  <a:cubicBezTo>
                    <a:pt x="6" y="91"/>
                    <a:pt x="7" y="91"/>
                    <a:pt x="7" y="91"/>
                  </a:cubicBezTo>
                  <a:cubicBezTo>
                    <a:pt x="12" y="85"/>
                    <a:pt x="13" y="77"/>
                    <a:pt x="16" y="70"/>
                  </a:cubicBezTo>
                  <a:cubicBezTo>
                    <a:pt x="17" y="69"/>
                    <a:pt x="15" y="69"/>
                    <a:pt x="15" y="69"/>
                  </a:cubicBezTo>
                  <a:cubicBezTo>
                    <a:pt x="15" y="70"/>
                    <a:pt x="14" y="71"/>
                    <a:pt x="14" y="71"/>
                  </a:cubicBezTo>
                  <a:cubicBezTo>
                    <a:pt x="13" y="71"/>
                    <a:pt x="13" y="71"/>
                    <a:pt x="13" y="72"/>
                  </a:cubicBezTo>
                  <a:cubicBezTo>
                    <a:pt x="13" y="72"/>
                    <a:pt x="13" y="72"/>
                    <a:pt x="12" y="73"/>
                  </a:cubicBezTo>
                  <a:cubicBezTo>
                    <a:pt x="11" y="74"/>
                    <a:pt x="10" y="75"/>
                    <a:pt x="9" y="75"/>
                  </a:cubicBezTo>
                  <a:cubicBezTo>
                    <a:pt x="7" y="76"/>
                    <a:pt x="7" y="75"/>
                    <a:pt x="7" y="74"/>
                  </a:cubicBezTo>
                  <a:cubicBezTo>
                    <a:pt x="7" y="72"/>
                    <a:pt x="10" y="67"/>
                    <a:pt x="11" y="65"/>
                  </a:cubicBezTo>
                  <a:cubicBezTo>
                    <a:pt x="13" y="60"/>
                    <a:pt x="15" y="55"/>
                    <a:pt x="18" y="51"/>
                  </a:cubicBezTo>
                  <a:cubicBezTo>
                    <a:pt x="26" y="34"/>
                    <a:pt x="37" y="19"/>
                    <a:pt x="48" y="3"/>
                  </a:cubicBezTo>
                  <a:cubicBezTo>
                    <a:pt x="49" y="2"/>
                    <a:pt x="46" y="0"/>
                    <a:pt x="45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_组合 2"/>
          <p:cNvGrpSpPr/>
          <p:nvPr>
            <p:custDataLst>
              <p:tags r:id="rId1"/>
            </p:custDataLst>
          </p:nvPr>
        </p:nvGrpSpPr>
        <p:grpSpPr>
          <a:xfrm>
            <a:off x="1187486" y="420240"/>
            <a:ext cx="591924" cy="890154"/>
            <a:chOff x="3327401" y="4108451"/>
            <a:chExt cx="620713" cy="933450"/>
          </a:xfrm>
          <a:solidFill>
            <a:schemeClr val="accent3"/>
          </a:solidFill>
        </p:grpSpPr>
        <p:sp>
          <p:nvSpPr>
            <p:cNvPr id="4" name="chenying0907 384"/>
            <p:cNvSpPr>
              <a:spLocks noEditPoints="1"/>
            </p:cNvSpPr>
            <p:nvPr/>
          </p:nvSpPr>
          <p:spPr bwMode="auto">
            <a:xfrm>
              <a:off x="3327401" y="4108451"/>
              <a:ext cx="620713" cy="933450"/>
            </a:xfrm>
            <a:custGeom>
              <a:avLst/>
              <a:gdLst>
                <a:gd name="T0" fmla="*/ 269 w 288"/>
                <a:gd name="T1" fmla="*/ 376 h 435"/>
                <a:gd name="T2" fmla="*/ 270 w 288"/>
                <a:gd name="T3" fmla="*/ 345 h 435"/>
                <a:gd name="T4" fmla="*/ 244 w 288"/>
                <a:gd name="T5" fmla="*/ 271 h 435"/>
                <a:gd name="T6" fmla="*/ 166 w 288"/>
                <a:gd name="T7" fmla="*/ 79 h 435"/>
                <a:gd name="T8" fmla="*/ 92 w 288"/>
                <a:gd name="T9" fmla="*/ 2 h 435"/>
                <a:gd name="T10" fmla="*/ 51 w 288"/>
                <a:gd name="T11" fmla="*/ 16 h 435"/>
                <a:gd name="T12" fmla="*/ 24 w 288"/>
                <a:gd name="T13" fmla="*/ 114 h 435"/>
                <a:gd name="T14" fmla="*/ 50 w 288"/>
                <a:gd name="T15" fmla="*/ 235 h 435"/>
                <a:gd name="T16" fmla="*/ 61 w 288"/>
                <a:gd name="T17" fmla="*/ 258 h 435"/>
                <a:gd name="T18" fmla="*/ 61 w 288"/>
                <a:gd name="T19" fmla="*/ 273 h 435"/>
                <a:gd name="T20" fmla="*/ 97 w 288"/>
                <a:gd name="T21" fmla="*/ 252 h 435"/>
                <a:gd name="T22" fmla="*/ 75 w 288"/>
                <a:gd name="T23" fmla="*/ 250 h 435"/>
                <a:gd name="T24" fmla="*/ 31 w 288"/>
                <a:gd name="T25" fmla="*/ 187 h 435"/>
                <a:gd name="T26" fmla="*/ 26 w 288"/>
                <a:gd name="T27" fmla="*/ 122 h 435"/>
                <a:gd name="T28" fmla="*/ 54 w 288"/>
                <a:gd name="T29" fmla="*/ 195 h 435"/>
                <a:gd name="T30" fmla="*/ 91 w 288"/>
                <a:gd name="T31" fmla="*/ 231 h 435"/>
                <a:gd name="T32" fmla="*/ 133 w 288"/>
                <a:gd name="T33" fmla="*/ 318 h 435"/>
                <a:gd name="T34" fmla="*/ 178 w 288"/>
                <a:gd name="T35" fmla="*/ 347 h 435"/>
                <a:gd name="T36" fmla="*/ 207 w 288"/>
                <a:gd name="T37" fmla="*/ 392 h 435"/>
                <a:gd name="T38" fmla="*/ 263 w 288"/>
                <a:gd name="T39" fmla="*/ 408 h 435"/>
                <a:gd name="T40" fmla="*/ 168 w 288"/>
                <a:gd name="T41" fmla="*/ 422 h 435"/>
                <a:gd name="T42" fmla="*/ 98 w 288"/>
                <a:gd name="T43" fmla="*/ 424 h 435"/>
                <a:gd name="T44" fmla="*/ 47 w 288"/>
                <a:gd name="T45" fmla="*/ 427 h 435"/>
                <a:gd name="T46" fmla="*/ 79 w 288"/>
                <a:gd name="T47" fmla="*/ 434 h 435"/>
                <a:gd name="T48" fmla="*/ 133 w 288"/>
                <a:gd name="T49" fmla="*/ 425 h 435"/>
                <a:gd name="T50" fmla="*/ 219 w 288"/>
                <a:gd name="T51" fmla="*/ 428 h 435"/>
                <a:gd name="T52" fmla="*/ 271 w 288"/>
                <a:gd name="T53" fmla="*/ 417 h 435"/>
                <a:gd name="T54" fmla="*/ 287 w 288"/>
                <a:gd name="T55" fmla="*/ 418 h 435"/>
                <a:gd name="T56" fmla="*/ 91 w 288"/>
                <a:gd name="T57" fmla="*/ 268 h 435"/>
                <a:gd name="T58" fmla="*/ 80 w 288"/>
                <a:gd name="T59" fmla="*/ 273 h 435"/>
                <a:gd name="T60" fmla="*/ 78 w 288"/>
                <a:gd name="T61" fmla="*/ 261 h 435"/>
                <a:gd name="T62" fmla="*/ 84 w 288"/>
                <a:gd name="T63" fmla="*/ 218 h 435"/>
                <a:gd name="T64" fmla="*/ 44 w 288"/>
                <a:gd name="T65" fmla="*/ 138 h 435"/>
                <a:gd name="T66" fmla="*/ 36 w 288"/>
                <a:gd name="T67" fmla="*/ 113 h 435"/>
                <a:gd name="T68" fmla="*/ 84 w 288"/>
                <a:gd name="T69" fmla="*/ 16 h 435"/>
                <a:gd name="T70" fmla="*/ 90 w 288"/>
                <a:gd name="T71" fmla="*/ 15 h 435"/>
                <a:gd name="T72" fmla="*/ 159 w 288"/>
                <a:gd name="T73" fmla="*/ 95 h 435"/>
                <a:gd name="T74" fmla="*/ 178 w 288"/>
                <a:gd name="T75" fmla="*/ 165 h 435"/>
                <a:gd name="T76" fmla="*/ 131 w 288"/>
                <a:gd name="T77" fmla="*/ 197 h 435"/>
                <a:gd name="T78" fmla="*/ 84 w 288"/>
                <a:gd name="T79" fmla="*/ 218 h 435"/>
                <a:gd name="T80" fmla="*/ 144 w 288"/>
                <a:gd name="T81" fmla="*/ 309 h 435"/>
                <a:gd name="T82" fmla="*/ 102 w 288"/>
                <a:gd name="T83" fmla="*/ 232 h 435"/>
                <a:gd name="T84" fmla="*/ 109 w 288"/>
                <a:gd name="T85" fmla="*/ 223 h 435"/>
                <a:gd name="T86" fmla="*/ 184 w 288"/>
                <a:gd name="T87" fmla="*/ 183 h 435"/>
                <a:gd name="T88" fmla="*/ 231 w 288"/>
                <a:gd name="T89" fmla="*/ 280 h 435"/>
                <a:gd name="T90" fmla="*/ 185 w 288"/>
                <a:gd name="T91" fmla="*/ 328 h 435"/>
                <a:gd name="T92" fmla="*/ 258 w 288"/>
                <a:gd name="T93" fmla="*/ 366 h 435"/>
                <a:gd name="T94" fmla="*/ 229 w 288"/>
                <a:gd name="T95" fmla="*/ 373 h 435"/>
                <a:gd name="T96" fmla="*/ 198 w 288"/>
                <a:gd name="T97" fmla="*/ 358 h 435"/>
                <a:gd name="T98" fmla="*/ 198 w 288"/>
                <a:gd name="T99" fmla="*/ 336 h 435"/>
                <a:gd name="T100" fmla="*/ 219 w 288"/>
                <a:gd name="T101" fmla="*/ 339 h 435"/>
                <a:gd name="T102" fmla="*/ 225 w 288"/>
                <a:gd name="T103" fmla="*/ 350 h 435"/>
                <a:gd name="T104" fmla="*/ 232 w 288"/>
                <a:gd name="T105" fmla="*/ 365 h 435"/>
                <a:gd name="T106" fmla="*/ 236 w 288"/>
                <a:gd name="T107" fmla="*/ 345 h 435"/>
                <a:gd name="T108" fmla="*/ 226 w 288"/>
                <a:gd name="T109" fmla="*/ 334 h 435"/>
                <a:gd name="T110" fmla="*/ 232 w 288"/>
                <a:gd name="T111" fmla="*/ 313 h 435"/>
                <a:gd name="T112" fmla="*/ 261 w 288"/>
                <a:gd name="T113" fmla="*/ 35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8" h="435">
                  <a:moveTo>
                    <a:pt x="273" y="394"/>
                  </a:moveTo>
                  <a:cubicBezTo>
                    <a:pt x="270" y="389"/>
                    <a:pt x="268" y="382"/>
                    <a:pt x="269" y="376"/>
                  </a:cubicBezTo>
                  <a:cubicBezTo>
                    <a:pt x="269" y="369"/>
                    <a:pt x="273" y="369"/>
                    <a:pt x="275" y="363"/>
                  </a:cubicBezTo>
                  <a:cubicBezTo>
                    <a:pt x="278" y="355"/>
                    <a:pt x="274" y="351"/>
                    <a:pt x="270" y="345"/>
                  </a:cubicBezTo>
                  <a:cubicBezTo>
                    <a:pt x="259" y="333"/>
                    <a:pt x="249" y="319"/>
                    <a:pt x="241" y="305"/>
                  </a:cubicBezTo>
                  <a:cubicBezTo>
                    <a:pt x="250" y="296"/>
                    <a:pt x="247" y="282"/>
                    <a:pt x="244" y="271"/>
                  </a:cubicBezTo>
                  <a:cubicBezTo>
                    <a:pt x="233" y="234"/>
                    <a:pt x="212" y="203"/>
                    <a:pt x="193" y="170"/>
                  </a:cubicBezTo>
                  <a:cubicBezTo>
                    <a:pt x="203" y="143"/>
                    <a:pt x="179" y="100"/>
                    <a:pt x="166" y="79"/>
                  </a:cubicBezTo>
                  <a:cubicBezTo>
                    <a:pt x="153" y="56"/>
                    <a:pt x="141" y="31"/>
                    <a:pt x="120" y="15"/>
                  </a:cubicBezTo>
                  <a:cubicBezTo>
                    <a:pt x="112" y="9"/>
                    <a:pt x="102" y="3"/>
                    <a:pt x="92" y="2"/>
                  </a:cubicBezTo>
                  <a:cubicBezTo>
                    <a:pt x="78" y="0"/>
                    <a:pt x="66" y="9"/>
                    <a:pt x="53" y="13"/>
                  </a:cubicBezTo>
                  <a:cubicBezTo>
                    <a:pt x="52" y="14"/>
                    <a:pt x="51" y="15"/>
                    <a:pt x="51" y="16"/>
                  </a:cubicBezTo>
                  <a:cubicBezTo>
                    <a:pt x="28" y="27"/>
                    <a:pt x="13" y="53"/>
                    <a:pt x="17" y="82"/>
                  </a:cubicBezTo>
                  <a:cubicBezTo>
                    <a:pt x="18" y="93"/>
                    <a:pt x="20" y="103"/>
                    <a:pt x="24" y="114"/>
                  </a:cubicBezTo>
                  <a:cubicBezTo>
                    <a:pt x="0" y="124"/>
                    <a:pt x="6" y="154"/>
                    <a:pt x="15" y="175"/>
                  </a:cubicBezTo>
                  <a:cubicBezTo>
                    <a:pt x="25" y="197"/>
                    <a:pt x="37" y="215"/>
                    <a:pt x="50" y="235"/>
                  </a:cubicBezTo>
                  <a:cubicBezTo>
                    <a:pt x="53" y="239"/>
                    <a:pt x="58" y="245"/>
                    <a:pt x="60" y="250"/>
                  </a:cubicBezTo>
                  <a:cubicBezTo>
                    <a:pt x="61" y="253"/>
                    <a:pt x="61" y="255"/>
                    <a:pt x="61" y="258"/>
                  </a:cubicBezTo>
                  <a:cubicBezTo>
                    <a:pt x="61" y="258"/>
                    <a:pt x="61" y="259"/>
                    <a:pt x="61" y="259"/>
                  </a:cubicBezTo>
                  <a:cubicBezTo>
                    <a:pt x="61" y="263"/>
                    <a:pt x="60" y="268"/>
                    <a:pt x="61" y="273"/>
                  </a:cubicBezTo>
                  <a:cubicBezTo>
                    <a:pt x="64" y="295"/>
                    <a:pt x="94" y="303"/>
                    <a:pt x="101" y="279"/>
                  </a:cubicBezTo>
                  <a:cubicBezTo>
                    <a:pt x="103" y="271"/>
                    <a:pt x="104" y="258"/>
                    <a:pt x="97" y="252"/>
                  </a:cubicBezTo>
                  <a:cubicBezTo>
                    <a:pt x="90" y="245"/>
                    <a:pt x="82" y="247"/>
                    <a:pt x="75" y="250"/>
                  </a:cubicBezTo>
                  <a:cubicBezTo>
                    <a:pt x="75" y="250"/>
                    <a:pt x="75" y="250"/>
                    <a:pt x="75" y="250"/>
                  </a:cubicBezTo>
                  <a:cubicBezTo>
                    <a:pt x="73" y="245"/>
                    <a:pt x="68" y="241"/>
                    <a:pt x="65" y="237"/>
                  </a:cubicBezTo>
                  <a:cubicBezTo>
                    <a:pt x="52" y="222"/>
                    <a:pt x="40" y="206"/>
                    <a:pt x="31" y="187"/>
                  </a:cubicBezTo>
                  <a:cubicBezTo>
                    <a:pt x="26" y="177"/>
                    <a:pt x="17" y="163"/>
                    <a:pt x="16" y="152"/>
                  </a:cubicBezTo>
                  <a:cubicBezTo>
                    <a:pt x="14" y="141"/>
                    <a:pt x="17" y="129"/>
                    <a:pt x="26" y="122"/>
                  </a:cubicBezTo>
                  <a:cubicBezTo>
                    <a:pt x="30" y="135"/>
                    <a:pt x="35" y="148"/>
                    <a:pt x="39" y="161"/>
                  </a:cubicBezTo>
                  <a:cubicBezTo>
                    <a:pt x="42" y="174"/>
                    <a:pt x="47" y="184"/>
                    <a:pt x="54" y="195"/>
                  </a:cubicBezTo>
                  <a:cubicBezTo>
                    <a:pt x="60" y="205"/>
                    <a:pt x="64" y="218"/>
                    <a:pt x="71" y="226"/>
                  </a:cubicBezTo>
                  <a:cubicBezTo>
                    <a:pt x="77" y="233"/>
                    <a:pt x="84" y="233"/>
                    <a:pt x="91" y="231"/>
                  </a:cubicBezTo>
                  <a:cubicBezTo>
                    <a:pt x="98" y="243"/>
                    <a:pt x="101" y="260"/>
                    <a:pt x="108" y="272"/>
                  </a:cubicBezTo>
                  <a:cubicBezTo>
                    <a:pt x="117" y="287"/>
                    <a:pt x="125" y="303"/>
                    <a:pt x="133" y="318"/>
                  </a:cubicBezTo>
                  <a:cubicBezTo>
                    <a:pt x="139" y="329"/>
                    <a:pt x="146" y="348"/>
                    <a:pt x="160" y="350"/>
                  </a:cubicBezTo>
                  <a:cubicBezTo>
                    <a:pt x="165" y="350"/>
                    <a:pt x="171" y="349"/>
                    <a:pt x="178" y="347"/>
                  </a:cubicBezTo>
                  <a:cubicBezTo>
                    <a:pt x="183" y="354"/>
                    <a:pt x="187" y="362"/>
                    <a:pt x="191" y="370"/>
                  </a:cubicBezTo>
                  <a:cubicBezTo>
                    <a:pt x="195" y="377"/>
                    <a:pt x="199" y="390"/>
                    <a:pt x="207" y="392"/>
                  </a:cubicBezTo>
                  <a:cubicBezTo>
                    <a:pt x="221" y="396"/>
                    <a:pt x="230" y="381"/>
                    <a:pt x="245" y="389"/>
                  </a:cubicBezTo>
                  <a:cubicBezTo>
                    <a:pt x="253" y="393"/>
                    <a:pt x="258" y="401"/>
                    <a:pt x="263" y="408"/>
                  </a:cubicBezTo>
                  <a:cubicBezTo>
                    <a:pt x="255" y="407"/>
                    <a:pt x="247" y="408"/>
                    <a:pt x="239" y="410"/>
                  </a:cubicBezTo>
                  <a:cubicBezTo>
                    <a:pt x="215" y="416"/>
                    <a:pt x="193" y="426"/>
                    <a:pt x="168" y="422"/>
                  </a:cubicBezTo>
                  <a:cubicBezTo>
                    <a:pt x="148" y="420"/>
                    <a:pt x="135" y="414"/>
                    <a:pt x="115" y="420"/>
                  </a:cubicBezTo>
                  <a:cubicBezTo>
                    <a:pt x="110" y="421"/>
                    <a:pt x="104" y="423"/>
                    <a:pt x="98" y="424"/>
                  </a:cubicBezTo>
                  <a:cubicBezTo>
                    <a:pt x="88" y="427"/>
                    <a:pt x="84" y="425"/>
                    <a:pt x="74" y="424"/>
                  </a:cubicBezTo>
                  <a:cubicBezTo>
                    <a:pt x="65" y="424"/>
                    <a:pt x="56" y="427"/>
                    <a:pt x="47" y="427"/>
                  </a:cubicBezTo>
                  <a:cubicBezTo>
                    <a:pt x="42" y="428"/>
                    <a:pt x="42" y="434"/>
                    <a:pt x="47" y="434"/>
                  </a:cubicBezTo>
                  <a:cubicBezTo>
                    <a:pt x="58" y="435"/>
                    <a:pt x="68" y="433"/>
                    <a:pt x="79" y="434"/>
                  </a:cubicBezTo>
                  <a:cubicBezTo>
                    <a:pt x="87" y="435"/>
                    <a:pt x="93" y="435"/>
                    <a:pt x="101" y="433"/>
                  </a:cubicBezTo>
                  <a:cubicBezTo>
                    <a:pt x="111" y="430"/>
                    <a:pt x="122" y="425"/>
                    <a:pt x="133" y="425"/>
                  </a:cubicBezTo>
                  <a:cubicBezTo>
                    <a:pt x="144" y="425"/>
                    <a:pt x="156" y="430"/>
                    <a:pt x="167" y="432"/>
                  </a:cubicBezTo>
                  <a:cubicBezTo>
                    <a:pt x="184" y="435"/>
                    <a:pt x="202" y="432"/>
                    <a:pt x="219" y="428"/>
                  </a:cubicBezTo>
                  <a:cubicBezTo>
                    <a:pt x="228" y="425"/>
                    <a:pt x="236" y="421"/>
                    <a:pt x="244" y="419"/>
                  </a:cubicBezTo>
                  <a:cubicBezTo>
                    <a:pt x="253" y="417"/>
                    <a:pt x="262" y="417"/>
                    <a:pt x="271" y="417"/>
                  </a:cubicBezTo>
                  <a:cubicBezTo>
                    <a:pt x="273" y="419"/>
                    <a:pt x="275" y="421"/>
                    <a:pt x="276" y="422"/>
                  </a:cubicBezTo>
                  <a:cubicBezTo>
                    <a:pt x="280" y="425"/>
                    <a:pt x="288" y="424"/>
                    <a:pt x="287" y="418"/>
                  </a:cubicBezTo>
                  <a:cubicBezTo>
                    <a:pt x="286" y="407"/>
                    <a:pt x="279" y="402"/>
                    <a:pt x="273" y="394"/>
                  </a:cubicBezTo>
                  <a:moveTo>
                    <a:pt x="91" y="268"/>
                  </a:moveTo>
                  <a:cubicBezTo>
                    <a:pt x="90" y="270"/>
                    <a:pt x="90" y="272"/>
                    <a:pt x="90" y="274"/>
                  </a:cubicBezTo>
                  <a:cubicBezTo>
                    <a:pt x="89" y="282"/>
                    <a:pt x="86" y="282"/>
                    <a:pt x="80" y="273"/>
                  </a:cubicBezTo>
                  <a:cubicBezTo>
                    <a:pt x="72" y="266"/>
                    <a:pt x="74" y="266"/>
                    <a:pt x="75" y="261"/>
                  </a:cubicBezTo>
                  <a:cubicBezTo>
                    <a:pt x="76" y="261"/>
                    <a:pt x="77" y="261"/>
                    <a:pt x="78" y="261"/>
                  </a:cubicBezTo>
                  <a:cubicBezTo>
                    <a:pt x="86" y="260"/>
                    <a:pt x="89" y="258"/>
                    <a:pt x="91" y="268"/>
                  </a:cubicBezTo>
                  <a:moveTo>
                    <a:pt x="84" y="218"/>
                  </a:moveTo>
                  <a:cubicBezTo>
                    <a:pt x="82" y="218"/>
                    <a:pt x="79" y="211"/>
                    <a:pt x="78" y="210"/>
                  </a:cubicBezTo>
                  <a:cubicBezTo>
                    <a:pt x="64" y="187"/>
                    <a:pt x="52" y="164"/>
                    <a:pt x="44" y="138"/>
                  </a:cubicBezTo>
                  <a:cubicBezTo>
                    <a:pt x="42" y="130"/>
                    <a:pt x="39" y="121"/>
                    <a:pt x="36" y="113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0" y="96"/>
                    <a:pt x="24" y="79"/>
                    <a:pt x="28" y="61"/>
                  </a:cubicBezTo>
                  <a:cubicBezTo>
                    <a:pt x="33" y="32"/>
                    <a:pt x="56" y="20"/>
                    <a:pt x="84" y="16"/>
                  </a:cubicBezTo>
                  <a:cubicBezTo>
                    <a:pt x="85" y="16"/>
                    <a:pt x="86" y="16"/>
                    <a:pt x="86" y="15"/>
                  </a:cubicBezTo>
                  <a:cubicBezTo>
                    <a:pt x="88" y="15"/>
                    <a:pt x="89" y="15"/>
                    <a:pt x="90" y="15"/>
                  </a:cubicBezTo>
                  <a:cubicBezTo>
                    <a:pt x="102" y="18"/>
                    <a:pt x="113" y="27"/>
                    <a:pt x="120" y="35"/>
                  </a:cubicBezTo>
                  <a:cubicBezTo>
                    <a:pt x="137" y="52"/>
                    <a:pt x="147" y="74"/>
                    <a:pt x="159" y="95"/>
                  </a:cubicBezTo>
                  <a:cubicBezTo>
                    <a:pt x="169" y="112"/>
                    <a:pt x="180" y="138"/>
                    <a:pt x="180" y="158"/>
                  </a:cubicBezTo>
                  <a:cubicBezTo>
                    <a:pt x="180" y="161"/>
                    <a:pt x="179" y="163"/>
                    <a:pt x="178" y="165"/>
                  </a:cubicBezTo>
                  <a:cubicBezTo>
                    <a:pt x="178" y="166"/>
                    <a:pt x="177" y="167"/>
                    <a:pt x="177" y="168"/>
                  </a:cubicBezTo>
                  <a:cubicBezTo>
                    <a:pt x="168" y="181"/>
                    <a:pt x="143" y="191"/>
                    <a:pt x="131" y="197"/>
                  </a:cubicBezTo>
                  <a:cubicBezTo>
                    <a:pt x="120" y="202"/>
                    <a:pt x="109" y="207"/>
                    <a:pt x="99" y="212"/>
                  </a:cubicBezTo>
                  <a:cubicBezTo>
                    <a:pt x="97" y="212"/>
                    <a:pt x="85" y="218"/>
                    <a:pt x="84" y="218"/>
                  </a:cubicBezTo>
                  <a:moveTo>
                    <a:pt x="164" y="336"/>
                  </a:moveTo>
                  <a:cubicBezTo>
                    <a:pt x="155" y="335"/>
                    <a:pt x="147" y="316"/>
                    <a:pt x="144" y="309"/>
                  </a:cubicBezTo>
                  <a:cubicBezTo>
                    <a:pt x="139" y="298"/>
                    <a:pt x="131" y="287"/>
                    <a:pt x="125" y="275"/>
                  </a:cubicBezTo>
                  <a:cubicBezTo>
                    <a:pt x="117" y="261"/>
                    <a:pt x="110" y="246"/>
                    <a:pt x="102" y="232"/>
                  </a:cubicBezTo>
                  <a:cubicBezTo>
                    <a:pt x="101" y="231"/>
                    <a:pt x="100" y="229"/>
                    <a:pt x="99" y="228"/>
                  </a:cubicBezTo>
                  <a:cubicBezTo>
                    <a:pt x="102" y="226"/>
                    <a:pt x="106" y="224"/>
                    <a:pt x="109" y="223"/>
                  </a:cubicBezTo>
                  <a:cubicBezTo>
                    <a:pt x="133" y="212"/>
                    <a:pt x="158" y="201"/>
                    <a:pt x="180" y="186"/>
                  </a:cubicBezTo>
                  <a:cubicBezTo>
                    <a:pt x="181" y="185"/>
                    <a:pt x="182" y="184"/>
                    <a:pt x="184" y="183"/>
                  </a:cubicBezTo>
                  <a:cubicBezTo>
                    <a:pt x="199" y="208"/>
                    <a:pt x="216" y="232"/>
                    <a:pt x="225" y="260"/>
                  </a:cubicBezTo>
                  <a:cubicBezTo>
                    <a:pt x="227" y="266"/>
                    <a:pt x="231" y="273"/>
                    <a:pt x="231" y="280"/>
                  </a:cubicBezTo>
                  <a:cubicBezTo>
                    <a:pt x="233" y="291"/>
                    <a:pt x="230" y="295"/>
                    <a:pt x="223" y="300"/>
                  </a:cubicBezTo>
                  <a:cubicBezTo>
                    <a:pt x="211" y="309"/>
                    <a:pt x="198" y="321"/>
                    <a:pt x="185" y="328"/>
                  </a:cubicBezTo>
                  <a:cubicBezTo>
                    <a:pt x="181" y="330"/>
                    <a:pt x="168" y="336"/>
                    <a:pt x="164" y="336"/>
                  </a:cubicBezTo>
                  <a:moveTo>
                    <a:pt x="258" y="366"/>
                  </a:moveTo>
                  <a:cubicBezTo>
                    <a:pt x="256" y="371"/>
                    <a:pt x="256" y="376"/>
                    <a:pt x="256" y="382"/>
                  </a:cubicBezTo>
                  <a:cubicBezTo>
                    <a:pt x="249" y="376"/>
                    <a:pt x="241" y="371"/>
                    <a:pt x="229" y="373"/>
                  </a:cubicBezTo>
                  <a:cubicBezTo>
                    <a:pt x="226" y="374"/>
                    <a:pt x="213" y="380"/>
                    <a:pt x="211" y="379"/>
                  </a:cubicBezTo>
                  <a:cubicBezTo>
                    <a:pt x="207" y="378"/>
                    <a:pt x="200" y="362"/>
                    <a:pt x="198" y="358"/>
                  </a:cubicBezTo>
                  <a:cubicBezTo>
                    <a:pt x="195" y="352"/>
                    <a:pt x="191" y="347"/>
                    <a:pt x="187" y="343"/>
                  </a:cubicBezTo>
                  <a:cubicBezTo>
                    <a:pt x="191" y="340"/>
                    <a:pt x="195" y="338"/>
                    <a:pt x="198" y="336"/>
                  </a:cubicBezTo>
                  <a:cubicBezTo>
                    <a:pt x="202" y="333"/>
                    <a:pt x="207" y="330"/>
                    <a:pt x="211" y="327"/>
                  </a:cubicBezTo>
                  <a:cubicBezTo>
                    <a:pt x="215" y="330"/>
                    <a:pt x="216" y="335"/>
                    <a:pt x="219" y="339"/>
                  </a:cubicBezTo>
                  <a:cubicBezTo>
                    <a:pt x="221" y="342"/>
                    <a:pt x="224" y="346"/>
                    <a:pt x="226" y="350"/>
                  </a:cubicBezTo>
                  <a:cubicBezTo>
                    <a:pt x="226" y="350"/>
                    <a:pt x="225" y="350"/>
                    <a:pt x="225" y="350"/>
                  </a:cubicBezTo>
                  <a:cubicBezTo>
                    <a:pt x="224" y="354"/>
                    <a:pt x="224" y="357"/>
                    <a:pt x="225" y="360"/>
                  </a:cubicBezTo>
                  <a:cubicBezTo>
                    <a:pt x="225" y="363"/>
                    <a:pt x="229" y="365"/>
                    <a:pt x="232" y="365"/>
                  </a:cubicBezTo>
                  <a:cubicBezTo>
                    <a:pt x="242" y="366"/>
                    <a:pt x="252" y="351"/>
                    <a:pt x="241" y="344"/>
                  </a:cubicBezTo>
                  <a:cubicBezTo>
                    <a:pt x="239" y="343"/>
                    <a:pt x="237" y="344"/>
                    <a:pt x="236" y="345"/>
                  </a:cubicBezTo>
                  <a:cubicBezTo>
                    <a:pt x="235" y="345"/>
                    <a:pt x="235" y="346"/>
                    <a:pt x="235" y="346"/>
                  </a:cubicBezTo>
                  <a:cubicBezTo>
                    <a:pt x="233" y="342"/>
                    <a:pt x="229" y="338"/>
                    <a:pt x="226" y="334"/>
                  </a:cubicBezTo>
                  <a:cubicBezTo>
                    <a:pt x="223" y="330"/>
                    <a:pt x="221" y="326"/>
                    <a:pt x="217" y="323"/>
                  </a:cubicBezTo>
                  <a:cubicBezTo>
                    <a:pt x="222" y="320"/>
                    <a:pt x="227" y="316"/>
                    <a:pt x="232" y="313"/>
                  </a:cubicBezTo>
                  <a:cubicBezTo>
                    <a:pt x="236" y="321"/>
                    <a:pt x="242" y="329"/>
                    <a:pt x="247" y="336"/>
                  </a:cubicBezTo>
                  <a:cubicBezTo>
                    <a:pt x="250" y="341"/>
                    <a:pt x="260" y="349"/>
                    <a:pt x="261" y="354"/>
                  </a:cubicBezTo>
                  <a:cubicBezTo>
                    <a:pt x="264" y="363"/>
                    <a:pt x="259" y="360"/>
                    <a:pt x="258" y="36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chenying0907 385"/>
            <p:cNvSpPr/>
            <p:nvPr/>
          </p:nvSpPr>
          <p:spPr bwMode="auto">
            <a:xfrm>
              <a:off x="3392489" y="4124326"/>
              <a:ext cx="60325" cy="257175"/>
            </a:xfrm>
            <a:custGeom>
              <a:avLst/>
              <a:gdLst>
                <a:gd name="T0" fmla="*/ 28 w 28"/>
                <a:gd name="T1" fmla="*/ 2 h 120"/>
                <a:gd name="T2" fmla="*/ 25 w 28"/>
                <a:gd name="T3" fmla="*/ 2 h 120"/>
                <a:gd name="T4" fmla="*/ 19 w 28"/>
                <a:gd name="T5" fmla="*/ 27 h 120"/>
                <a:gd name="T6" fmla="*/ 10 w 28"/>
                <a:gd name="T7" fmla="*/ 59 h 120"/>
                <a:gd name="T8" fmla="*/ 1 w 28"/>
                <a:gd name="T9" fmla="*/ 119 h 120"/>
                <a:gd name="T10" fmla="*/ 2 w 28"/>
                <a:gd name="T11" fmla="*/ 119 h 120"/>
                <a:gd name="T12" fmla="*/ 14 w 28"/>
                <a:gd name="T13" fmla="*/ 53 h 120"/>
                <a:gd name="T14" fmla="*/ 22 w 28"/>
                <a:gd name="T15" fmla="*/ 22 h 120"/>
                <a:gd name="T16" fmla="*/ 28 w 28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0">
                  <a:moveTo>
                    <a:pt x="28" y="2"/>
                  </a:moveTo>
                  <a:cubicBezTo>
                    <a:pt x="27" y="0"/>
                    <a:pt x="25" y="0"/>
                    <a:pt x="25" y="2"/>
                  </a:cubicBezTo>
                  <a:cubicBezTo>
                    <a:pt x="26" y="10"/>
                    <a:pt x="21" y="19"/>
                    <a:pt x="19" y="27"/>
                  </a:cubicBezTo>
                  <a:cubicBezTo>
                    <a:pt x="16" y="38"/>
                    <a:pt x="13" y="48"/>
                    <a:pt x="10" y="59"/>
                  </a:cubicBezTo>
                  <a:cubicBezTo>
                    <a:pt x="5" y="78"/>
                    <a:pt x="0" y="99"/>
                    <a:pt x="1" y="119"/>
                  </a:cubicBezTo>
                  <a:cubicBezTo>
                    <a:pt x="1" y="120"/>
                    <a:pt x="2" y="120"/>
                    <a:pt x="2" y="119"/>
                  </a:cubicBezTo>
                  <a:cubicBezTo>
                    <a:pt x="4" y="97"/>
                    <a:pt x="8" y="74"/>
                    <a:pt x="14" y="53"/>
                  </a:cubicBezTo>
                  <a:cubicBezTo>
                    <a:pt x="17" y="43"/>
                    <a:pt x="19" y="33"/>
                    <a:pt x="22" y="22"/>
                  </a:cubicBezTo>
                  <a:cubicBezTo>
                    <a:pt x="24" y="15"/>
                    <a:pt x="28" y="9"/>
                    <a:pt x="2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chenying0907 386"/>
            <p:cNvSpPr/>
            <p:nvPr/>
          </p:nvSpPr>
          <p:spPr bwMode="auto">
            <a:xfrm>
              <a:off x="3429001" y="4181476"/>
              <a:ext cx="46038" cy="242888"/>
            </a:xfrm>
            <a:custGeom>
              <a:avLst/>
              <a:gdLst>
                <a:gd name="T0" fmla="*/ 18 w 21"/>
                <a:gd name="T1" fmla="*/ 2 h 113"/>
                <a:gd name="T2" fmla="*/ 3 w 21"/>
                <a:gd name="T3" fmla="*/ 79 h 113"/>
                <a:gd name="T4" fmla="*/ 2 w 21"/>
                <a:gd name="T5" fmla="*/ 96 h 113"/>
                <a:gd name="T6" fmla="*/ 0 w 21"/>
                <a:gd name="T7" fmla="*/ 105 h 113"/>
                <a:gd name="T8" fmla="*/ 5 w 21"/>
                <a:gd name="T9" fmla="*/ 113 h 113"/>
                <a:gd name="T10" fmla="*/ 5 w 21"/>
                <a:gd name="T11" fmla="*/ 112 h 113"/>
                <a:gd name="T12" fmla="*/ 6 w 21"/>
                <a:gd name="T13" fmla="*/ 95 h 113"/>
                <a:gd name="T14" fmla="*/ 7 w 21"/>
                <a:gd name="T15" fmla="*/ 66 h 113"/>
                <a:gd name="T16" fmla="*/ 21 w 21"/>
                <a:gd name="T17" fmla="*/ 2 h 113"/>
                <a:gd name="T18" fmla="*/ 18 w 21"/>
                <a:gd name="T19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3">
                  <a:moveTo>
                    <a:pt x="18" y="2"/>
                  </a:moveTo>
                  <a:cubicBezTo>
                    <a:pt x="11" y="26"/>
                    <a:pt x="4" y="54"/>
                    <a:pt x="3" y="79"/>
                  </a:cubicBezTo>
                  <a:cubicBezTo>
                    <a:pt x="3" y="85"/>
                    <a:pt x="4" y="90"/>
                    <a:pt x="2" y="96"/>
                  </a:cubicBezTo>
                  <a:cubicBezTo>
                    <a:pt x="2" y="99"/>
                    <a:pt x="1" y="102"/>
                    <a:pt x="0" y="105"/>
                  </a:cubicBezTo>
                  <a:cubicBezTo>
                    <a:pt x="0" y="109"/>
                    <a:pt x="0" y="112"/>
                    <a:pt x="5" y="113"/>
                  </a:cubicBezTo>
                  <a:cubicBezTo>
                    <a:pt x="5" y="113"/>
                    <a:pt x="5" y="112"/>
                    <a:pt x="5" y="112"/>
                  </a:cubicBezTo>
                  <a:cubicBezTo>
                    <a:pt x="0" y="109"/>
                    <a:pt x="5" y="99"/>
                    <a:pt x="6" y="95"/>
                  </a:cubicBezTo>
                  <a:cubicBezTo>
                    <a:pt x="8" y="85"/>
                    <a:pt x="6" y="76"/>
                    <a:pt x="7" y="66"/>
                  </a:cubicBezTo>
                  <a:cubicBezTo>
                    <a:pt x="11" y="45"/>
                    <a:pt x="15" y="23"/>
                    <a:pt x="21" y="2"/>
                  </a:cubicBezTo>
                  <a:cubicBezTo>
                    <a:pt x="21" y="1"/>
                    <a:pt x="19" y="0"/>
                    <a:pt x="1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chenying0907 387"/>
            <p:cNvSpPr/>
            <p:nvPr/>
          </p:nvSpPr>
          <p:spPr bwMode="auto">
            <a:xfrm>
              <a:off x="3440114" y="4198939"/>
              <a:ext cx="55563" cy="285750"/>
            </a:xfrm>
            <a:custGeom>
              <a:avLst/>
              <a:gdLst>
                <a:gd name="T0" fmla="*/ 23 w 26"/>
                <a:gd name="T1" fmla="*/ 1 h 133"/>
                <a:gd name="T2" fmla="*/ 16 w 26"/>
                <a:gd name="T3" fmla="*/ 35 h 133"/>
                <a:gd name="T4" fmla="*/ 8 w 26"/>
                <a:gd name="T5" fmla="*/ 74 h 133"/>
                <a:gd name="T6" fmla="*/ 6 w 26"/>
                <a:gd name="T7" fmla="*/ 109 h 133"/>
                <a:gd name="T8" fmla="*/ 6 w 26"/>
                <a:gd name="T9" fmla="*/ 132 h 133"/>
                <a:gd name="T10" fmla="*/ 8 w 26"/>
                <a:gd name="T11" fmla="*/ 131 h 133"/>
                <a:gd name="T12" fmla="*/ 8 w 26"/>
                <a:gd name="T13" fmla="*/ 113 h 133"/>
                <a:gd name="T14" fmla="*/ 8 w 26"/>
                <a:gd name="T15" fmla="*/ 101 h 133"/>
                <a:gd name="T16" fmla="*/ 13 w 26"/>
                <a:gd name="T17" fmla="*/ 66 h 133"/>
                <a:gd name="T18" fmla="*/ 19 w 26"/>
                <a:gd name="T19" fmla="*/ 36 h 133"/>
                <a:gd name="T20" fmla="*/ 26 w 26"/>
                <a:gd name="T21" fmla="*/ 2 h 133"/>
                <a:gd name="T22" fmla="*/ 23 w 26"/>
                <a:gd name="T23" fmla="*/ 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133">
                  <a:moveTo>
                    <a:pt x="23" y="1"/>
                  </a:moveTo>
                  <a:cubicBezTo>
                    <a:pt x="18" y="11"/>
                    <a:pt x="18" y="24"/>
                    <a:pt x="16" y="35"/>
                  </a:cubicBezTo>
                  <a:cubicBezTo>
                    <a:pt x="14" y="48"/>
                    <a:pt x="11" y="61"/>
                    <a:pt x="8" y="74"/>
                  </a:cubicBezTo>
                  <a:cubicBezTo>
                    <a:pt x="6" y="86"/>
                    <a:pt x="6" y="97"/>
                    <a:pt x="6" y="109"/>
                  </a:cubicBezTo>
                  <a:cubicBezTo>
                    <a:pt x="5" y="117"/>
                    <a:pt x="0" y="126"/>
                    <a:pt x="6" y="132"/>
                  </a:cubicBezTo>
                  <a:cubicBezTo>
                    <a:pt x="7" y="133"/>
                    <a:pt x="8" y="132"/>
                    <a:pt x="8" y="131"/>
                  </a:cubicBezTo>
                  <a:cubicBezTo>
                    <a:pt x="4" y="126"/>
                    <a:pt x="8" y="119"/>
                    <a:pt x="8" y="113"/>
                  </a:cubicBezTo>
                  <a:cubicBezTo>
                    <a:pt x="9" y="109"/>
                    <a:pt x="9" y="105"/>
                    <a:pt x="8" y="101"/>
                  </a:cubicBezTo>
                  <a:cubicBezTo>
                    <a:pt x="8" y="89"/>
                    <a:pt x="10" y="78"/>
                    <a:pt x="13" y="66"/>
                  </a:cubicBezTo>
                  <a:cubicBezTo>
                    <a:pt x="15" y="56"/>
                    <a:pt x="17" y="46"/>
                    <a:pt x="19" y="36"/>
                  </a:cubicBezTo>
                  <a:cubicBezTo>
                    <a:pt x="20" y="26"/>
                    <a:pt x="20" y="11"/>
                    <a:pt x="26" y="2"/>
                  </a:cubicBezTo>
                  <a:cubicBezTo>
                    <a:pt x="26" y="1"/>
                    <a:pt x="24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chenying0907 388"/>
            <p:cNvSpPr/>
            <p:nvPr/>
          </p:nvSpPr>
          <p:spPr bwMode="auto">
            <a:xfrm>
              <a:off x="3476626" y="4268789"/>
              <a:ext cx="41275" cy="258763"/>
            </a:xfrm>
            <a:custGeom>
              <a:avLst/>
              <a:gdLst>
                <a:gd name="T0" fmla="*/ 16 w 19"/>
                <a:gd name="T1" fmla="*/ 1 h 120"/>
                <a:gd name="T2" fmla="*/ 1 w 19"/>
                <a:gd name="T3" fmla="*/ 119 h 120"/>
                <a:gd name="T4" fmla="*/ 4 w 19"/>
                <a:gd name="T5" fmla="*/ 119 h 120"/>
                <a:gd name="T6" fmla="*/ 10 w 19"/>
                <a:gd name="T7" fmla="*/ 56 h 120"/>
                <a:gd name="T8" fmla="*/ 19 w 19"/>
                <a:gd name="T9" fmla="*/ 1 h 120"/>
                <a:gd name="T10" fmla="*/ 16 w 19"/>
                <a:gd name="T11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0">
                  <a:moveTo>
                    <a:pt x="16" y="1"/>
                  </a:moveTo>
                  <a:cubicBezTo>
                    <a:pt x="13" y="41"/>
                    <a:pt x="0" y="78"/>
                    <a:pt x="1" y="119"/>
                  </a:cubicBezTo>
                  <a:cubicBezTo>
                    <a:pt x="1" y="120"/>
                    <a:pt x="4" y="120"/>
                    <a:pt x="4" y="119"/>
                  </a:cubicBezTo>
                  <a:cubicBezTo>
                    <a:pt x="5" y="97"/>
                    <a:pt x="6" y="77"/>
                    <a:pt x="10" y="56"/>
                  </a:cubicBezTo>
                  <a:cubicBezTo>
                    <a:pt x="13" y="38"/>
                    <a:pt x="17" y="20"/>
                    <a:pt x="19" y="1"/>
                  </a:cubicBezTo>
                  <a:cubicBezTo>
                    <a:pt x="19" y="0"/>
                    <a:pt x="16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chenying0907 389"/>
            <p:cNvSpPr/>
            <p:nvPr/>
          </p:nvSpPr>
          <p:spPr bwMode="auto">
            <a:xfrm>
              <a:off x="3506789" y="4313239"/>
              <a:ext cx="36513" cy="257175"/>
            </a:xfrm>
            <a:custGeom>
              <a:avLst/>
              <a:gdLst>
                <a:gd name="T0" fmla="*/ 15 w 17"/>
                <a:gd name="T1" fmla="*/ 1 h 120"/>
                <a:gd name="T2" fmla="*/ 10 w 17"/>
                <a:gd name="T3" fmla="*/ 31 h 120"/>
                <a:gd name="T4" fmla="*/ 8 w 17"/>
                <a:gd name="T5" fmla="*/ 60 h 120"/>
                <a:gd name="T6" fmla="*/ 3 w 17"/>
                <a:gd name="T7" fmla="*/ 118 h 120"/>
                <a:gd name="T8" fmla="*/ 4 w 17"/>
                <a:gd name="T9" fmla="*/ 119 h 120"/>
                <a:gd name="T10" fmla="*/ 7 w 17"/>
                <a:gd name="T11" fmla="*/ 93 h 120"/>
                <a:gd name="T12" fmla="*/ 10 w 17"/>
                <a:gd name="T13" fmla="*/ 62 h 120"/>
                <a:gd name="T14" fmla="*/ 12 w 17"/>
                <a:gd name="T15" fmla="*/ 32 h 120"/>
                <a:gd name="T16" fmla="*/ 17 w 17"/>
                <a:gd name="T17" fmla="*/ 1 h 120"/>
                <a:gd name="T18" fmla="*/ 15 w 17"/>
                <a:gd name="T19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0">
                  <a:moveTo>
                    <a:pt x="15" y="1"/>
                  </a:moveTo>
                  <a:cubicBezTo>
                    <a:pt x="15" y="11"/>
                    <a:pt x="11" y="22"/>
                    <a:pt x="10" y="31"/>
                  </a:cubicBezTo>
                  <a:cubicBezTo>
                    <a:pt x="9" y="41"/>
                    <a:pt x="8" y="51"/>
                    <a:pt x="8" y="60"/>
                  </a:cubicBezTo>
                  <a:cubicBezTo>
                    <a:pt x="6" y="80"/>
                    <a:pt x="0" y="99"/>
                    <a:pt x="3" y="118"/>
                  </a:cubicBezTo>
                  <a:cubicBezTo>
                    <a:pt x="3" y="119"/>
                    <a:pt x="4" y="120"/>
                    <a:pt x="4" y="119"/>
                  </a:cubicBezTo>
                  <a:cubicBezTo>
                    <a:pt x="5" y="110"/>
                    <a:pt x="6" y="101"/>
                    <a:pt x="7" y="93"/>
                  </a:cubicBezTo>
                  <a:cubicBezTo>
                    <a:pt x="7" y="83"/>
                    <a:pt x="10" y="72"/>
                    <a:pt x="10" y="62"/>
                  </a:cubicBezTo>
                  <a:cubicBezTo>
                    <a:pt x="11" y="52"/>
                    <a:pt x="11" y="42"/>
                    <a:pt x="12" y="32"/>
                  </a:cubicBezTo>
                  <a:cubicBezTo>
                    <a:pt x="14" y="22"/>
                    <a:pt x="17" y="11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chenying0907 390"/>
            <p:cNvSpPr/>
            <p:nvPr/>
          </p:nvSpPr>
          <p:spPr bwMode="auto">
            <a:xfrm>
              <a:off x="3535364" y="4398964"/>
              <a:ext cx="25400" cy="201613"/>
            </a:xfrm>
            <a:custGeom>
              <a:avLst/>
              <a:gdLst>
                <a:gd name="T0" fmla="*/ 12 w 12"/>
                <a:gd name="T1" fmla="*/ 1 h 94"/>
                <a:gd name="T2" fmla="*/ 9 w 12"/>
                <a:gd name="T3" fmla="*/ 1 h 94"/>
                <a:gd name="T4" fmla="*/ 4 w 12"/>
                <a:gd name="T5" fmla="*/ 53 h 94"/>
                <a:gd name="T6" fmla="*/ 2 w 12"/>
                <a:gd name="T7" fmla="*/ 76 h 94"/>
                <a:gd name="T8" fmla="*/ 0 w 12"/>
                <a:gd name="T9" fmla="*/ 93 h 94"/>
                <a:gd name="T10" fmla="*/ 0 w 12"/>
                <a:gd name="T11" fmla="*/ 94 h 94"/>
                <a:gd name="T12" fmla="*/ 4 w 12"/>
                <a:gd name="T13" fmla="*/ 89 h 94"/>
                <a:gd name="T14" fmla="*/ 4 w 12"/>
                <a:gd name="T15" fmla="*/ 82 h 94"/>
                <a:gd name="T16" fmla="*/ 6 w 12"/>
                <a:gd name="T17" fmla="*/ 67 h 94"/>
                <a:gd name="T18" fmla="*/ 9 w 12"/>
                <a:gd name="T19" fmla="*/ 32 h 94"/>
                <a:gd name="T20" fmla="*/ 12 w 12"/>
                <a:gd name="T21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94">
                  <a:moveTo>
                    <a:pt x="12" y="1"/>
                  </a:moveTo>
                  <a:cubicBezTo>
                    <a:pt x="12" y="0"/>
                    <a:pt x="9" y="0"/>
                    <a:pt x="9" y="1"/>
                  </a:cubicBezTo>
                  <a:cubicBezTo>
                    <a:pt x="10" y="19"/>
                    <a:pt x="5" y="35"/>
                    <a:pt x="4" y="53"/>
                  </a:cubicBezTo>
                  <a:cubicBezTo>
                    <a:pt x="4" y="61"/>
                    <a:pt x="3" y="68"/>
                    <a:pt x="2" y="76"/>
                  </a:cubicBezTo>
                  <a:cubicBezTo>
                    <a:pt x="1" y="80"/>
                    <a:pt x="4" y="91"/>
                    <a:pt x="0" y="93"/>
                  </a:cubicBezTo>
                  <a:cubicBezTo>
                    <a:pt x="0" y="93"/>
                    <a:pt x="0" y="94"/>
                    <a:pt x="0" y="94"/>
                  </a:cubicBezTo>
                  <a:cubicBezTo>
                    <a:pt x="3" y="94"/>
                    <a:pt x="4" y="92"/>
                    <a:pt x="4" y="89"/>
                  </a:cubicBezTo>
                  <a:cubicBezTo>
                    <a:pt x="5" y="87"/>
                    <a:pt x="4" y="84"/>
                    <a:pt x="4" y="82"/>
                  </a:cubicBezTo>
                  <a:cubicBezTo>
                    <a:pt x="4" y="77"/>
                    <a:pt x="6" y="72"/>
                    <a:pt x="6" y="67"/>
                  </a:cubicBezTo>
                  <a:cubicBezTo>
                    <a:pt x="8" y="55"/>
                    <a:pt x="8" y="44"/>
                    <a:pt x="9" y="32"/>
                  </a:cubicBezTo>
                  <a:cubicBezTo>
                    <a:pt x="11" y="22"/>
                    <a:pt x="12" y="12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chenying0907 391"/>
            <p:cNvSpPr/>
            <p:nvPr/>
          </p:nvSpPr>
          <p:spPr bwMode="auto">
            <a:xfrm>
              <a:off x="3562351" y="4508501"/>
              <a:ext cx="19050" cy="166688"/>
            </a:xfrm>
            <a:custGeom>
              <a:avLst/>
              <a:gdLst>
                <a:gd name="T0" fmla="*/ 6 w 9"/>
                <a:gd name="T1" fmla="*/ 2 h 78"/>
                <a:gd name="T2" fmla="*/ 1 w 9"/>
                <a:gd name="T3" fmla="*/ 42 h 78"/>
                <a:gd name="T4" fmla="*/ 2 w 9"/>
                <a:gd name="T5" fmla="*/ 78 h 78"/>
                <a:gd name="T6" fmla="*/ 3 w 9"/>
                <a:gd name="T7" fmla="*/ 78 h 78"/>
                <a:gd name="T8" fmla="*/ 5 w 9"/>
                <a:gd name="T9" fmla="*/ 39 h 78"/>
                <a:gd name="T10" fmla="*/ 9 w 9"/>
                <a:gd name="T11" fmla="*/ 3 h 78"/>
                <a:gd name="T12" fmla="*/ 6 w 9"/>
                <a:gd name="T13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8">
                  <a:moveTo>
                    <a:pt x="6" y="2"/>
                  </a:moveTo>
                  <a:cubicBezTo>
                    <a:pt x="3" y="15"/>
                    <a:pt x="3" y="29"/>
                    <a:pt x="1" y="42"/>
                  </a:cubicBezTo>
                  <a:cubicBezTo>
                    <a:pt x="0" y="53"/>
                    <a:pt x="0" y="66"/>
                    <a:pt x="2" y="78"/>
                  </a:cubicBezTo>
                  <a:cubicBezTo>
                    <a:pt x="2" y="78"/>
                    <a:pt x="3" y="78"/>
                    <a:pt x="3" y="78"/>
                  </a:cubicBezTo>
                  <a:cubicBezTo>
                    <a:pt x="5" y="65"/>
                    <a:pt x="3" y="52"/>
                    <a:pt x="5" y="39"/>
                  </a:cubicBezTo>
                  <a:cubicBezTo>
                    <a:pt x="7" y="27"/>
                    <a:pt x="6" y="15"/>
                    <a:pt x="9" y="3"/>
                  </a:cubicBezTo>
                  <a:cubicBezTo>
                    <a:pt x="9" y="1"/>
                    <a:pt x="6" y="0"/>
                    <a:pt x="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chenying0907 392"/>
            <p:cNvSpPr/>
            <p:nvPr/>
          </p:nvSpPr>
          <p:spPr bwMode="auto">
            <a:xfrm>
              <a:off x="3598864" y="4503739"/>
              <a:ext cx="26988" cy="184150"/>
            </a:xfrm>
            <a:custGeom>
              <a:avLst/>
              <a:gdLst>
                <a:gd name="T0" fmla="*/ 6 w 12"/>
                <a:gd name="T1" fmla="*/ 1 h 86"/>
                <a:gd name="T2" fmla="*/ 5 w 12"/>
                <a:gd name="T3" fmla="*/ 3 h 86"/>
                <a:gd name="T4" fmla="*/ 6 w 12"/>
                <a:gd name="T5" fmla="*/ 22 h 86"/>
                <a:gd name="T6" fmla="*/ 3 w 12"/>
                <a:gd name="T7" fmla="*/ 43 h 86"/>
                <a:gd name="T8" fmla="*/ 2 w 12"/>
                <a:gd name="T9" fmla="*/ 84 h 86"/>
                <a:gd name="T10" fmla="*/ 4 w 12"/>
                <a:gd name="T11" fmla="*/ 84 h 86"/>
                <a:gd name="T12" fmla="*/ 4 w 12"/>
                <a:gd name="T13" fmla="*/ 57 h 86"/>
                <a:gd name="T14" fmla="*/ 7 w 12"/>
                <a:gd name="T15" fmla="*/ 28 h 86"/>
                <a:gd name="T16" fmla="*/ 6 w 12"/>
                <a:gd name="T17" fmla="*/ 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6">
                  <a:moveTo>
                    <a:pt x="6" y="1"/>
                  </a:moveTo>
                  <a:cubicBezTo>
                    <a:pt x="5" y="0"/>
                    <a:pt x="4" y="2"/>
                    <a:pt x="5" y="3"/>
                  </a:cubicBezTo>
                  <a:cubicBezTo>
                    <a:pt x="9" y="8"/>
                    <a:pt x="7" y="16"/>
                    <a:pt x="6" y="22"/>
                  </a:cubicBezTo>
                  <a:cubicBezTo>
                    <a:pt x="5" y="29"/>
                    <a:pt x="4" y="36"/>
                    <a:pt x="3" y="43"/>
                  </a:cubicBezTo>
                  <a:cubicBezTo>
                    <a:pt x="1" y="56"/>
                    <a:pt x="0" y="71"/>
                    <a:pt x="2" y="84"/>
                  </a:cubicBezTo>
                  <a:cubicBezTo>
                    <a:pt x="2" y="86"/>
                    <a:pt x="4" y="86"/>
                    <a:pt x="4" y="84"/>
                  </a:cubicBezTo>
                  <a:cubicBezTo>
                    <a:pt x="5" y="75"/>
                    <a:pt x="4" y="66"/>
                    <a:pt x="4" y="57"/>
                  </a:cubicBezTo>
                  <a:cubicBezTo>
                    <a:pt x="4" y="47"/>
                    <a:pt x="6" y="38"/>
                    <a:pt x="7" y="28"/>
                  </a:cubicBezTo>
                  <a:cubicBezTo>
                    <a:pt x="8" y="20"/>
                    <a:pt x="12" y="8"/>
                    <a:pt x="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chenying0907 393"/>
            <p:cNvSpPr/>
            <p:nvPr/>
          </p:nvSpPr>
          <p:spPr bwMode="auto">
            <a:xfrm>
              <a:off x="3621089" y="4594226"/>
              <a:ext cx="20638" cy="195263"/>
            </a:xfrm>
            <a:custGeom>
              <a:avLst/>
              <a:gdLst>
                <a:gd name="T0" fmla="*/ 9 w 10"/>
                <a:gd name="T1" fmla="*/ 3 h 91"/>
                <a:gd name="T2" fmla="*/ 6 w 10"/>
                <a:gd name="T3" fmla="*/ 2 h 91"/>
                <a:gd name="T4" fmla="*/ 2 w 10"/>
                <a:gd name="T5" fmla="*/ 43 h 91"/>
                <a:gd name="T6" fmla="*/ 2 w 10"/>
                <a:gd name="T7" fmla="*/ 90 h 91"/>
                <a:gd name="T8" fmla="*/ 4 w 10"/>
                <a:gd name="T9" fmla="*/ 90 h 91"/>
                <a:gd name="T10" fmla="*/ 5 w 10"/>
                <a:gd name="T11" fmla="*/ 47 h 91"/>
                <a:gd name="T12" fmla="*/ 9 w 10"/>
                <a:gd name="T13" fmla="*/ 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1">
                  <a:moveTo>
                    <a:pt x="9" y="3"/>
                  </a:moveTo>
                  <a:cubicBezTo>
                    <a:pt x="10" y="1"/>
                    <a:pt x="7" y="0"/>
                    <a:pt x="6" y="2"/>
                  </a:cubicBezTo>
                  <a:cubicBezTo>
                    <a:pt x="3" y="15"/>
                    <a:pt x="2" y="30"/>
                    <a:pt x="2" y="43"/>
                  </a:cubicBezTo>
                  <a:cubicBezTo>
                    <a:pt x="1" y="58"/>
                    <a:pt x="0" y="75"/>
                    <a:pt x="2" y="90"/>
                  </a:cubicBezTo>
                  <a:cubicBezTo>
                    <a:pt x="2" y="91"/>
                    <a:pt x="4" y="91"/>
                    <a:pt x="4" y="90"/>
                  </a:cubicBezTo>
                  <a:cubicBezTo>
                    <a:pt x="6" y="76"/>
                    <a:pt x="4" y="61"/>
                    <a:pt x="5" y="47"/>
                  </a:cubicBezTo>
                  <a:cubicBezTo>
                    <a:pt x="5" y="33"/>
                    <a:pt x="6" y="16"/>
                    <a:pt x="9" y="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chenying0907 394"/>
            <p:cNvSpPr/>
            <p:nvPr/>
          </p:nvSpPr>
          <p:spPr bwMode="auto">
            <a:xfrm>
              <a:off x="3648076" y="4584701"/>
              <a:ext cx="23813" cy="207963"/>
            </a:xfrm>
            <a:custGeom>
              <a:avLst/>
              <a:gdLst>
                <a:gd name="T0" fmla="*/ 11 w 11"/>
                <a:gd name="T1" fmla="*/ 1 h 97"/>
                <a:gd name="T2" fmla="*/ 9 w 11"/>
                <a:gd name="T3" fmla="*/ 1 h 97"/>
                <a:gd name="T4" fmla="*/ 4 w 11"/>
                <a:gd name="T5" fmla="*/ 97 h 97"/>
                <a:gd name="T6" fmla="*/ 6 w 11"/>
                <a:gd name="T7" fmla="*/ 97 h 97"/>
                <a:gd name="T8" fmla="*/ 7 w 11"/>
                <a:gd name="T9" fmla="*/ 51 h 97"/>
                <a:gd name="T10" fmla="*/ 11 w 11"/>
                <a:gd name="T11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7">
                  <a:moveTo>
                    <a:pt x="11" y="1"/>
                  </a:moveTo>
                  <a:cubicBezTo>
                    <a:pt x="11" y="0"/>
                    <a:pt x="9" y="0"/>
                    <a:pt x="9" y="1"/>
                  </a:cubicBezTo>
                  <a:cubicBezTo>
                    <a:pt x="7" y="33"/>
                    <a:pt x="0" y="65"/>
                    <a:pt x="4" y="97"/>
                  </a:cubicBezTo>
                  <a:cubicBezTo>
                    <a:pt x="4" y="97"/>
                    <a:pt x="6" y="97"/>
                    <a:pt x="6" y="97"/>
                  </a:cubicBezTo>
                  <a:cubicBezTo>
                    <a:pt x="8" y="82"/>
                    <a:pt x="6" y="66"/>
                    <a:pt x="7" y="51"/>
                  </a:cubicBezTo>
                  <a:cubicBezTo>
                    <a:pt x="8" y="34"/>
                    <a:pt x="11" y="18"/>
                    <a:pt x="1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chenying0907 395"/>
            <p:cNvSpPr/>
            <p:nvPr/>
          </p:nvSpPr>
          <p:spPr bwMode="auto">
            <a:xfrm>
              <a:off x="3676651" y="4664076"/>
              <a:ext cx="23813" cy="168275"/>
            </a:xfrm>
            <a:custGeom>
              <a:avLst/>
              <a:gdLst>
                <a:gd name="T0" fmla="*/ 6 w 11"/>
                <a:gd name="T1" fmla="*/ 74 h 78"/>
                <a:gd name="T2" fmla="*/ 5 w 11"/>
                <a:gd name="T3" fmla="*/ 68 h 78"/>
                <a:gd name="T4" fmla="*/ 6 w 11"/>
                <a:gd name="T5" fmla="*/ 60 h 78"/>
                <a:gd name="T6" fmla="*/ 6 w 11"/>
                <a:gd name="T7" fmla="*/ 43 h 78"/>
                <a:gd name="T8" fmla="*/ 11 w 11"/>
                <a:gd name="T9" fmla="*/ 2 h 78"/>
                <a:gd name="T10" fmla="*/ 8 w 11"/>
                <a:gd name="T11" fmla="*/ 2 h 78"/>
                <a:gd name="T12" fmla="*/ 3 w 11"/>
                <a:gd name="T13" fmla="*/ 48 h 78"/>
                <a:gd name="T14" fmla="*/ 4 w 11"/>
                <a:gd name="T15" fmla="*/ 77 h 78"/>
                <a:gd name="T16" fmla="*/ 5 w 11"/>
                <a:gd name="T17" fmla="*/ 78 h 78"/>
                <a:gd name="T18" fmla="*/ 7 w 11"/>
                <a:gd name="T19" fmla="*/ 77 h 78"/>
                <a:gd name="T20" fmla="*/ 8 w 11"/>
                <a:gd name="T21" fmla="*/ 76 h 78"/>
                <a:gd name="T22" fmla="*/ 8 w 11"/>
                <a:gd name="T23" fmla="*/ 74 h 78"/>
                <a:gd name="T24" fmla="*/ 6 w 11"/>
                <a:gd name="T2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78">
                  <a:moveTo>
                    <a:pt x="6" y="74"/>
                  </a:moveTo>
                  <a:cubicBezTo>
                    <a:pt x="6" y="75"/>
                    <a:pt x="5" y="68"/>
                    <a:pt x="5" y="68"/>
                  </a:cubicBezTo>
                  <a:cubicBezTo>
                    <a:pt x="5" y="65"/>
                    <a:pt x="5" y="63"/>
                    <a:pt x="6" y="60"/>
                  </a:cubicBezTo>
                  <a:cubicBezTo>
                    <a:pt x="6" y="54"/>
                    <a:pt x="6" y="49"/>
                    <a:pt x="6" y="43"/>
                  </a:cubicBezTo>
                  <a:cubicBezTo>
                    <a:pt x="8" y="29"/>
                    <a:pt x="10" y="16"/>
                    <a:pt x="11" y="2"/>
                  </a:cubicBezTo>
                  <a:cubicBezTo>
                    <a:pt x="11" y="0"/>
                    <a:pt x="8" y="0"/>
                    <a:pt x="8" y="2"/>
                  </a:cubicBezTo>
                  <a:cubicBezTo>
                    <a:pt x="7" y="17"/>
                    <a:pt x="4" y="33"/>
                    <a:pt x="3" y="48"/>
                  </a:cubicBezTo>
                  <a:cubicBezTo>
                    <a:pt x="3" y="57"/>
                    <a:pt x="0" y="69"/>
                    <a:pt x="4" y="77"/>
                  </a:cubicBezTo>
                  <a:cubicBezTo>
                    <a:pt x="4" y="78"/>
                    <a:pt x="5" y="78"/>
                    <a:pt x="5" y="78"/>
                  </a:cubicBezTo>
                  <a:cubicBezTo>
                    <a:pt x="6" y="78"/>
                    <a:pt x="6" y="78"/>
                    <a:pt x="7" y="77"/>
                  </a:cubicBezTo>
                  <a:cubicBezTo>
                    <a:pt x="7" y="77"/>
                    <a:pt x="8" y="77"/>
                    <a:pt x="8" y="7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7" y="73"/>
                    <a:pt x="6" y="7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chenying0907 396"/>
            <p:cNvSpPr/>
            <p:nvPr/>
          </p:nvSpPr>
          <p:spPr bwMode="auto">
            <a:xfrm>
              <a:off x="3725864" y="4735514"/>
              <a:ext cx="17463" cy="49213"/>
            </a:xfrm>
            <a:custGeom>
              <a:avLst/>
              <a:gdLst>
                <a:gd name="T0" fmla="*/ 5 w 8"/>
                <a:gd name="T1" fmla="*/ 1 h 23"/>
                <a:gd name="T2" fmla="*/ 0 w 8"/>
                <a:gd name="T3" fmla="*/ 21 h 23"/>
                <a:gd name="T4" fmla="*/ 2 w 8"/>
                <a:gd name="T5" fmla="*/ 22 h 23"/>
                <a:gd name="T6" fmla="*/ 8 w 8"/>
                <a:gd name="T7" fmla="*/ 2 h 23"/>
                <a:gd name="T8" fmla="*/ 5 w 8"/>
                <a:gd name="T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5" y="1"/>
                  </a:moveTo>
                  <a:cubicBezTo>
                    <a:pt x="4" y="8"/>
                    <a:pt x="1" y="14"/>
                    <a:pt x="0" y="21"/>
                  </a:cubicBezTo>
                  <a:cubicBezTo>
                    <a:pt x="0" y="22"/>
                    <a:pt x="2" y="23"/>
                    <a:pt x="2" y="22"/>
                  </a:cubicBezTo>
                  <a:cubicBezTo>
                    <a:pt x="5" y="15"/>
                    <a:pt x="6" y="8"/>
                    <a:pt x="8" y="2"/>
                  </a:cubicBezTo>
                  <a:cubicBezTo>
                    <a:pt x="8" y="0"/>
                    <a:pt x="6" y="0"/>
                    <a:pt x="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7" name="PA_组合 16"/>
          <p:cNvGrpSpPr/>
          <p:nvPr>
            <p:custDataLst>
              <p:tags r:id="rId2"/>
            </p:custDataLst>
          </p:nvPr>
        </p:nvGrpSpPr>
        <p:grpSpPr>
          <a:xfrm>
            <a:off x="1930604" y="446143"/>
            <a:ext cx="5375831" cy="822077"/>
            <a:chOff x="1786655" y="491683"/>
            <a:chExt cx="5375831" cy="822077"/>
          </a:xfrm>
        </p:grpSpPr>
        <p:sp>
          <p:nvSpPr>
            <p:cNvPr id="18" name="矩形 17"/>
            <p:cNvSpPr/>
            <p:nvPr/>
          </p:nvSpPr>
          <p:spPr>
            <a:xfrm>
              <a:off x="1786655" y="945460"/>
              <a:ext cx="5375831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786655" y="491683"/>
              <a:ext cx="444216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accent5"/>
                  </a:solidFill>
                  <a:latin typeface="+mj-ea"/>
                  <a:ea typeface="+mj-ea"/>
                </a:rPr>
                <a:t>数据库设计</a:t>
              </a:r>
            </a:p>
          </p:txBody>
        </p:sp>
      </p:grpSp>
      <p:sp>
        <p:nvSpPr>
          <p:cNvPr id="146" name="PA_矩形 145"/>
          <p:cNvSpPr/>
          <p:nvPr>
            <p:custDataLst>
              <p:tags r:id="rId3"/>
            </p:custDataLst>
          </p:nvPr>
        </p:nvSpPr>
        <p:spPr>
          <a:xfrm>
            <a:off x="917575" y="2099945"/>
            <a:ext cx="1762125" cy="398780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前台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sql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文件</a:t>
            </a:r>
          </a:p>
        </p:txBody>
      </p:sp>
      <p:sp>
        <p:nvSpPr>
          <p:cNvPr id="143" name="PA_矩形 142"/>
          <p:cNvSpPr/>
          <p:nvPr>
            <p:custDataLst>
              <p:tags r:id="rId4"/>
            </p:custDataLst>
          </p:nvPr>
        </p:nvSpPr>
        <p:spPr>
          <a:xfrm>
            <a:off x="1187144" y="2672989"/>
            <a:ext cx="3753828" cy="3925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china_project_medal:存储中国在哥哥运动项目中获取的奖牌数量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athlete：运动员表，包含运动员姓名和来自国家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olympicsponsor：赞助商表，包含公司名称(主键)，赞助类别，企业简介，与国际奥委会交集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olympicnews：奥运会新闻表，存储奥运会期间发生的新闻，文章标题为主键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tokyo_medal：奥运会奖牌表，包含各个国家获得的金银牌数量以及排名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user和wishes：用户以及留言表，用户可以对奥运会/奥运健儿送去真挚的祝福 </a:t>
            </a:r>
            <a:endParaRPr lang="zh-CN" altLang="en-US" sz="1600" dirty="0">
              <a:solidFill>
                <a:schemeClr val="accent5"/>
              </a:solidFill>
            </a:endParaRPr>
          </a:p>
        </p:txBody>
      </p:sp>
      <p:sp>
        <p:nvSpPr>
          <p:cNvPr id="147" name="PA_椭圆 146"/>
          <p:cNvSpPr/>
          <p:nvPr>
            <p:custDataLst>
              <p:tags r:id="rId5"/>
            </p:custDataLst>
          </p:nvPr>
        </p:nvSpPr>
        <p:spPr>
          <a:xfrm>
            <a:off x="919517" y="2893766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8" name="PA_椭圆 147"/>
          <p:cNvSpPr/>
          <p:nvPr>
            <p:custDataLst>
              <p:tags r:id="rId6"/>
            </p:custDataLst>
          </p:nvPr>
        </p:nvSpPr>
        <p:spPr>
          <a:xfrm>
            <a:off x="878242" y="3444549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9" name="PA_椭圆 148"/>
          <p:cNvSpPr/>
          <p:nvPr>
            <p:custDataLst>
              <p:tags r:id="rId7"/>
            </p:custDataLst>
          </p:nvPr>
        </p:nvSpPr>
        <p:spPr>
          <a:xfrm>
            <a:off x="878242" y="4000080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5" name="PA_椭圆 154"/>
          <p:cNvSpPr/>
          <p:nvPr>
            <p:custDataLst>
              <p:tags r:id="rId8"/>
            </p:custDataLst>
          </p:nvPr>
        </p:nvSpPr>
        <p:spPr>
          <a:xfrm>
            <a:off x="878242" y="4857856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0" name="PA_椭圆 154"/>
          <p:cNvSpPr/>
          <p:nvPr>
            <p:custDataLst>
              <p:tags r:id="rId9"/>
            </p:custDataLst>
          </p:nvPr>
        </p:nvSpPr>
        <p:spPr>
          <a:xfrm>
            <a:off x="902372" y="5448406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1" name="PA_椭圆 154"/>
          <p:cNvSpPr/>
          <p:nvPr>
            <p:custDataLst>
              <p:tags r:id="rId10"/>
            </p:custDataLst>
          </p:nvPr>
        </p:nvSpPr>
        <p:spPr>
          <a:xfrm>
            <a:off x="816647" y="6017366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0B5D4CAD-6C5B-475F-A0CA-7E46CB931DF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00435" y="615529"/>
            <a:ext cx="5967456" cy="59960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ldLvl="0" animBg="1"/>
      <p:bldP spid="143" grpId="0"/>
      <p:bldP spid="147" grpId="0" bldLvl="0" animBg="1" autoUpdateAnimBg="0"/>
      <p:bldP spid="148" grpId="0" bldLvl="0" animBg="1" autoUpdateAnimBg="0"/>
      <p:bldP spid="149" grpId="0" bldLvl="0" animBg="1"/>
      <p:bldP spid="155" grpId="0" bldLvl="0" animBg="1"/>
      <p:bldP spid="150" grpId="0" bldLvl="0" animBg="1"/>
      <p:bldP spid="151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_组合 2"/>
          <p:cNvGrpSpPr/>
          <p:nvPr>
            <p:custDataLst>
              <p:tags r:id="rId1"/>
            </p:custDataLst>
          </p:nvPr>
        </p:nvGrpSpPr>
        <p:grpSpPr>
          <a:xfrm>
            <a:off x="1187486" y="420240"/>
            <a:ext cx="591924" cy="890154"/>
            <a:chOff x="3327401" y="4108451"/>
            <a:chExt cx="620713" cy="933450"/>
          </a:xfrm>
          <a:solidFill>
            <a:schemeClr val="accent3"/>
          </a:solidFill>
        </p:grpSpPr>
        <p:sp>
          <p:nvSpPr>
            <p:cNvPr id="4" name="chenying0907 384"/>
            <p:cNvSpPr>
              <a:spLocks noEditPoints="1"/>
            </p:cNvSpPr>
            <p:nvPr/>
          </p:nvSpPr>
          <p:spPr bwMode="auto">
            <a:xfrm>
              <a:off x="3327401" y="4108451"/>
              <a:ext cx="620713" cy="933450"/>
            </a:xfrm>
            <a:custGeom>
              <a:avLst/>
              <a:gdLst>
                <a:gd name="T0" fmla="*/ 269 w 288"/>
                <a:gd name="T1" fmla="*/ 376 h 435"/>
                <a:gd name="T2" fmla="*/ 270 w 288"/>
                <a:gd name="T3" fmla="*/ 345 h 435"/>
                <a:gd name="T4" fmla="*/ 244 w 288"/>
                <a:gd name="T5" fmla="*/ 271 h 435"/>
                <a:gd name="T6" fmla="*/ 166 w 288"/>
                <a:gd name="T7" fmla="*/ 79 h 435"/>
                <a:gd name="T8" fmla="*/ 92 w 288"/>
                <a:gd name="T9" fmla="*/ 2 h 435"/>
                <a:gd name="T10" fmla="*/ 51 w 288"/>
                <a:gd name="T11" fmla="*/ 16 h 435"/>
                <a:gd name="T12" fmla="*/ 24 w 288"/>
                <a:gd name="T13" fmla="*/ 114 h 435"/>
                <a:gd name="T14" fmla="*/ 50 w 288"/>
                <a:gd name="T15" fmla="*/ 235 h 435"/>
                <a:gd name="T16" fmla="*/ 61 w 288"/>
                <a:gd name="T17" fmla="*/ 258 h 435"/>
                <a:gd name="T18" fmla="*/ 61 w 288"/>
                <a:gd name="T19" fmla="*/ 273 h 435"/>
                <a:gd name="T20" fmla="*/ 97 w 288"/>
                <a:gd name="T21" fmla="*/ 252 h 435"/>
                <a:gd name="T22" fmla="*/ 75 w 288"/>
                <a:gd name="T23" fmla="*/ 250 h 435"/>
                <a:gd name="T24" fmla="*/ 31 w 288"/>
                <a:gd name="T25" fmla="*/ 187 h 435"/>
                <a:gd name="T26" fmla="*/ 26 w 288"/>
                <a:gd name="T27" fmla="*/ 122 h 435"/>
                <a:gd name="T28" fmla="*/ 54 w 288"/>
                <a:gd name="T29" fmla="*/ 195 h 435"/>
                <a:gd name="T30" fmla="*/ 91 w 288"/>
                <a:gd name="T31" fmla="*/ 231 h 435"/>
                <a:gd name="T32" fmla="*/ 133 w 288"/>
                <a:gd name="T33" fmla="*/ 318 h 435"/>
                <a:gd name="T34" fmla="*/ 178 w 288"/>
                <a:gd name="T35" fmla="*/ 347 h 435"/>
                <a:gd name="T36" fmla="*/ 207 w 288"/>
                <a:gd name="T37" fmla="*/ 392 h 435"/>
                <a:gd name="T38" fmla="*/ 263 w 288"/>
                <a:gd name="T39" fmla="*/ 408 h 435"/>
                <a:gd name="T40" fmla="*/ 168 w 288"/>
                <a:gd name="T41" fmla="*/ 422 h 435"/>
                <a:gd name="T42" fmla="*/ 98 w 288"/>
                <a:gd name="T43" fmla="*/ 424 h 435"/>
                <a:gd name="T44" fmla="*/ 47 w 288"/>
                <a:gd name="T45" fmla="*/ 427 h 435"/>
                <a:gd name="T46" fmla="*/ 79 w 288"/>
                <a:gd name="T47" fmla="*/ 434 h 435"/>
                <a:gd name="T48" fmla="*/ 133 w 288"/>
                <a:gd name="T49" fmla="*/ 425 h 435"/>
                <a:gd name="T50" fmla="*/ 219 w 288"/>
                <a:gd name="T51" fmla="*/ 428 h 435"/>
                <a:gd name="T52" fmla="*/ 271 w 288"/>
                <a:gd name="T53" fmla="*/ 417 h 435"/>
                <a:gd name="T54" fmla="*/ 287 w 288"/>
                <a:gd name="T55" fmla="*/ 418 h 435"/>
                <a:gd name="T56" fmla="*/ 91 w 288"/>
                <a:gd name="T57" fmla="*/ 268 h 435"/>
                <a:gd name="T58" fmla="*/ 80 w 288"/>
                <a:gd name="T59" fmla="*/ 273 h 435"/>
                <a:gd name="T60" fmla="*/ 78 w 288"/>
                <a:gd name="T61" fmla="*/ 261 h 435"/>
                <a:gd name="T62" fmla="*/ 84 w 288"/>
                <a:gd name="T63" fmla="*/ 218 h 435"/>
                <a:gd name="T64" fmla="*/ 44 w 288"/>
                <a:gd name="T65" fmla="*/ 138 h 435"/>
                <a:gd name="T66" fmla="*/ 36 w 288"/>
                <a:gd name="T67" fmla="*/ 113 h 435"/>
                <a:gd name="T68" fmla="*/ 84 w 288"/>
                <a:gd name="T69" fmla="*/ 16 h 435"/>
                <a:gd name="T70" fmla="*/ 90 w 288"/>
                <a:gd name="T71" fmla="*/ 15 h 435"/>
                <a:gd name="T72" fmla="*/ 159 w 288"/>
                <a:gd name="T73" fmla="*/ 95 h 435"/>
                <a:gd name="T74" fmla="*/ 178 w 288"/>
                <a:gd name="T75" fmla="*/ 165 h 435"/>
                <a:gd name="T76" fmla="*/ 131 w 288"/>
                <a:gd name="T77" fmla="*/ 197 h 435"/>
                <a:gd name="T78" fmla="*/ 84 w 288"/>
                <a:gd name="T79" fmla="*/ 218 h 435"/>
                <a:gd name="T80" fmla="*/ 144 w 288"/>
                <a:gd name="T81" fmla="*/ 309 h 435"/>
                <a:gd name="T82" fmla="*/ 102 w 288"/>
                <a:gd name="T83" fmla="*/ 232 h 435"/>
                <a:gd name="T84" fmla="*/ 109 w 288"/>
                <a:gd name="T85" fmla="*/ 223 h 435"/>
                <a:gd name="T86" fmla="*/ 184 w 288"/>
                <a:gd name="T87" fmla="*/ 183 h 435"/>
                <a:gd name="T88" fmla="*/ 231 w 288"/>
                <a:gd name="T89" fmla="*/ 280 h 435"/>
                <a:gd name="T90" fmla="*/ 185 w 288"/>
                <a:gd name="T91" fmla="*/ 328 h 435"/>
                <a:gd name="T92" fmla="*/ 258 w 288"/>
                <a:gd name="T93" fmla="*/ 366 h 435"/>
                <a:gd name="T94" fmla="*/ 229 w 288"/>
                <a:gd name="T95" fmla="*/ 373 h 435"/>
                <a:gd name="T96" fmla="*/ 198 w 288"/>
                <a:gd name="T97" fmla="*/ 358 h 435"/>
                <a:gd name="T98" fmla="*/ 198 w 288"/>
                <a:gd name="T99" fmla="*/ 336 h 435"/>
                <a:gd name="T100" fmla="*/ 219 w 288"/>
                <a:gd name="T101" fmla="*/ 339 h 435"/>
                <a:gd name="T102" fmla="*/ 225 w 288"/>
                <a:gd name="T103" fmla="*/ 350 h 435"/>
                <a:gd name="T104" fmla="*/ 232 w 288"/>
                <a:gd name="T105" fmla="*/ 365 h 435"/>
                <a:gd name="T106" fmla="*/ 236 w 288"/>
                <a:gd name="T107" fmla="*/ 345 h 435"/>
                <a:gd name="T108" fmla="*/ 226 w 288"/>
                <a:gd name="T109" fmla="*/ 334 h 435"/>
                <a:gd name="T110" fmla="*/ 232 w 288"/>
                <a:gd name="T111" fmla="*/ 313 h 435"/>
                <a:gd name="T112" fmla="*/ 261 w 288"/>
                <a:gd name="T113" fmla="*/ 35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8" h="435">
                  <a:moveTo>
                    <a:pt x="273" y="394"/>
                  </a:moveTo>
                  <a:cubicBezTo>
                    <a:pt x="270" y="389"/>
                    <a:pt x="268" y="382"/>
                    <a:pt x="269" y="376"/>
                  </a:cubicBezTo>
                  <a:cubicBezTo>
                    <a:pt x="269" y="369"/>
                    <a:pt x="273" y="369"/>
                    <a:pt x="275" y="363"/>
                  </a:cubicBezTo>
                  <a:cubicBezTo>
                    <a:pt x="278" y="355"/>
                    <a:pt x="274" y="351"/>
                    <a:pt x="270" y="345"/>
                  </a:cubicBezTo>
                  <a:cubicBezTo>
                    <a:pt x="259" y="333"/>
                    <a:pt x="249" y="319"/>
                    <a:pt x="241" y="305"/>
                  </a:cubicBezTo>
                  <a:cubicBezTo>
                    <a:pt x="250" y="296"/>
                    <a:pt x="247" y="282"/>
                    <a:pt x="244" y="271"/>
                  </a:cubicBezTo>
                  <a:cubicBezTo>
                    <a:pt x="233" y="234"/>
                    <a:pt x="212" y="203"/>
                    <a:pt x="193" y="170"/>
                  </a:cubicBezTo>
                  <a:cubicBezTo>
                    <a:pt x="203" y="143"/>
                    <a:pt x="179" y="100"/>
                    <a:pt x="166" y="79"/>
                  </a:cubicBezTo>
                  <a:cubicBezTo>
                    <a:pt x="153" y="56"/>
                    <a:pt x="141" y="31"/>
                    <a:pt x="120" y="15"/>
                  </a:cubicBezTo>
                  <a:cubicBezTo>
                    <a:pt x="112" y="9"/>
                    <a:pt x="102" y="3"/>
                    <a:pt x="92" y="2"/>
                  </a:cubicBezTo>
                  <a:cubicBezTo>
                    <a:pt x="78" y="0"/>
                    <a:pt x="66" y="9"/>
                    <a:pt x="53" y="13"/>
                  </a:cubicBezTo>
                  <a:cubicBezTo>
                    <a:pt x="52" y="14"/>
                    <a:pt x="51" y="15"/>
                    <a:pt x="51" y="16"/>
                  </a:cubicBezTo>
                  <a:cubicBezTo>
                    <a:pt x="28" y="27"/>
                    <a:pt x="13" y="53"/>
                    <a:pt x="17" y="82"/>
                  </a:cubicBezTo>
                  <a:cubicBezTo>
                    <a:pt x="18" y="93"/>
                    <a:pt x="20" y="103"/>
                    <a:pt x="24" y="114"/>
                  </a:cubicBezTo>
                  <a:cubicBezTo>
                    <a:pt x="0" y="124"/>
                    <a:pt x="6" y="154"/>
                    <a:pt x="15" y="175"/>
                  </a:cubicBezTo>
                  <a:cubicBezTo>
                    <a:pt x="25" y="197"/>
                    <a:pt x="37" y="215"/>
                    <a:pt x="50" y="235"/>
                  </a:cubicBezTo>
                  <a:cubicBezTo>
                    <a:pt x="53" y="239"/>
                    <a:pt x="58" y="245"/>
                    <a:pt x="60" y="250"/>
                  </a:cubicBezTo>
                  <a:cubicBezTo>
                    <a:pt x="61" y="253"/>
                    <a:pt x="61" y="255"/>
                    <a:pt x="61" y="258"/>
                  </a:cubicBezTo>
                  <a:cubicBezTo>
                    <a:pt x="61" y="258"/>
                    <a:pt x="61" y="259"/>
                    <a:pt x="61" y="259"/>
                  </a:cubicBezTo>
                  <a:cubicBezTo>
                    <a:pt x="61" y="263"/>
                    <a:pt x="60" y="268"/>
                    <a:pt x="61" y="273"/>
                  </a:cubicBezTo>
                  <a:cubicBezTo>
                    <a:pt x="64" y="295"/>
                    <a:pt x="94" y="303"/>
                    <a:pt x="101" y="279"/>
                  </a:cubicBezTo>
                  <a:cubicBezTo>
                    <a:pt x="103" y="271"/>
                    <a:pt x="104" y="258"/>
                    <a:pt x="97" y="252"/>
                  </a:cubicBezTo>
                  <a:cubicBezTo>
                    <a:pt x="90" y="245"/>
                    <a:pt x="82" y="247"/>
                    <a:pt x="75" y="250"/>
                  </a:cubicBezTo>
                  <a:cubicBezTo>
                    <a:pt x="75" y="250"/>
                    <a:pt x="75" y="250"/>
                    <a:pt x="75" y="250"/>
                  </a:cubicBezTo>
                  <a:cubicBezTo>
                    <a:pt x="73" y="245"/>
                    <a:pt x="68" y="241"/>
                    <a:pt x="65" y="237"/>
                  </a:cubicBezTo>
                  <a:cubicBezTo>
                    <a:pt x="52" y="222"/>
                    <a:pt x="40" y="206"/>
                    <a:pt x="31" y="187"/>
                  </a:cubicBezTo>
                  <a:cubicBezTo>
                    <a:pt x="26" y="177"/>
                    <a:pt x="17" y="163"/>
                    <a:pt x="16" y="152"/>
                  </a:cubicBezTo>
                  <a:cubicBezTo>
                    <a:pt x="14" y="141"/>
                    <a:pt x="17" y="129"/>
                    <a:pt x="26" y="122"/>
                  </a:cubicBezTo>
                  <a:cubicBezTo>
                    <a:pt x="30" y="135"/>
                    <a:pt x="35" y="148"/>
                    <a:pt x="39" y="161"/>
                  </a:cubicBezTo>
                  <a:cubicBezTo>
                    <a:pt x="42" y="174"/>
                    <a:pt x="47" y="184"/>
                    <a:pt x="54" y="195"/>
                  </a:cubicBezTo>
                  <a:cubicBezTo>
                    <a:pt x="60" y="205"/>
                    <a:pt x="64" y="218"/>
                    <a:pt x="71" y="226"/>
                  </a:cubicBezTo>
                  <a:cubicBezTo>
                    <a:pt x="77" y="233"/>
                    <a:pt x="84" y="233"/>
                    <a:pt x="91" y="231"/>
                  </a:cubicBezTo>
                  <a:cubicBezTo>
                    <a:pt x="98" y="243"/>
                    <a:pt x="101" y="260"/>
                    <a:pt x="108" y="272"/>
                  </a:cubicBezTo>
                  <a:cubicBezTo>
                    <a:pt x="117" y="287"/>
                    <a:pt x="125" y="303"/>
                    <a:pt x="133" y="318"/>
                  </a:cubicBezTo>
                  <a:cubicBezTo>
                    <a:pt x="139" y="329"/>
                    <a:pt x="146" y="348"/>
                    <a:pt x="160" y="350"/>
                  </a:cubicBezTo>
                  <a:cubicBezTo>
                    <a:pt x="165" y="350"/>
                    <a:pt x="171" y="349"/>
                    <a:pt x="178" y="347"/>
                  </a:cubicBezTo>
                  <a:cubicBezTo>
                    <a:pt x="183" y="354"/>
                    <a:pt x="187" y="362"/>
                    <a:pt x="191" y="370"/>
                  </a:cubicBezTo>
                  <a:cubicBezTo>
                    <a:pt x="195" y="377"/>
                    <a:pt x="199" y="390"/>
                    <a:pt x="207" y="392"/>
                  </a:cubicBezTo>
                  <a:cubicBezTo>
                    <a:pt x="221" y="396"/>
                    <a:pt x="230" y="381"/>
                    <a:pt x="245" y="389"/>
                  </a:cubicBezTo>
                  <a:cubicBezTo>
                    <a:pt x="253" y="393"/>
                    <a:pt x="258" y="401"/>
                    <a:pt x="263" y="408"/>
                  </a:cubicBezTo>
                  <a:cubicBezTo>
                    <a:pt x="255" y="407"/>
                    <a:pt x="247" y="408"/>
                    <a:pt x="239" y="410"/>
                  </a:cubicBezTo>
                  <a:cubicBezTo>
                    <a:pt x="215" y="416"/>
                    <a:pt x="193" y="426"/>
                    <a:pt x="168" y="422"/>
                  </a:cubicBezTo>
                  <a:cubicBezTo>
                    <a:pt x="148" y="420"/>
                    <a:pt x="135" y="414"/>
                    <a:pt x="115" y="420"/>
                  </a:cubicBezTo>
                  <a:cubicBezTo>
                    <a:pt x="110" y="421"/>
                    <a:pt x="104" y="423"/>
                    <a:pt x="98" y="424"/>
                  </a:cubicBezTo>
                  <a:cubicBezTo>
                    <a:pt x="88" y="427"/>
                    <a:pt x="84" y="425"/>
                    <a:pt x="74" y="424"/>
                  </a:cubicBezTo>
                  <a:cubicBezTo>
                    <a:pt x="65" y="424"/>
                    <a:pt x="56" y="427"/>
                    <a:pt x="47" y="427"/>
                  </a:cubicBezTo>
                  <a:cubicBezTo>
                    <a:pt x="42" y="428"/>
                    <a:pt x="42" y="434"/>
                    <a:pt x="47" y="434"/>
                  </a:cubicBezTo>
                  <a:cubicBezTo>
                    <a:pt x="58" y="435"/>
                    <a:pt x="68" y="433"/>
                    <a:pt x="79" y="434"/>
                  </a:cubicBezTo>
                  <a:cubicBezTo>
                    <a:pt x="87" y="435"/>
                    <a:pt x="93" y="435"/>
                    <a:pt x="101" y="433"/>
                  </a:cubicBezTo>
                  <a:cubicBezTo>
                    <a:pt x="111" y="430"/>
                    <a:pt x="122" y="425"/>
                    <a:pt x="133" y="425"/>
                  </a:cubicBezTo>
                  <a:cubicBezTo>
                    <a:pt x="144" y="425"/>
                    <a:pt x="156" y="430"/>
                    <a:pt x="167" y="432"/>
                  </a:cubicBezTo>
                  <a:cubicBezTo>
                    <a:pt x="184" y="435"/>
                    <a:pt x="202" y="432"/>
                    <a:pt x="219" y="428"/>
                  </a:cubicBezTo>
                  <a:cubicBezTo>
                    <a:pt x="228" y="425"/>
                    <a:pt x="236" y="421"/>
                    <a:pt x="244" y="419"/>
                  </a:cubicBezTo>
                  <a:cubicBezTo>
                    <a:pt x="253" y="417"/>
                    <a:pt x="262" y="417"/>
                    <a:pt x="271" y="417"/>
                  </a:cubicBezTo>
                  <a:cubicBezTo>
                    <a:pt x="273" y="419"/>
                    <a:pt x="275" y="421"/>
                    <a:pt x="276" y="422"/>
                  </a:cubicBezTo>
                  <a:cubicBezTo>
                    <a:pt x="280" y="425"/>
                    <a:pt x="288" y="424"/>
                    <a:pt x="287" y="418"/>
                  </a:cubicBezTo>
                  <a:cubicBezTo>
                    <a:pt x="286" y="407"/>
                    <a:pt x="279" y="402"/>
                    <a:pt x="273" y="394"/>
                  </a:cubicBezTo>
                  <a:moveTo>
                    <a:pt x="91" y="268"/>
                  </a:moveTo>
                  <a:cubicBezTo>
                    <a:pt x="90" y="270"/>
                    <a:pt x="90" y="272"/>
                    <a:pt x="90" y="274"/>
                  </a:cubicBezTo>
                  <a:cubicBezTo>
                    <a:pt x="89" y="282"/>
                    <a:pt x="86" y="282"/>
                    <a:pt x="80" y="273"/>
                  </a:cubicBezTo>
                  <a:cubicBezTo>
                    <a:pt x="72" y="266"/>
                    <a:pt x="74" y="266"/>
                    <a:pt x="75" y="261"/>
                  </a:cubicBezTo>
                  <a:cubicBezTo>
                    <a:pt x="76" y="261"/>
                    <a:pt x="77" y="261"/>
                    <a:pt x="78" y="261"/>
                  </a:cubicBezTo>
                  <a:cubicBezTo>
                    <a:pt x="86" y="260"/>
                    <a:pt x="89" y="258"/>
                    <a:pt x="91" y="268"/>
                  </a:cubicBezTo>
                  <a:moveTo>
                    <a:pt x="84" y="218"/>
                  </a:moveTo>
                  <a:cubicBezTo>
                    <a:pt x="82" y="218"/>
                    <a:pt x="79" y="211"/>
                    <a:pt x="78" y="210"/>
                  </a:cubicBezTo>
                  <a:cubicBezTo>
                    <a:pt x="64" y="187"/>
                    <a:pt x="52" y="164"/>
                    <a:pt x="44" y="138"/>
                  </a:cubicBezTo>
                  <a:cubicBezTo>
                    <a:pt x="42" y="130"/>
                    <a:pt x="39" y="121"/>
                    <a:pt x="36" y="113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0" y="96"/>
                    <a:pt x="24" y="79"/>
                    <a:pt x="28" y="61"/>
                  </a:cubicBezTo>
                  <a:cubicBezTo>
                    <a:pt x="33" y="32"/>
                    <a:pt x="56" y="20"/>
                    <a:pt x="84" y="16"/>
                  </a:cubicBezTo>
                  <a:cubicBezTo>
                    <a:pt x="85" y="16"/>
                    <a:pt x="86" y="16"/>
                    <a:pt x="86" y="15"/>
                  </a:cubicBezTo>
                  <a:cubicBezTo>
                    <a:pt x="88" y="15"/>
                    <a:pt x="89" y="15"/>
                    <a:pt x="90" y="15"/>
                  </a:cubicBezTo>
                  <a:cubicBezTo>
                    <a:pt x="102" y="18"/>
                    <a:pt x="113" y="27"/>
                    <a:pt x="120" y="35"/>
                  </a:cubicBezTo>
                  <a:cubicBezTo>
                    <a:pt x="137" y="52"/>
                    <a:pt x="147" y="74"/>
                    <a:pt x="159" y="95"/>
                  </a:cubicBezTo>
                  <a:cubicBezTo>
                    <a:pt x="169" y="112"/>
                    <a:pt x="180" y="138"/>
                    <a:pt x="180" y="158"/>
                  </a:cubicBezTo>
                  <a:cubicBezTo>
                    <a:pt x="180" y="161"/>
                    <a:pt x="179" y="163"/>
                    <a:pt x="178" y="165"/>
                  </a:cubicBezTo>
                  <a:cubicBezTo>
                    <a:pt x="178" y="166"/>
                    <a:pt x="177" y="167"/>
                    <a:pt x="177" y="168"/>
                  </a:cubicBezTo>
                  <a:cubicBezTo>
                    <a:pt x="168" y="181"/>
                    <a:pt x="143" y="191"/>
                    <a:pt x="131" y="197"/>
                  </a:cubicBezTo>
                  <a:cubicBezTo>
                    <a:pt x="120" y="202"/>
                    <a:pt x="109" y="207"/>
                    <a:pt x="99" y="212"/>
                  </a:cubicBezTo>
                  <a:cubicBezTo>
                    <a:pt x="97" y="212"/>
                    <a:pt x="85" y="218"/>
                    <a:pt x="84" y="218"/>
                  </a:cubicBezTo>
                  <a:moveTo>
                    <a:pt x="164" y="336"/>
                  </a:moveTo>
                  <a:cubicBezTo>
                    <a:pt x="155" y="335"/>
                    <a:pt x="147" y="316"/>
                    <a:pt x="144" y="309"/>
                  </a:cubicBezTo>
                  <a:cubicBezTo>
                    <a:pt x="139" y="298"/>
                    <a:pt x="131" y="287"/>
                    <a:pt x="125" y="275"/>
                  </a:cubicBezTo>
                  <a:cubicBezTo>
                    <a:pt x="117" y="261"/>
                    <a:pt x="110" y="246"/>
                    <a:pt x="102" y="232"/>
                  </a:cubicBezTo>
                  <a:cubicBezTo>
                    <a:pt x="101" y="231"/>
                    <a:pt x="100" y="229"/>
                    <a:pt x="99" y="228"/>
                  </a:cubicBezTo>
                  <a:cubicBezTo>
                    <a:pt x="102" y="226"/>
                    <a:pt x="106" y="224"/>
                    <a:pt x="109" y="223"/>
                  </a:cubicBezTo>
                  <a:cubicBezTo>
                    <a:pt x="133" y="212"/>
                    <a:pt x="158" y="201"/>
                    <a:pt x="180" y="186"/>
                  </a:cubicBezTo>
                  <a:cubicBezTo>
                    <a:pt x="181" y="185"/>
                    <a:pt x="182" y="184"/>
                    <a:pt x="184" y="183"/>
                  </a:cubicBezTo>
                  <a:cubicBezTo>
                    <a:pt x="199" y="208"/>
                    <a:pt x="216" y="232"/>
                    <a:pt x="225" y="260"/>
                  </a:cubicBezTo>
                  <a:cubicBezTo>
                    <a:pt x="227" y="266"/>
                    <a:pt x="231" y="273"/>
                    <a:pt x="231" y="280"/>
                  </a:cubicBezTo>
                  <a:cubicBezTo>
                    <a:pt x="233" y="291"/>
                    <a:pt x="230" y="295"/>
                    <a:pt x="223" y="300"/>
                  </a:cubicBezTo>
                  <a:cubicBezTo>
                    <a:pt x="211" y="309"/>
                    <a:pt x="198" y="321"/>
                    <a:pt x="185" y="328"/>
                  </a:cubicBezTo>
                  <a:cubicBezTo>
                    <a:pt x="181" y="330"/>
                    <a:pt x="168" y="336"/>
                    <a:pt x="164" y="336"/>
                  </a:cubicBezTo>
                  <a:moveTo>
                    <a:pt x="258" y="366"/>
                  </a:moveTo>
                  <a:cubicBezTo>
                    <a:pt x="256" y="371"/>
                    <a:pt x="256" y="376"/>
                    <a:pt x="256" y="382"/>
                  </a:cubicBezTo>
                  <a:cubicBezTo>
                    <a:pt x="249" y="376"/>
                    <a:pt x="241" y="371"/>
                    <a:pt x="229" y="373"/>
                  </a:cubicBezTo>
                  <a:cubicBezTo>
                    <a:pt x="226" y="374"/>
                    <a:pt x="213" y="380"/>
                    <a:pt x="211" y="379"/>
                  </a:cubicBezTo>
                  <a:cubicBezTo>
                    <a:pt x="207" y="378"/>
                    <a:pt x="200" y="362"/>
                    <a:pt x="198" y="358"/>
                  </a:cubicBezTo>
                  <a:cubicBezTo>
                    <a:pt x="195" y="352"/>
                    <a:pt x="191" y="347"/>
                    <a:pt x="187" y="343"/>
                  </a:cubicBezTo>
                  <a:cubicBezTo>
                    <a:pt x="191" y="340"/>
                    <a:pt x="195" y="338"/>
                    <a:pt x="198" y="336"/>
                  </a:cubicBezTo>
                  <a:cubicBezTo>
                    <a:pt x="202" y="333"/>
                    <a:pt x="207" y="330"/>
                    <a:pt x="211" y="327"/>
                  </a:cubicBezTo>
                  <a:cubicBezTo>
                    <a:pt x="215" y="330"/>
                    <a:pt x="216" y="335"/>
                    <a:pt x="219" y="339"/>
                  </a:cubicBezTo>
                  <a:cubicBezTo>
                    <a:pt x="221" y="342"/>
                    <a:pt x="224" y="346"/>
                    <a:pt x="226" y="350"/>
                  </a:cubicBezTo>
                  <a:cubicBezTo>
                    <a:pt x="226" y="350"/>
                    <a:pt x="225" y="350"/>
                    <a:pt x="225" y="350"/>
                  </a:cubicBezTo>
                  <a:cubicBezTo>
                    <a:pt x="224" y="354"/>
                    <a:pt x="224" y="357"/>
                    <a:pt x="225" y="360"/>
                  </a:cubicBezTo>
                  <a:cubicBezTo>
                    <a:pt x="225" y="363"/>
                    <a:pt x="229" y="365"/>
                    <a:pt x="232" y="365"/>
                  </a:cubicBezTo>
                  <a:cubicBezTo>
                    <a:pt x="242" y="366"/>
                    <a:pt x="252" y="351"/>
                    <a:pt x="241" y="344"/>
                  </a:cubicBezTo>
                  <a:cubicBezTo>
                    <a:pt x="239" y="343"/>
                    <a:pt x="237" y="344"/>
                    <a:pt x="236" y="345"/>
                  </a:cubicBezTo>
                  <a:cubicBezTo>
                    <a:pt x="235" y="345"/>
                    <a:pt x="235" y="346"/>
                    <a:pt x="235" y="346"/>
                  </a:cubicBezTo>
                  <a:cubicBezTo>
                    <a:pt x="233" y="342"/>
                    <a:pt x="229" y="338"/>
                    <a:pt x="226" y="334"/>
                  </a:cubicBezTo>
                  <a:cubicBezTo>
                    <a:pt x="223" y="330"/>
                    <a:pt x="221" y="326"/>
                    <a:pt x="217" y="323"/>
                  </a:cubicBezTo>
                  <a:cubicBezTo>
                    <a:pt x="222" y="320"/>
                    <a:pt x="227" y="316"/>
                    <a:pt x="232" y="313"/>
                  </a:cubicBezTo>
                  <a:cubicBezTo>
                    <a:pt x="236" y="321"/>
                    <a:pt x="242" y="329"/>
                    <a:pt x="247" y="336"/>
                  </a:cubicBezTo>
                  <a:cubicBezTo>
                    <a:pt x="250" y="341"/>
                    <a:pt x="260" y="349"/>
                    <a:pt x="261" y="354"/>
                  </a:cubicBezTo>
                  <a:cubicBezTo>
                    <a:pt x="264" y="363"/>
                    <a:pt x="259" y="360"/>
                    <a:pt x="258" y="36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chenying0907 385"/>
            <p:cNvSpPr/>
            <p:nvPr/>
          </p:nvSpPr>
          <p:spPr bwMode="auto">
            <a:xfrm>
              <a:off x="3392489" y="4124326"/>
              <a:ext cx="60325" cy="257175"/>
            </a:xfrm>
            <a:custGeom>
              <a:avLst/>
              <a:gdLst>
                <a:gd name="T0" fmla="*/ 28 w 28"/>
                <a:gd name="T1" fmla="*/ 2 h 120"/>
                <a:gd name="T2" fmla="*/ 25 w 28"/>
                <a:gd name="T3" fmla="*/ 2 h 120"/>
                <a:gd name="T4" fmla="*/ 19 w 28"/>
                <a:gd name="T5" fmla="*/ 27 h 120"/>
                <a:gd name="T6" fmla="*/ 10 w 28"/>
                <a:gd name="T7" fmla="*/ 59 h 120"/>
                <a:gd name="T8" fmla="*/ 1 w 28"/>
                <a:gd name="T9" fmla="*/ 119 h 120"/>
                <a:gd name="T10" fmla="*/ 2 w 28"/>
                <a:gd name="T11" fmla="*/ 119 h 120"/>
                <a:gd name="T12" fmla="*/ 14 w 28"/>
                <a:gd name="T13" fmla="*/ 53 h 120"/>
                <a:gd name="T14" fmla="*/ 22 w 28"/>
                <a:gd name="T15" fmla="*/ 22 h 120"/>
                <a:gd name="T16" fmla="*/ 28 w 28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0">
                  <a:moveTo>
                    <a:pt x="28" y="2"/>
                  </a:moveTo>
                  <a:cubicBezTo>
                    <a:pt x="27" y="0"/>
                    <a:pt x="25" y="0"/>
                    <a:pt x="25" y="2"/>
                  </a:cubicBezTo>
                  <a:cubicBezTo>
                    <a:pt x="26" y="10"/>
                    <a:pt x="21" y="19"/>
                    <a:pt x="19" y="27"/>
                  </a:cubicBezTo>
                  <a:cubicBezTo>
                    <a:pt x="16" y="38"/>
                    <a:pt x="13" y="48"/>
                    <a:pt x="10" y="59"/>
                  </a:cubicBezTo>
                  <a:cubicBezTo>
                    <a:pt x="5" y="78"/>
                    <a:pt x="0" y="99"/>
                    <a:pt x="1" y="119"/>
                  </a:cubicBezTo>
                  <a:cubicBezTo>
                    <a:pt x="1" y="120"/>
                    <a:pt x="2" y="120"/>
                    <a:pt x="2" y="119"/>
                  </a:cubicBezTo>
                  <a:cubicBezTo>
                    <a:pt x="4" y="97"/>
                    <a:pt x="8" y="74"/>
                    <a:pt x="14" y="53"/>
                  </a:cubicBezTo>
                  <a:cubicBezTo>
                    <a:pt x="17" y="43"/>
                    <a:pt x="19" y="33"/>
                    <a:pt x="22" y="22"/>
                  </a:cubicBezTo>
                  <a:cubicBezTo>
                    <a:pt x="24" y="15"/>
                    <a:pt x="28" y="9"/>
                    <a:pt x="2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chenying0907 386"/>
            <p:cNvSpPr/>
            <p:nvPr/>
          </p:nvSpPr>
          <p:spPr bwMode="auto">
            <a:xfrm>
              <a:off x="3429001" y="4181476"/>
              <a:ext cx="46038" cy="242888"/>
            </a:xfrm>
            <a:custGeom>
              <a:avLst/>
              <a:gdLst>
                <a:gd name="T0" fmla="*/ 18 w 21"/>
                <a:gd name="T1" fmla="*/ 2 h 113"/>
                <a:gd name="T2" fmla="*/ 3 w 21"/>
                <a:gd name="T3" fmla="*/ 79 h 113"/>
                <a:gd name="T4" fmla="*/ 2 w 21"/>
                <a:gd name="T5" fmla="*/ 96 h 113"/>
                <a:gd name="T6" fmla="*/ 0 w 21"/>
                <a:gd name="T7" fmla="*/ 105 h 113"/>
                <a:gd name="T8" fmla="*/ 5 w 21"/>
                <a:gd name="T9" fmla="*/ 113 h 113"/>
                <a:gd name="T10" fmla="*/ 5 w 21"/>
                <a:gd name="T11" fmla="*/ 112 h 113"/>
                <a:gd name="T12" fmla="*/ 6 w 21"/>
                <a:gd name="T13" fmla="*/ 95 h 113"/>
                <a:gd name="T14" fmla="*/ 7 w 21"/>
                <a:gd name="T15" fmla="*/ 66 h 113"/>
                <a:gd name="T16" fmla="*/ 21 w 21"/>
                <a:gd name="T17" fmla="*/ 2 h 113"/>
                <a:gd name="T18" fmla="*/ 18 w 21"/>
                <a:gd name="T19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3">
                  <a:moveTo>
                    <a:pt x="18" y="2"/>
                  </a:moveTo>
                  <a:cubicBezTo>
                    <a:pt x="11" y="26"/>
                    <a:pt x="4" y="54"/>
                    <a:pt x="3" y="79"/>
                  </a:cubicBezTo>
                  <a:cubicBezTo>
                    <a:pt x="3" y="85"/>
                    <a:pt x="4" y="90"/>
                    <a:pt x="2" y="96"/>
                  </a:cubicBezTo>
                  <a:cubicBezTo>
                    <a:pt x="2" y="99"/>
                    <a:pt x="1" y="102"/>
                    <a:pt x="0" y="105"/>
                  </a:cubicBezTo>
                  <a:cubicBezTo>
                    <a:pt x="0" y="109"/>
                    <a:pt x="0" y="112"/>
                    <a:pt x="5" y="113"/>
                  </a:cubicBezTo>
                  <a:cubicBezTo>
                    <a:pt x="5" y="113"/>
                    <a:pt x="5" y="112"/>
                    <a:pt x="5" y="112"/>
                  </a:cubicBezTo>
                  <a:cubicBezTo>
                    <a:pt x="0" y="109"/>
                    <a:pt x="5" y="99"/>
                    <a:pt x="6" y="95"/>
                  </a:cubicBezTo>
                  <a:cubicBezTo>
                    <a:pt x="8" y="85"/>
                    <a:pt x="6" y="76"/>
                    <a:pt x="7" y="66"/>
                  </a:cubicBezTo>
                  <a:cubicBezTo>
                    <a:pt x="11" y="45"/>
                    <a:pt x="15" y="23"/>
                    <a:pt x="21" y="2"/>
                  </a:cubicBezTo>
                  <a:cubicBezTo>
                    <a:pt x="21" y="1"/>
                    <a:pt x="19" y="0"/>
                    <a:pt x="1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chenying0907 387"/>
            <p:cNvSpPr/>
            <p:nvPr/>
          </p:nvSpPr>
          <p:spPr bwMode="auto">
            <a:xfrm>
              <a:off x="3440114" y="4198939"/>
              <a:ext cx="55563" cy="285750"/>
            </a:xfrm>
            <a:custGeom>
              <a:avLst/>
              <a:gdLst>
                <a:gd name="T0" fmla="*/ 23 w 26"/>
                <a:gd name="T1" fmla="*/ 1 h 133"/>
                <a:gd name="T2" fmla="*/ 16 w 26"/>
                <a:gd name="T3" fmla="*/ 35 h 133"/>
                <a:gd name="T4" fmla="*/ 8 w 26"/>
                <a:gd name="T5" fmla="*/ 74 h 133"/>
                <a:gd name="T6" fmla="*/ 6 w 26"/>
                <a:gd name="T7" fmla="*/ 109 h 133"/>
                <a:gd name="T8" fmla="*/ 6 w 26"/>
                <a:gd name="T9" fmla="*/ 132 h 133"/>
                <a:gd name="T10" fmla="*/ 8 w 26"/>
                <a:gd name="T11" fmla="*/ 131 h 133"/>
                <a:gd name="T12" fmla="*/ 8 w 26"/>
                <a:gd name="T13" fmla="*/ 113 h 133"/>
                <a:gd name="T14" fmla="*/ 8 w 26"/>
                <a:gd name="T15" fmla="*/ 101 h 133"/>
                <a:gd name="T16" fmla="*/ 13 w 26"/>
                <a:gd name="T17" fmla="*/ 66 h 133"/>
                <a:gd name="T18" fmla="*/ 19 w 26"/>
                <a:gd name="T19" fmla="*/ 36 h 133"/>
                <a:gd name="T20" fmla="*/ 26 w 26"/>
                <a:gd name="T21" fmla="*/ 2 h 133"/>
                <a:gd name="T22" fmla="*/ 23 w 26"/>
                <a:gd name="T23" fmla="*/ 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133">
                  <a:moveTo>
                    <a:pt x="23" y="1"/>
                  </a:moveTo>
                  <a:cubicBezTo>
                    <a:pt x="18" y="11"/>
                    <a:pt x="18" y="24"/>
                    <a:pt x="16" y="35"/>
                  </a:cubicBezTo>
                  <a:cubicBezTo>
                    <a:pt x="14" y="48"/>
                    <a:pt x="11" y="61"/>
                    <a:pt x="8" y="74"/>
                  </a:cubicBezTo>
                  <a:cubicBezTo>
                    <a:pt x="6" y="86"/>
                    <a:pt x="6" y="97"/>
                    <a:pt x="6" y="109"/>
                  </a:cubicBezTo>
                  <a:cubicBezTo>
                    <a:pt x="5" y="117"/>
                    <a:pt x="0" y="126"/>
                    <a:pt x="6" y="132"/>
                  </a:cubicBezTo>
                  <a:cubicBezTo>
                    <a:pt x="7" y="133"/>
                    <a:pt x="8" y="132"/>
                    <a:pt x="8" y="131"/>
                  </a:cubicBezTo>
                  <a:cubicBezTo>
                    <a:pt x="4" y="126"/>
                    <a:pt x="8" y="119"/>
                    <a:pt x="8" y="113"/>
                  </a:cubicBezTo>
                  <a:cubicBezTo>
                    <a:pt x="9" y="109"/>
                    <a:pt x="9" y="105"/>
                    <a:pt x="8" y="101"/>
                  </a:cubicBezTo>
                  <a:cubicBezTo>
                    <a:pt x="8" y="89"/>
                    <a:pt x="10" y="78"/>
                    <a:pt x="13" y="66"/>
                  </a:cubicBezTo>
                  <a:cubicBezTo>
                    <a:pt x="15" y="56"/>
                    <a:pt x="17" y="46"/>
                    <a:pt x="19" y="36"/>
                  </a:cubicBezTo>
                  <a:cubicBezTo>
                    <a:pt x="20" y="26"/>
                    <a:pt x="20" y="11"/>
                    <a:pt x="26" y="2"/>
                  </a:cubicBezTo>
                  <a:cubicBezTo>
                    <a:pt x="26" y="1"/>
                    <a:pt x="24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chenying0907 388"/>
            <p:cNvSpPr/>
            <p:nvPr/>
          </p:nvSpPr>
          <p:spPr bwMode="auto">
            <a:xfrm>
              <a:off x="3476626" y="4268789"/>
              <a:ext cx="41275" cy="258763"/>
            </a:xfrm>
            <a:custGeom>
              <a:avLst/>
              <a:gdLst>
                <a:gd name="T0" fmla="*/ 16 w 19"/>
                <a:gd name="T1" fmla="*/ 1 h 120"/>
                <a:gd name="T2" fmla="*/ 1 w 19"/>
                <a:gd name="T3" fmla="*/ 119 h 120"/>
                <a:gd name="T4" fmla="*/ 4 w 19"/>
                <a:gd name="T5" fmla="*/ 119 h 120"/>
                <a:gd name="T6" fmla="*/ 10 w 19"/>
                <a:gd name="T7" fmla="*/ 56 h 120"/>
                <a:gd name="T8" fmla="*/ 19 w 19"/>
                <a:gd name="T9" fmla="*/ 1 h 120"/>
                <a:gd name="T10" fmla="*/ 16 w 19"/>
                <a:gd name="T11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0">
                  <a:moveTo>
                    <a:pt x="16" y="1"/>
                  </a:moveTo>
                  <a:cubicBezTo>
                    <a:pt x="13" y="41"/>
                    <a:pt x="0" y="78"/>
                    <a:pt x="1" y="119"/>
                  </a:cubicBezTo>
                  <a:cubicBezTo>
                    <a:pt x="1" y="120"/>
                    <a:pt x="4" y="120"/>
                    <a:pt x="4" y="119"/>
                  </a:cubicBezTo>
                  <a:cubicBezTo>
                    <a:pt x="5" y="97"/>
                    <a:pt x="6" y="77"/>
                    <a:pt x="10" y="56"/>
                  </a:cubicBezTo>
                  <a:cubicBezTo>
                    <a:pt x="13" y="38"/>
                    <a:pt x="17" y="20"/>
                    <a:pt x="19" y="1"/>
                  </a:cubicBezTo>
                  <a:cubicBezTo>
                    <a:pt x="19" y="0"/>
                    <a:pt x="16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chenying0907 389"/>
            <p:cNvSpPr/>
            <p:nvPr/>
          </p:nvSpPr>
          <p:spPr bwMode="auto">
            <a:xfrm>
              <a:off x="3506789" y="4313239"/>
              <a:ext cx="36513" cy="257175"/>
            </a:xfrm>
            <a:custGeom>
              <a:avLst/>
              <a:gdLst>
                <a:gd name="T0" fmla="*/ 15 w 17"/>
                <a:gd name="T1" fmla="*/ 1 h 120"/>
                <a:gd name="T2" fmla="*/ 10 w 17"/>
                <a:gd name="T3" fmla="*/ 31 h 120"/>
                <a:gd name="T4" fmla="*/ 8 w 17"/>
                <a:gd name="T5" fmla="*/ 60 h 120"/>
                <a:gd name="T6" fmla="*/ 3 w 17"/>
                <a:gd name="T7" fmla="*/ 118 h 120"/>
                <a:gd name="T8" fmla="*/ 4 w 17"/>
                <a:gd name="T9" fmla="*/ 119 h 120"/>
                <a:gd name="T10" fmla="*/ 7 w 17"/>
                <a:gd name="T11" fmla="*/ 93 h 120"/>
                <a:gd name="T12" fmla="*/ 10 w 17"/>
                <a:gd name="T13" fmla="*/ 62 h 120"/>
                <a:gd name="T14" fmla="*/ 12 w 17"/>
                <a:gd name="T15" fmla="*/ 32 h 120"/>
                <a:gd name="T16" fmla="*/ 17 w 17"/>
                <a:gd name="T17" fmla="*/ 1 h 120"/>
                <a:gd name="T18" fmla="*/ 15 w 17"/>
                <a:gd name="T19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0">
                  <a:moveTo>
                    <a:pt x="15" y="1"/>
                  </a:moveTo>
                  <a:cubicBezTo>
                    <a:pt x="15" y="11"/>
                    <a:pt x="11" y="22"/>
                    <a:pt x="10" y="31"/>
                  </a:cubicBezTo>
                  <a:cubicBezTo>
                    <a:pt x="9" y="41"/>
                    <a:pt x="8" y="51"/>
                    <a:pt x="8" y="60"/>
                  </a:cubicBezTo>
                  <a:cubicBezTo>
                    <a:pt x="6" y="80"/>
                    <a:pt x="0" y="99"/>
                    <a:pt x="3" y="118"/>
                  </a:cubicBezTo>
                  <a:cubicBezTo>
                    <a:pt x="3" y="119"/>
                    <a:pt x="4" y="120"/>
                    <a:pt x="4" y="119"/>
                  </a:cubicBezTo>
                  <a:cubicBezTo>
                    <a:pt x="5" y="110"/>
                    <a:pt x="6" y="101"/>
                    <a:pt x="7" y="93"/>
                  </a:cubicBezTo>
                  <a:cubicBezTo>
                    <a:pt x="7" y="83"/>
                    <a:pt x="10" y="72"/>
                    <a:pt x="10" y="62"/>
                  </a:cubicBezTo>
                  <a:cubicBezTo>
                    <a:pt x="11" y="52"/>
                    <a:pt x="11" y="42"/>
                    <a:pt x="12" y="32"/>
                  </a:cubicBezTo>
                  <a:cubicBezTo>
                    <a:pt x="14" y="22"/>
                    <a:pt x="17" y="11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chenying0907 390"/>
            <p:cNvSpPr/>
            <p:nvPr/>
          </p:nvSpPr>
          <p:spPr bwMode="auto">
            <a:xfrm>
              <a:off x="3535364" y="4398964"/>
              <a:ext cx="25400" cy="201613"/>
            </a:xfrm>
            <a:custGeom>
              <a:avLst/>
              <a:gdLst>
                <a:gd name="T0" fmla="*/ 12 w 12"/>
                <a:gd name="T1" fmla="*/ 1 h 94"/>
                <a:gd name="T2" fmla="*/ 9 w 12"/>
                <a:gd name="T3" fmla="*/ 1 h 94"/>
                <a:gd name="T4" fmla="*/ 4 w 12"/>
                <a:gd name="T5" fmla="*/ 53 h 94"/>
                <a:gd name="T6" fmla="*/ 2 w 12"/>
                <a:gd name="T7" fmla="*/ 76 h 94"/>
                <a:gd name="T8" fmla="*/ 0 w 12"/>
                <a:gd name="T9" fmla="*/ 93 h 94"/>
                <a:gd name="T10" fmla="*/ 0 w 12"/>
                <a:gd name="T11" fmla="*/ 94 h 94"/>
                <a:gd name="T12" fmla="*/ 4 w 12"/>
                <a:gd name="T13" fmla="*/ 89 h 94"/>
                <a:gd name="T14" fmla="*/ 4 w 12"/>
                <a:gd name="T15" fmla="*/ 82 h 94"/>
                <a:gd name="T16" fmla="*/ 6 w 12"/>
                <a:gd name="T17" fmla="*/ 67 h 94"/>
                <a:gd name="T18" fmla="*/ 9 w 12"/>
                <a:gd name="T19" fmla="*/ 32 h 94"/>
                <a:gd name="T20" fmla="*/ 12 w 12"/>
                <a:gd name="T21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94">
                  <a:moveTo>
                    <a:pt x="12" y="1"/>
                  </a:moveTo>
                  <a:cubicBezTo>
                    <a:pt x="12" y="0"/>
                    <a:pt x="9" y="0"/>
                    <a:pt x="9" y="1"/>
                  </a:cubicBezTo>
                  <a:cubicBezTo>
                    <a:pt x="10" y="19"/>
                    <a:pt x="5" y="35"/>
                    <a:pt x="4" y="53"/>
                  </a:cubicBezTo>
                  <a:cubicBezTo>
                    <a:pt x="4" y="61"/>
                    <a:pt x="3" y="68"/>
                    <a:pt x="2" y="76"/>
                  </a:cubicBezTo>
                  <a:cubicBezTo>
                    <a:pt x="1" y="80"/>
                    <a:pt x="4" y="91"/>
                    <a:pt x="0" y="93"/>
                  </a:cubicBezTo>
                  <a:cubicBezTo>
                    <a:pt x="0" y="93"/>
                    <a:pt x="0" y="94"/>
                    <a:pt x="0" y="94"/>
                  </a:cubicBezTo>
                  <a:cubicBezTo>
                    <a:pt x="3" y="94"/>
                    <a:pt x="4" y="92"/>
                    <a:pt x="4" y="89"/>
                  </a:cubicBezTo>
                  <a:cubicBezTo>
                    <a:pt x="5" y="87"/>
                    <a:pt x="4" y="84"/>
                    <a:pt x="4" y="82"/>
                  </a:cubicBezTo>
                  <a:cubicBezTo>
                    <a:pt x="4" y="77"/>
                    <a:pt x="6" y="72"/>
                    <a:pt x="6" y="67"/>
                  </a:cubicBezTo>
                  <a:cubicBezTo>
                    <a:pt x="8" y="55"/>
                    <a:pt x="8" y="44"/>
                    <a:pt x="9" y="32"/>
                  </a:cubicBezTo>
                  <a:cubicBezTo>
                    <a:pt x="11" y="22"/>
                    <a:pt x="12" y="12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chenying0907 391"/>
            <p:cNvSpPr/>
            <p:nvPr/>
          </p:nvSpPr>
          <p:spPr bwMode="auto">
            <a:xfrm>
              <a:off x="3562351" y="4508501"/>
              <a:ext cx="19050" cy="166688"/>
            </a:xfrm>
            <a:custGeom>
              <a:avLst/>
              <a:gdLst>
                <a:gd name="T0" fmla="*/ 6 w 9"/>
                <a:gd name="T1" fmla="*/ 2 h 78"/>
                <a:gd name="T2" fmla="*/ 1 w 9"/>
                <a:gd name="T3" fmla="*/ 42 h 78"/>
                <a:gd name="T4" fmla="*/ 2 w 9"/>
                <a:gd name="T5" fmla="*/ 78 h 78"/>
                <a:gd name="T6" fmla="*/ 3 w 9"/>
                <a:gd name="T7" fmla="*/ 78 h 78"/>
                <a:gd name="T8" fmla="*/ 5 w 9"/>
                <a:gd name="T9" fmla="*/ 39 h 78"/>
                <a:gd name="T10" fmla="*/ 9 w 9"/>
                <a:gd name="T11" fmla="*/ 3 h 78"/>
                <a:gd name="T12" fmla="*/ 6 w 9"/>
                <a:gd name="T13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8">
                  <a:moveTo>
                    <a:pt x="6" y="2"/>
                  </a:moveTo>
                  <a:cubicBezTo>
                    <a:pt x="3" y="15"/>
                    <a:pt x="3" y="29"/>
                    <a:pt x="1" y="42"/>
                  </a:cubicBezTo>
                  <a:cubicBezTo>
                    <a:pt x="0" y="53"/>
                    <a:pt x="0" y="66"/>
                    <a:pt x="2" y="78"/>
                  </a:cubicBezTo>
                  <a:cubicBezTo>
                    <a:pt x="2" y="78"/>
                    <a:pt x="3" y="78"/>
                    <a:pt x="3" y="78"/>
                  </a:cubicBezTo>
                  <a:cubicBezTo>
                    <a:pt x="5" y="65"/>
                    <a:pt x="3" y="52"/>
                    <a:pt x="5" y="39"/>
                  </a:cubicBezTo>
                  <a:cubicBezTo>
                    <a:pt x="7" y="27"/>
                    <a:pt x="6" y="15"/>
                    <a:pt x="9" y="3"/>
                  </a:cubicBezTo>
                  <a:cubicBezTo>
                    <a:pt x="9" y="1"/>
                    <a:pt x="6" y="0"/>
                    <a:pt x="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chenying0907 392"/>
            <p:cNvSpPr/>
            <p:nvPr/>
          </p:nvSpPr>
          <p:spPr bwMode="auto">
            <a:xfrm>
              <a:off x="3598864" y="4503739"/>
              <a:ext cx="26988" cy="184150"/>
            </a:xfrm>
            <a:custGeom>
              <a:avLst/>
              <a:gdLst>
                <a:gd name="T0" fmla="*/ 6 w 12"/>
                <a:gd name="T1" fmla="*/ 1 h 86"/>
                <a:gd name="T2" fmla="*/ 5 w 12"/>
                <a:gd name="T3" fmla="*/ 3 h 86"/>
                <a:gd name="T4" fmla="*/ 6 w 12"/>
                <a:gd name="T5" fmla="*/ 22 h 86"/>
                <a:gd name="T6" fmla="*/ 3 w 12"/>
                <a:gd name="T7" fmla="*/ 43 h 86"/>
                <a:gd name="T8" fmla="*/ 2 w 12"/>
                <a:gd name="T9" fmla="*/ 84 h 86"/>
                <a:gd name="T10" fmla="*/ 4 w 12"/>
                <a:gd name="T11" fmla="*/ 84 h 86"/>
                <a:gd name="T12" fmla="*/ 4 w 12"/>
                <a:gd name="T13" fmla="*/ 57 h 86"/>
                <a:gd name="T14" fmla="*/ 7 w 12"/>
                <a:gd name="T15" fmla="*/ 28 h 86"/>
                <a:gd name="T16" fmla="*/ 6 w 12"/>
                <a:gd name="T17" fmla="*/ 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6">
                  <a:moveTo>
                    <a:pt x="6" y="1"/>
                  </a:moveTo>
                  <a:cubicBezTo>
                    <a:pt x="5" y="0"/>
                    <a:pt x="4" y="2"/>
                    <a:pt x="5" y="3"/>
                  </a:cubicBezTo>
                  <a:cubicBezTo>
                    <a:pt x="9" y="8"/>
                    <a:pt x="7" y="16"/>
                    <a:pt x="6" y="22"/>
                  </a:cubicBezTo>
                  <a:cubicBezTo>
                    <a:pt x="5" y="29"/>
                    <a:pt x="4" y="36"/>
                    <a:pt x="3" y="43"/>
                  </a:cubicBezTo>
                  <a:cubicBezTo>
                    <a:pt x="1" y="56"/>
                    <a:pt x="0" y="71"/>
                    <a:pt x="2" y="84"/>
                  </a:cubicBezTo>
                  <a:cubicBezTo>
                    <a:pt x="2" y="86"/>
                    <a:pt x="4" y="86"/>
                    <a:pt x="4" y="84"/>
                  </a:cubicBezTo>
                  <a:cubicBezTo>
                    <a:pt x="5" y="75"/>
                    <a:pt x="4" y="66"/>
                    <a:pt x="4" y="57"/>
                  </a:cubicBezTo>
                  <a:cubicBezTo>
                    <a:pt x="4" y="47"/>
                    <a:pt x="6" y="38"/>
                    <a:pt x="7" y="28"/>
                  </a:cubicBezTo>
                  <a:cubicBezTo>
                    <a:pt x="8" y="20"/>
                    <a:pt x="12" y="8"/>
                    <a:pt x="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chenying0907 393"/>
            <p:cNvSpPr/>
            <p:nvPr/>
          </p:nvSpPr>
          <p:spPr bwMode="auto">
            <a:xfrm>
              <a:off x="3621089" y="4594226"/>
              <a:ext cx="20638" cy="195263"/>
            </a:xfrm>
            <a:custGeom>
              <a:avLst/>
              <a:gdLst>
                <a:gd name="T0" fmla="*/ 9 w 10"/>
                <a:gd name="T1" fmla="*/ 3 h 91"/>
                <a:gd name="T2" fmla="*/ 6 w 10"/>
                <a:gd name="T3" fmla="*/ 2 h 91"/>
                <a:gd name="T4" fmla="*/ 2 w 10"/>
                <a:gd name="T5" fmla="*/ 43 h 91"/>
                <a:gd name="T6" fmla="*/ 2 w 10"/>
                <a:gd name="T7" fmla="*/ 90 h 91"/>
                <a:gd name="T8" fmla="*/ 4 w 10"/>
                <a:gd name="T9" fmla="*/ 90 h 91"/>
                <a:gd name="T10" fmla="*/ 5 w 10"/>
                <a:gd name="T11" fmla="*/ 47 h 91"/>
                <a:gd name="T12" fmla="*/ 9 w 10"/>
                <a:gd name="T13" fmla="*/ 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1">
                  <a:moveTo>
                    <a:pt x="9" y="3"/>
                  </a:moveTo>
                  <a:cubicBezTo>
                    <a:pt x="10" y="1"/>
                    <a:pt x="7" y="0"/>
                    <a:pt x="6" y="2"/>
                  </a:cubicBezTo>
                  <a:cubicBezTo>
                    <a:pt x="3" y="15"/>
                    <a:pt x="2" y="30"/>
                    <a:pt x="2" y="43"/>
                  </a:cubicBezTo>
                  <a:cubicBezTo>
                    <a:pt x="1" y="58"/>
                    <a:pt x="0" y="75"/>
                    <a:pt x="2" y="90"/>
                  </a:cubicBezTo>
                  <a:cubicBezTo>
                    <a:pt x="2" y="91"/>
                    <a:pt x="4" y="91"/>
                    <a:pt x="4" y="90"/>
                  </a:cubicBezTo>
                  <a:cubicBezTo>
                    <a:pt x="6" y="76"/>
                    <a:pt x="4" y="61"/>
                    <a:pt x="5" y="47"/>
                  </a:cubicBezTo>
                  <a:cubicBezTo>
                    <a:pt x="5" y="33"/>
                    <a:pt x="6" y="16"/>
                    <a:pt x="9" y="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chenying0907 394"/>
            <p:cNvSpPr/>
            <p:nvPr/>
          </p:nvSpPr>
          <p:spPr bwMode="auto">
            <a:xfrm>
              <a:off x="3648076" y="4584701"/>
              <a:ext cx="23813" cy="207963"/>
            </a:xfrm>
            <a:custGeom>
              <a:avLst/>
              <a:gdLst>
                <a:gd name="T0" fmla="*/ 11 w 11"/>
                <a:gd name="T1" fmla="*/ 1 h 97"/>
                <a:gd name="T2" fmla="*/ 9 w 11"/>
                <a:gd name="T3" fmla="*/ 1 h 97"/>
                <a:gd name="T4" fmla="*/ 4 w 11"/>
                <a:gd name="T5" fmla="*/ 97 h 97"/>
                <a:gd name="T6" fmla="*/ 6 w 11"/>
                <a:gd name="T7" fmla="*/ 97 h 97"/>
                <a:gd name="T8" fmla="*/ 7 w 11"/>
                <a:gd name="T9" fmla="*/ 51 h 97"/>
                <a:gd name="T10" fmla="*/ 11 w 11"/>
                <a:gd name="T11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7">
                  <a:moveTo>
                    <a:pt x="11" y="1"/>
                  </a:moveTo>
                  <a:cubicBezTo>
                    <a:pt x="11" y="0"/>
                    <a:pt x="9" y="0"/>
                    <a:pt x="9" y="1"/>
                  </a:cubicBezTo>
                  <a:cubicBezTo>
                    <a:pt x="7" y="33"/>
                    <a:pt x="0" y="65"/>
                    <a:pt x="4" y="97"/>
                  </a:cubicBezTo>
                  <a:cubicBezTo>
                    <a:pt x="4" y="97"/>
                    <a:pt x="6" y="97"/>
                    <a:pt x="6" y="97"/>
                  </a:cubicBezTo>
                  <a:cubicBezTo>
                    <a:pt x="8" y="82"/>
                    <a:pt x="6" y="66"/>
                    <a:pt x="7" y="51"/>
                  </a:cubicBezTo>
                  <a:cubicBezTo>
                    <a:pt x="8" y="34"/>
                    <a:pt x="11" y="18"/>
                    <a:pt x="1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chenying0907 395"/>
            <p:cNvSpPr/>
            <p:nvPr/>
          </p:nvSpPr>
          <p:spPr bwMode="auto">
            <a:xfrm>
              <a:off x="3676651" y="4664076"/>
              <a:ext cx="23813" cy="168275"/>
            </a:xfrm>
            <a:custGeom>
              <a:avLst/>
              <a:gdLst>
                <a:gd name="T0" fmla="*/ 6 w 11"/>
                <a:gd name="T1" fmla="*/ 74 h 78"/>
                <a:gd name="T2" fmla="*/ 5 w 11"/>
                <a:gd name="T3" fmla="*/ 68 h 78"/>
                <a:gd name="T4" fmla="*/ 6 w 11"/>
                <a:gd name="T5" fmla="*/ 60 h 78"/>
                <a:gd name="T6" fmla="*/ 6 w 11"/>
                <a:gd name="T7" fmla="*/ 43 h 78"/>
                <a:gd name="T8" fmla="*/ 11 w 11"/>
                <a:gd name="T9" fmla="*/ 2 h 78"/>
                <a:gd name="T10" fmla="*/ 8 w 11"/>
                <a:gd name="T11" fmla="*/ 2 h 78"/>
                <a:gd name="T12" fmla="*/ 3 w 11"/>
                <a:gd name="T13" fmla="*/ 48 h 78"/>
                <a:gd name="T14" fmla="*/ 4 w 11"/>
                <a:gd name="T15" fmla="*/ 77 h 78"/>
                <a:gd name="T16" fmla="*/ 5 w 11"/>
                <a:gd name="T17" fmla="*/ 78 h 78"/>
                <a:gd name="T18" fmla="*/ 7 w 11"/>
                <a:gd name="T19" fmla="*/ 77 h 78"/>
                <a:gd name="T20" fmla="*/ 8 w 11"/>
                <a:gd name="T21" fmla="*/ 76 h 78"/>
                <a:gd name="T22" fmla="*/ 8 w 11"/>
                <a:gd name="T23" fmla="*/ 74 h 78"/>
                <a:gd name="T24" fmla="*/ 6 w 11"/>
                <a:gd name="T2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78">
                  <a:moveTo>
                    <a:pt x="6" y="74"/>
                  </a:moveTo>
                  <a:cubicBezTo>
                    <a:pt x="6" y="75"/>
                    <a:pt x="5" y="68"/>
                    <a:pt x="5" y="68"/>
                  </a:cubicBezTo>
                  <a:cubicBezTo>
                    <a:pt x="5" y="65"/>
                    <a:pt x="5" y="63"/>
                    <a:pt x="6" y="60"/>
                  </a:cubicBezTo>
                  <a:cubicBezTo>
                    <a:pt x="6" y="54"/>
                    <a:pt x="6" y="49"/>
                    <a:pt x="6" y="43"/>
                  </a:cubicBezTo>
                  <a:cubicBezTo>
                    <a:pt x="8" y="29"/>
                    <a:pt x="10" y="16"/>
                    <a:pt x="11" y="2"/>
                  </a:cubicBezTo>
                  <a:cubicBezTo>
                    <a:pt x="11" y="0"/>
                    <a:pt x="8" y="0"/>
                    <a:pt x="8" y="2"/>
                  </a:cubicBezTo>
                  <a:cubicBezTo>
                    <a:pt x="7" y="17"/>
                    <a:pt x="4" y="33"/>
                    <a:pt x="3" y="48"/>
                  </a:cubicBezTo>
                  <a:cubicBezTo>
                    <a:pt x="3" y="57"/>
                    <a:pt x="0" y="69"/>
                    <a:pt x="4" y="77"/>
                  </a:cubicBezTo>
                  <a:cubicBezTo>
                    <a:pt x="4" y="78"/>
                    <a:pt x="5" y="78"/>
                    <a:pt x="5" y="78"/>
                  </a:cubicBezTo>
                  <a:cubicBezTo>
                    <a:pt x="6" y="78"/>
                    <a:pt x="6" y="78"/>
                    <a:pt x="7" y="77"/>
                  </a:cubicBezTo>
                  <a:cubicBezTo>
                    <a:pt x="7" y="77"/>
                    <a:pt x="8" y="77"/>
                    <a:pt x="8" y="7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7" y="73"/>
                    <a:pt x="6" y="7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chenying0907 396"/>
            <p:cNvSpPr/>
            <p:nvPr/>
          </p:nvSpPr>
          <p:spPr bwMode="auto">
            <a:xfrm>
              <a:off x="3725864" y="4735514"/>
              <a:ext cx="17463" cy="49213"/>
            </a:xfrm>
            <a:custGeom>
              <a:avLst/>
              <a:gdLst>
                <a:gd name="T0" fmla="*/ 5 w 8"/>
                <a:gd name="T1" fmla="*/ 1 h 23"/>
                <a:gd name="T2" fmla="*/ 0 w 8"/>
                <a:gd name="T3" fmla="*/ 21 h 23"/>
                <a:gd name="T4" fmla="*/ 2 w 8"/>
                <a:gd name="T5" fmla="*/ 22 h 23"/>
                <a:gd name="T6" fmla="*/ 8 w 8"/>
                <a:gd name="T7" fmla="*/ 2 h 23"/>
                <a:gd name="T8" fmla="*/ 5 w 8"/>
                <a:gd name="T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5" y="1"/>
                  </a:moveTo>
                  <a:cubicBezTo>
                    <a:pt x="4" y="8"/>
                    <a:pt x="1" y="14"/>
                    <a:pt x="0" y="21"/>
                  </a:cubicBezTo>
                  <a:cubicBezTo>
                    <a:pt x="0" y="22"/>
                    <a:pt x="2" y="23"/>
                    <a:pt x="2" y="22"/>
                  </a:cubicBezTo>
                  <a:cubicBezTo>
                    <a:pt x="5" y="15"/>
                    <a:pt x="6" y="8"/>
                    <a:pt x="8" y="2"/>
                  </a:cubicBezTo>
                  <a:cubicBezTo>
                    <a:pt x="8" y="0"/>
                    <a:pt x="6" y="0"/>
                    <a:pt x="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7" name="PA_组合 16"/>
          <p:cNvGrpSpPr/>
          <p:nvPr>
            <p:custDataLst>
              <p:tags r:id="rId2"/>
            </p:custDataLst>
          </p:nvPr>
        </p:nvGrpSpPr>
        <p:grpSpPr>
          <a:xfrm>
            <a:off x="1930604" y="446143"/>
            <a:ext cx="5375831" cy="822077"/>
            <a:chOff x="1786655" y="491683"/>
            <a:chExt cx="5375831" cy="822077"/>
          </a:xfrm>
        </p:grpSpPr>
        <p:sp>
          <p:nvSpPr>
            <p:cNvPr id="18" name="矩形 17"/>
            <p:cNvSpPr/>
            <p:nvPr/>
          </p:nvSpPr>
          <p:spPr>
            <a:xfrm>
              <a:off x="1786655" y="945460"/>
              <a:ext cx="5375831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786655" y="491683"/>
              <a:ext cx="444216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accent5"/>
                  </a:solidFill>
                  <a:latin typeface="+mj-ea"/>
                  <a:ea typeface="+mj-ea"/>
                </a:rPr>
                <a:t>数据库设计</a:t>
              </a:r>
            </a:p>
          </p:txBody>
        </p:sp>
      </p:grpSp>
      <p:sp>
        <p:nvSpPr>
          <p:cNvPr id="146" name="PA_矩形 145"/>
          <p:cNvSpPr/>
          <p:nvPr>
            <p:custDataLst>
              <p:tags r:id="rId3"/>
            </p:custDataLst>
          </p:nvPr>
        </p:nvSpPr>
        <p:spPr>
          <a:xfrm>
            <a:off x="816610" y="1590040"/>
            <a:ext cx="2508250" cy="398780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后台所需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sql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文件</a:t>
            </a:r>
          </a:p>
        </p:txBody>
      </p:sp>
      <p:sp>
        <p:nvSpPr>
          <p:cNvPr id="143" name="PA_矩形 142"/>
          <p:cNvSpPr/>
          <p:nvPr>
            <p:custDataLst>
              <p:tags r:id="rId4"/>
            </p:custDataLst>
          </p:nvPr>
        </p:nvSpPr>
        <p:spPr>
          <a:xfrm>
            <a:off x="1187450" y="2263775"/>
            <a:ext cx="4565650" cy="3925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admin表：存储后台登陆用户的认证信息和其他相关信息，其主要属性包括管理员 ID、用户名、密码的哈希值等。使用哈希值是为了防止密码明文传输，保障通信安全。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auth_rule表：判定用户是否拥有某一操作的权限。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auth_item表：规定某种角色所拥有某一权限，用来控制用户访问操作权限。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auth_item_child表：存储角色和权限的关系。其中只有 parent 和 child 两个属性并且都是主键，用来表示角色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和权限的所属关系。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5"/>
                </a:solidFill>
              </a:rPr>
              <a:t>auth_assignment表：存储具体某一用户的角色和权限。</a:t>
            </a:r>
          </a:p>
        </p:txBody>
      </p:sp>
      <p:sp>
        <p:nvSpPr>
          <p:cNvPr id="147" name="PA_椭圆 146"/>
          <p:cNvSpPr/>
          <p:nvPr>
            <p:custDataLst>
              <p:tags r:id="rId5"/>
            </p:custDataLst>
          </p:nvPr>
        </p:nvSpPr>
        <p:spPr>
          <a:xfrm>
            <a:off x="1003337" y="2393386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8" name="PA_椭圆 147"/>
          <p:cNvSpPr/>
          <p:nvPr>
            <p:custDataLst>
              <p:tags r:id="rId6"/>
            </p:custDataLst>
          </p:nvPr>
        </p:nvSpPr>
        <p:spPr>
          <a:xfrm>
            <a:off x="1003337" y="3625524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9" name="PA_椭圆 148"/>
          <p:cNvSpPr/>
          <p:nvPr>
            <p:custDataLst>
              <p:tags r:id="rId7"/>
            </p:custDataLst>
          </p:nvPr>
        </p:nvSpPr>
        <p:spPr>
          <a:xfrm>
            <a:off x="1003337" y="3915625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5" name="PA_椭圆 154"/>
          <p:cNvSpPr/>
          <p:nvPr>
            <p:custDataLst>
              <p:tags r:id="rId8"/>
            </p:custDataLst>
          </p:nvPr>
        </p:nvSpPr>
        <p:spPr>
          <a:xfrm>
            <a:off x="1003337" y="4466061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0" name="PA_椭圆 154"/>
          <p:cNvSpPr/>
          <p:nvPr>
            <p:custDataLst>
              <p:tags r:id="rId9"/>
            </p:custDataLst>
          </p:nvPr>
        </p:nvSpPr>
        <p:spPr>
          <a:xfrm>
            <a:off x="1086522" y="5650336"/>
            <a:ext cx="100718" cy="1007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0C62E4EF-F0E8-42F8-9CD8-F0EFEA72F84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95404" y="489878"/>
            <a:ext cx="5967456" cy="59960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ldLvl="0" animBg="1"/>
      <p:bldP spid="143" grpId="0"/>
      <p:bldP spid="147" grpId="0" bldLvl="0" animBg="1" autoUpdateAnimBg="0"/>
      <p:bldP spid="148" grpId="0" bldLvl="0" animBg="1" autoUpdateAnimBg="0"/>
      <p:bldP spid="149" grpId="0" bldLvl="0" animBg="1"/>
      <p:bldP spid="155" grpId="0" bldLvl="0" animBg="1"/>
      <p:bldP spid="150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_组合 2"/>
          <p:cNvGrpSpPr/>
          <p:nvPr>
            <p:custDataLst>
              <p:tags r:id="rId1"/>
            </p:custDataLst>
          </p:nvPr>
        </p:nvGrpSpPr>
        <p:grpSpPr>
          <a:xfrm>
            <a:off x="1187486" y="420240"/>
            <a:ext cx="591924" cy="890154"/>
            <a:chOff x="3327401" y="4108451"/>
            <a:chExt cx="620713" cy="933450"/>
          </a:xfrm>
          <a:solidFill>
            <a:schemeClr val="accent3"/>
          </a:solidFill>
        </p:grpSpPr>
        <p:sp>
          <p:nvSpPr>
            <p:cNvPr id="4" name="chenying0907 384"/>
            <p:cNvSpPr>
              <a:spLocks noEditPoints="1"/>
            </p:cNvSpPr>
            <p:nvPr/>
          </p:nvSpPr>
          <p:spPr bwMode="auto">
            <a:xfrm>
              <a:off x="3327401" y="4108451"/>
              <a:ext cx="620713" cy="933450"/>
            </a:xfrm>
            <a:custGeom>
              <a:avLst/>
              <a:gdLst>
                <a:gd name="T0" fmla="*/ 269 w 288"/>
                <a:gd name="T1" fmla="*/ 376 h 435"/>
                <a:gd name="T2" fmla="*/ 270 w 288"/>
                <a:gd name="T3" fmla="*/ 345 h 435"/>
                <a:gd name="T4" fmla="*/ 244 w 288"/>
                <a:gd name="T5" fmla="*/ 271 h 435"/>
                <a:gd name="T6" fmla="*/ 166 w 288"/>
                <a:gd name="T7" fmla="*/ 79 h 435"/>
                <a:gd name="T8" fmla="*/ 92 w 288"/>
                <a:gd name="T9" fmla="*/ 2 h 435"/>
                <a:gd name="T10" fmla="*/ 51 w 288"/>
                <a:gd name="T11" fmla="*/ 16 h 435"/>
                <a:gd name="T12" fmla="*/ 24 w 288"/>
                <a:gd name="T13" fmla="*/ 114 h 435"/>
                <a:gd name="T14" fmla="*/ 50 w 288"/>
                <a:gd name="T15" fmla="*/ 235 h 435"/>
                <a:gd name="T16" fmla="*/ 61 w 288"/>
                <a:gd name="T17" fmla="*/ 258 h 435"/>
                <a:gd name="T18" fmla="*/ 61 w 288"/>
                <a:gd name="T19" fmla="*/ 273 h 435"/>
                <a:gd name="T20" fmla="*/ 97 w 288"/>
                <a:gd name="T21" fmla="*/ 252 h 435"/>
                <a:gd name="T22" fmla="*/ 75 w 288"/>
                <a:gd name="T23" fmla="*/ 250 h 435"/>
                <a:gd name="T24" fmla="*/ 31 w 288"/>
                <a:gd name="T25" fmla="*/ 187 h 435"/>
                <a:gd name="T26" fmla="*/ 26 w 288"/>
                <a:gd name="T27" fmla="*/ 122 h 435"/>
                <a:gd name="T28" fmla="*/ 54 w 288"/>
                <a:gd name="T29" fmla="*/ 195 h 435"/>
                <a:gd name="T30" fmla="*/ 91 w 288"/>
                <a:gd name="T31" fmla="*/ 231 h 435"/>
                <a:gd name="T32" fmla="*/ 133 w 288"/>
                <a:gd name="T33" fmla="*/ 318 h 435"/>
                <a:gd name="T34" fmla="*/ 178 w 288"/>
                <a:gd name="T35" fmla="*/ 347 h 435"/>
                <a:gd name="T36" fmla="*/ 207 w 288"/>
                <a:gd name="T37" fmla="*/ 392 h 435"/>
                <a:gd name="T38" fmla="*/ 263 w 288"/>
                <a:gd name="T39" fmla="*/ 408 h 435"/>
                <a:gd name="T40" fmla="*/ 168 w 288"/>
                <a:gd name="T41" fmla="*/ 422 h 435"/>
                <a:gd name="T42" fmla="*/ 98 w 288"/>
                <a:gd name="T43" fmla="*/ 424 h 435"/>
                <a:gd name="T44" fmla="*/ 47 w 288"/>
                <a:gd name="T45" fmla="*/ 427 h 435"/>
                <a:gd name="T46" fmla="*/ 79 w 288"/>
                <a:gd name="T47" fmla="*/ 434 h 435"/>
                <a:gd name="T48" fmla="*/ 133 w 288"/>
                <a:gd name="T49" fmla="*/ 425 h 435"/>
                <a:gd name="T50" fmla="*/ 219 w 288"/>
                <a:gd name="T51" fmla="*/ 428 h 435"/>
                <a:gd name="T52" fmla="*/ 271 w 288"/>
                <a:gd name="T53" fmla="*/ 417 h 435"/>
                <a:gd name="T54" fmla="*/ 287 w 288"/>
                <a:gd name="T55" fmla="*/ 418 h 435"/>
                <a:gd name="T56" fmla="*/ 91 w 288"/>
                <a:gd name="T57" fmla="*/ 268 h 435"/>
                <a:gd name="T58" fmla="*/ 80 w 288"/>
                <a:gd name="T59" fmla="*/ 273 h 435"/>
                <a:gd name="T60" fmla="*/ 78 w 288"/>
                <a:gd name="T61" fmla="*/ 261 h 435"/>
                <a:gd name="T62" fmla="*/ 84 w 288"/>
                <a:gd name="T63" fmla="*/ 218 h 435"/>
                <a:gd name="T64" fmla="*/ 44 w 288"/>
                <a:gd name="T65" fmla="*/ 138 h 435"/>
                <a:gd name="T66" fmla="*/ 36 w 288"/>
                <a:gd name="T67" fmla="*/ 113 h 435"/>
                <a:gd name="T68" fmla="*/ 84 w 288"/>
                <a:gd name="T69" fmla="*/ 16 h 435"/>
                <a:gd name="T70" fmla="*/ 90 w 288"/>
                <a:gd name="T71" fmla="*/ 15 h 435"/>
                <a:gd name="T72" fmla="*/ 159 w 288"/>
                <a:gd name="T73" fmla="*/ 95 h 435"/>
                <a:gd name="T74" fmla="*/ 178 w 288"/>
                <a:gd name="T75" fmla="*/ 165 h 435"/>
                <a:gd name="T76" fmla="*/ 131 w 288"/>
                <a:gd name="T77" fmla="*/ 197 h 435"/>
                <a:gd name="T78" fmla="*/ 84 w 288"/>
                <a:gd name="T79" fmla="*/ 218 h 435"/>
                <a:gd name="T80" fmla="*/ 144 w 288"/>
                <a:gd name="T81" fmla="*/ 309 h 435"/>
                <a:gd name="T82" fmla="*/ 102 w 288"/>
                <a:gd name="T83" fmla="*/ 232 h 435"/>
                <a:gd name="T84" fmla="*/ 109 w 288"/>
                <a:gd name="T85" fmla="*/ 223 h 435"/>
                <a:gd name="T86" fmla="*/ 184 w 288"/>
                <a:gd name="T87" fmla="*/ 183 h 435"/>
                <a:gd name="T88" fmla="*/ 231 w 288"/>
                <a:gd name="T89" fmla="*/ 280 h 435"/>
                <a:gd name="T90" fmla="*/ 185 w 288"/>
                <a:gd name="T91" fmla="*/ 328 h 435"/>
                <a:gd name="T92" fmla="*/ 258 w 288"/>
                <a:gd name="T93" fmla="*/ 366 h 435"/>
                <a:gd name="T94" fmla="*/ 229 w 288"/>
                <a:gd name="T95" fmla="*/ 373 h 435"/>
                <a:gd name="T96" fmla="*/ 198 w 288"/>
                <a:gd name="T97" fmla="*/ 358 h 435"/>
                <a:gd name="T98" fmla="*/ 198 w 288"/>
                <a:gd name="T99" fmla="*/ 336 h 435"/>
                <a:gd name="T100" fmla="*/ 219 w 288"/>
                <a:gd name="T101" fmla="*/ 339 h 435"/>
                <a:gd name="T102" fmla="*/ 225 w 288"/>
                <a:gd name="T103" fmla="*/ 350 h 435"/>
                <a:gd name="T104" fmla="*/ 232 w 288"/>
                <a:gd name="T105" fmla="*/ 365 h 435"/>
                <a:gd name="T106" fmla="*/ 236 w 288"/>
                <a:gd name="T107" fmla="*/ 345 h 435"/>
                <a:gd name="T108" fmla="*/ 226 w 288"/>
                <a:gd name="T109" fmla="*/ 334 h 435"/>
                <a:gd name="T110" fmla="*/ 232 w 288"/>
                <a:gd name="T111" fmla="*/ 313 h 435"/>
                <a:gd name="T112" fmla="*/ 261 w 288"/>
                <a:gd name="T113" fmla="*/ 35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8" h="435">
                  <a:moveTo>
                    <a:pt x="273" y="394"/>
                  </a:moveTo>
                  <a:cubicBezTo>
                    <a:pt x="270" y="389"/>
                    <a:pt x="268" y="382"/>
                    <a:pt x="269" y="376"/>
                  </a:cubicBezTo>
                  <a:cubicBezTo>
                    <a:pt x="269" y="369"/>
                    <a:pt x="273" y="369"/>
                    <a:pt x="275" y="363"/>
                  </a:cubicBezTo>
                  <a:cubicBezTo>
                    <a:pt x="278" y="355"/>
                    <a:pt x="274" y="351"/>
                    <a:pt x="270" y="345"/>
                  </a:cubicBezTo>
                  <a:cubicBezTo>
                    <a:pt x="259" y="333"/>
                    <a:pt x="249" y="319"/>
                    <a:pt x="241" y="305"/>
                  </a:cubicBezTo>
                  <a:cubicBezTo>
                    <a:pt x="250" y="296"/>
                    <a:pt x="247" y="282"/>
                    <a:pt x="244" y="271"/>
                  </a:cubicBezTo>
                  <a:cubicBezTo>
                    <a:pt x="233" y="234"/>
                    <a:pt x="212" y="203"/>
                    <a:pt x="193" y="170"/>
                  </a:cubicBezTo>
                  <a:cubicBezTo>
                    <a:pt x="203" y="143"/>
                    <a:pt x="179" y="100"/>
                    <a:pt x="166" y="79"/>
                  </a:cubicBezTo>
                  <a:cubicBezTo>
                    <a:pt x="153" y="56"/>
                    <a:pt x="141" y="31"/>
                    <a:pt x="120" y="15"/>
                  </a:cubicBezTo>
                  <a:cubicBezTo>
                    <a:pt x="112" y="9"/>
                    <a:pt x="102" y="3"/>
                    <a:pt x="92" y="2"/>
                  </a:cubicBezTo>
                  <a:cubicBezTo>
                    <a:pt x="78" y="0"/>
                    <a:pt x="66" y="9"/>
                    <a:pt x="53" y="13"/>
                  </a:cubicBezTo>
                  <a:cubicBezTo>
                    <a:pt x="52" y="14"/>
                    <a:pt x="51" y="15"/>
                    <a:pt x="51" y="16"/>
                  </a:cubicBezTo>
                  <a:cubicBezTo>
                    <a:pt x="28" y="27"/>
                    <a:pt x="13" y="53"/>
                    <a:pt x="17" y="82"/>
                  </a:cubicBezTo>
                  <a:cubicBezTo>
                    <a:pt x="18" y="93"/>
                    <a:pt x="20" y="103"/>
                    <a:pt x="24" y="114"/>
                  </a:cubicBezTo>
                  <a:cubicBezTo>
                    <a:pt x="0" y="124"/>
                    <a:pt x="6" y="154"/>
                    <a:pt x="15" y="175"/>
                  </a:cubicBezTo>
                  <a:cubicBezTo>
                    <a:pt x="25" y="197"/>
                    <a:pt x="37" y="215"/>
                    <a:pt x="50" y="235"/>
                  </a:cubicBezTo>
                  <a:cubicBezTo>
                    <a:pt x="53" y="239"/>
                    <a:pt x="58" y="245"/>
                    <a:pt x="60" y="250"/>
                  </a:cubicBezTo>
                  <a:cubicBezTo>
                    <a:pt x="61" y="253"/>
                    <a:pt x="61" y="255"/>
                    <a:pt x="61" y="258"/>
                  </a:cubicBezTo>
                  <a:cubicBezTo>
                    <a:pt x="61" y="258"/>
                    <a:pt x="61" y="259"/>
                    <a:pt x="61" y="259"/>
                  </a:cubicBezTo>
                  <a:cubicBezTo>
                    <a:pt x="61" y="263"/>
                    <a:pt x="60" y="268"/>
                    <a:pt x="61" y="273"/>
                  </a:cubicBezTo>
                  <a:cubicBezTo>
                    <a:pt x="64" y="295"/>
                    <a:pt x="94" y="303"/>
                    <a:pt x="101" y="279"/>
                  </a:cubicBezTo>
                  <a:cubicBezTo>
                    <a:pt x="103" y="271"/>
                    <a:pt x="104" y="258"/>
                    <a:pt x="97" y="252"/>
                  </a:cubicBezTo>
                  <a:cubicBezTo>
                    <a:pt x="90" y="245"/>
                    <a:pt x="82" y="247"/>
                    <a:pt x="75" y="250"/>
                  </a:cubicBezTo>
                  <a:cubicBezTo>
                    <a:pt x="75" y="250"/>
                    <a:pt x="75" y="250"/>
                    <a:pt x="75" y="250"/>
                  </a:cubicBezTo>
                  <a:cubicBezTo>
                    <a:pt x="73" y="245"/>
                    <a:pt x="68" y="241"/>
                    <a:pt x="65" y="237"/>
                  </a:cubicBezTo>
                  <a:cubicBezTo>
                    <a:pt x="52" y="222"/>
                    <a:pt x="40" y="206"/>
                    <a:pt x="31" y="187"/>
                  </a:cubicBezTo>
                  <a:cubicBezTo>
                    <a:pt x="26" y="177"/>
                    <a:pt x="17" y="163"/>
                    <a:pt x="16" y="152"/>
                  </a:cubicBezTo>
                  <a:cubicBezTo>
                    <a:pt x="14" y="141"/>
                    <a:pt x="17" y="129"/>
                    <a:pt x="26" y="122"/>
                  </a:cubicBezTo>
                  <a:cubicBezTo>
                    <a:pt x="30" y="135"/>
                    <a:pt x="35" y="148"/>
                    <a:pt x="39" y="161"/>
                  </a:cubicBezTo>
                  <a:cubicBezTo>
                    <a:pt x="42" y="174"/>
                    <a:pt x="47" y="184"/>
                    <a:pt x="54" y="195"/>
                  </a:cubicBezTo>
                  <a:cubicBezTo>
                    <a:pt x="60" y="205"/>
                    <a:pt x="64" y="218"/>
                    <a:pt x="71" y="226"/>
                  </a:cubicBezTo>
                  <a:cubicBezTo>
                    <a:pt x="77" y="233"/>
                    <a:pt x="84" y="233"/>
                    <a:pt x="91" y="231"/>
                  </a:cubicBezTo>
                  <a:cubicBezTo>
                    <a:pt x="98" y="243"/>
                    <a:pt x="101" y="260"/>
                    <a:pt x="108" y="272"/>
                  </a:cubicBezTo>
                  <a:cubicBezTo>
                    <a:pt x="117" y="287"/>
                    <a:pt x="125" y="303"/>
                    <a:pt x="133" y="318"/>
                  </a:cubicBezTo>
                  <a:cubicBezTo>
                    <a:pt x="139" y="329"/>
                    <a:pt x="146" y="348"/>
                    <a:pt x="160" y="350"/>
                  </a:cubicBezTo>
                  <a:cubicBezTo>
                    <a:pt x="165" y="350"/>
                    <a:pt x="171" y="349"/>
                    <a:pt x="178" y="347"/>
                  </a:cubicBezTo>
                  <a:cubicBezTo>
                    <a:pt x="183" y="354"/>
                    <a:pt x="187" y="362"/>
                    <a:pt x="191" y="370"/>
                  </a:cubicBezTo>
                  <a:cubicBezTo>
                    <a:pt x="195" y="377"/>
                    <a:pt x="199" y="390"/>
                    <a:pt x="207" y="392"/>
                  </a:cubicBezTo>
                  <a:cubicBezTo>
                    <a:pt x="221" y="396"/>
                    <a:pt x="230" y="381"/>
                    <a:pt x="245" y="389"/>
                  </a:cubicBezTo>
                  <a:cubicBezTo>
                    <a:pt x="253" y="393"/>
                    <a:pt x="258" y="401"/>
                    <a:pt x="263" y="408"/>
                  </a:cubicBezTo>
                  <a:cubicBezTo>
                    <a:pt x="255" y="407"/>
                    <a:pt x="247" y="408"/>
                    <a:pt x="239" y="410"/>
                  </a:cubicBezTo>
                  <a:cubicBezTo>
                    <a:pt x="215" y="416"/>
                    <a:pt x="193" y="426"/>
                    <a:pt x="168" y="422"/>
                  </a:cubicBezTo>
                  <a:cubicBezTo>
                    <a:pt x="148" y="420"/>
                    <a:pt x="135" y="414"/>
                    <a:pt x="115" y="420"/>
                  </a:cubicBezTo>
                  <a:cubicBezTo>
                    <a:pt x="110" y="421"/>
                    <a:pt x="104" y="423"/>
                    <a:pt x="98" y="424"/>
                  </a:cubicBezTo>
                  <a:cubicBezTo>
                    <a:pt x="88" y="427"/>
                    <a:pt x="84" y="425"/>
                    <a:pt x="74" y="424"/>
                  </a:cubicBezTo>
                  <a:cubicBezTo>
                    <a:pt x="65" y="424"/>
                    <a:pt x="56" y="427"/>
                    <a:pt x="47" y="427"/>
                  </a:cubicBezTo>
                  <a:cubicBezTo>
                    <a:pt x="42" y="428"/>
                    <a:pt x="42" y="434"/>
                    <a:pt x="47" y="434"/>
                  </a:cubicBezTo>
                  <a:cubicBezTo>
                    <a:pt x="58" y="435"/>
                    <a:pt x="68" y="433"/>
                    <a:pt x="79" y="434"/>
                  </a:cubicBezTo>
                  <a:cubicBezTo>
                    <a:pt x="87" y="435"/>
                    <a:pt x="93" y="435"/>
                    <a:pt x="101" y="433"/>
                  </a:cubicBezTo>
                  <a:cubicBezTo>
                    <a:pt x="111" y="430"/>
                    <a:pt x="122" y="425"/>
                    <a:pt x="133" y="425"/>
                  </a:cubicBezTo>
                  <a:cubicBezTo>
                    <a:pt x="144" y="425"/>
                    <a:pt x="156" y="430"/>
                    <a:pt x="167" y="432"/>
                  </a:cubicBezTo>
                  <a:cubicBezTo>
                    <a:pt x="184" y="435"/>
                    <a:pt x="202" y="432"/>
                    <a:pt x="219" y="428"/>
                  </a:cubicBezTo>
                  <a:cubicBezTo>
                    <a:pt x="228" y="425"/>
                    <a:pt x="236" y="421"/>
                    <a:pt x="244" y="419"/>
                  </a:cubicBezTo>
                  <a:cubicBezTo>
                    <a:pt x="253" y="417"/>
                    <a:pt x="262" y="417"/>
                    <a:pt x="271" y="417"/>
                  </a:cubicBezTo>
                  <a:cubicBezTo>
                    <a:pt x="273" y="419"/>
                    <a:pt x="275" y="421"/>
                    <a:pt x="276" y="422"/>
                  </a:cubicBezTo>
                  <a:cubicBezTo>
                    <a:pt x="280" y="425"/>
                    <a:pt x="288" y="424"/>
                    <a:pt x="287" y="418"/>
                  </a:cubicBezTo>
                  <a:cubicBezTo>
                    <a:pt x="286" y="407"/>
                    <a:pt x="279" y="402"/>
                    <a:pt x="273" y="394"/>
                  </a:cubicBezTo>
                  <a:moveTo>
                    <a:pt x="91" y="268"/>
                  </a:moveTo>
                  <a:cubicBezTo>
                    <a:pt x="90" y="270"/>
                    <a:pt x="90" y="272"/>
                    <a:pt x="90" y="274"/>
                  </a:cubicBezTo>
                  <a:cubicBezTo>
                    <a:pt x="89" y="282"/>
                    <a:pt x="86" y="282"/>
                    <a:pt x="80" y="273"/>
                  </a:cubicBezTo>
                  <a:cubicBezTo>
                    <a:pt x="72" y="266"/>
                    <a:pt x="74" y="266"/>
                    <a:pt x="75" y="261"/>
                  </a:cubicBezTo>
                  <a:cubicBezTo>
                    <a:pt x="76" y="261"/>
                    <a:pt x="77" y="261"/>
                    <a:pt x="78" y="261"/>
                  </a:cubicBezTo>
                  <a:cubicBezTo>
                    <a:pt x="86" y="260"/>
                    <a:pt x="89" y="258"/>
                    <a:pt x="91" y="268"/>
                  </a:cubicBezTo>
                  <a:moveTo>
                    <a:pt x="84" y="218"/>
                  </a:moveTo>
                  <a:cubicBezTo>
                    <a:pt x="82" y="218"/>
                    <a:pt x="79" y="211"/>
                    <a:pt x="78" y="210"/>
                  </a:cubicBezTo>
                  <a:cubicBezTo>
                    <a:pt x="64" y="187"/>
                    <a:pt x="52" y="164"/>
                    <a:pt x="44" y="138"/>
                  </a:cubicBezTo>
                  <a:cubicBezTo>
                    <a:pt x="42" y="130"/>
                    <a:pt x="39" y="121"/>
                    <a:pt x="36" y="113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0" y="96"/>
                    <a:pt x="24" y="79"/>
                    <a:pt x="28" y="61"/>
                  </a:cubicBezTo>
                  <a:cubicBezTo>
                    <a:pt x="33" y="32"/>
                    <a:pt x="56" y="20"/>
                    <a:pt x="84" y="16"/>
                  </a:cubicBezTo>
                  <a:cubicBezTo>
                    <a:pt x="85" y="16"/>
                    <a:pt x="86" y="16"/>
                    <a:pt x="86" y="15"/>
                  </a:cubicBezTo>
                  <a:cubicBezTo>
                    <a:pt x="88" y="15"/>
                    <a:pt x="89" y="15"/>
                    <a:pt x="90" y="15"/>
                  </a:cubicBezTo>
                  <a:cubicBezTo>
                    <a:pt x="102" y="18"/>
                    <a:pt x="113" y="27"/>
                    <a:pt x="120" y="35"/>
                  </a:cubicBezTo>
                  <a:cubicBezTo>
                    <a:pt x="137" y="52"/>
                    <a:pt x="147" y="74"/>
                    <a:pt x="159" y="95"/>
                  </a:cubicBezTo>
                  <a:cubicBezTo>
                    <a:pt x="169" y="112"/>
                    <a:pt x="180" y="138"/>
                    <a:pt x="180" y="158"/>
                  </a:cubicBezTo>
                  <a:cubicBezTo>
                    <a:pt x="180" y="161"/>
                    <a:pt x="179" y="163"/>
                    <a:pt x="178" y="165"/>
                  </a:cubicBezTo>
                  <a:cubicBezTo>
                    <a:pt x="178" y="166"/>
                    <a:pt x="177" y="167"/>
                    <a:pt x="177" y="168"/>
                  </a:cubicBezTo>
                  <a:cubicBezTo>
                    <a:pt x="168" y="181"/>
                    <a:pt x="143" y="191"/>
                    <a:pt x="131" y="197"/>
                  </a:cubicBezTo>
                  <a:cubicBezTo>
                    <a:pt x="120" y="202"/>
                    <a:pt x="109" y="207"/>
                    <a:pt x="99" y="212"/>
                  </a:cubicBezTo>
                  <a:cubicBezTo>
                    <a:pt x="97" y="212"/>
                    <a:pt x="85" y="218"/>
                    <a:pt x="84" y="218"/>
                  </a:cubicBezTo>
                  <a:moveTo>
                    <a:pt x="164" y="336"/>
                  </a:moveTo>
                  <a:cubicBezTo>
                    <a:pt x="155" y="335"/>
                    <a:pt x="147" y="316"/>
                    <a:pt x="144" y="309"/>
                  </a:cubicBezTo>
                  <a:cubicBezTo>
                    <a:pt x="139" y="298"/>
                    <a:pt x="131" y="287"/>
                    <a:pt x="125" y="275"/>
                  </a:cubicBezTo>
                  <a:cubicBezTo>
                    <a:pt x="117" y="261"/>
                    <a:pt x="110" y="246"/>
                    <a:pt x="102" y="232"/>
                  </a:cubicBezTo>
                  <a:cubicBezTo>
                    <a:pt x="101" y="231"/>
                    <a:pt x="100" y="229"/>
                    <a:pt x="99" y="228"/>
                  </a:cubicBezTo>
                  <a:cubicBezTo>
                    <a:pt x="102" y="226"/>
                    <a:pt x="106" y="224"/>
                    <a:pt x="109" y="223"/>
                  </a:cubicBezTo>
                  <a:cubicBezTo>
                    <a:pt x="133" y="212"/>
                    <a:pt x="158" y="201"/>
                    <a:pt x="180" y="186"/>
                  </a:cubicBezTo>
                  <a:cubicBezTo>
                    <a:pt x="181" y="185"/>
                    <a:pt x="182" y="184"/>
                    <a:pt x="184" y="183"/>
                  </a:cubicBezTo>
                  <a:cubicBezTo>
                    <a:pt x="199" y="208"/>
                    <a:pt x="216" y="232"/>
                    <a:pt x="225" y="260"/>
                  </a:cubicBezTo>
                  <a:cubicBezTo>
                    <a:pt x="227" y="266"/>
                    <a:pt x="231" y="273"/>
                    <a:pt x="231" y="280"/>
                  </a:cubicBezTo>
                  <a:cubicBezTo>
                    <a:pt x="233" y="291"/>
                    <a:pt x="230" y="295"/>
                    <a:pt x="223" y="300"/>
                  </a:cubicBezTo>
                  <a:cubicBezTo>
                    <a:pt x="211" y="309"/>
                    <a:pt x="198" y="321"/>
                    <a:pt x="185" y="328"/>
                  </a:cubicBezTo>
                  <a:cubicBezTo>
                    <a:pt x="181" y="330"/>
                    <a:pt x="168" y="336"/>
                    <a:pt x="164" y="336"/>
                  </a:cubicBezTo>
                  <a:moveTo>
                    <a:pt x="258" y="366"/>
                  </a:moveTo>
                  <a:cubicBezTo>
                    <a:pt x="256" y="371"/>
                    <a:pt x="256" y="376"/>
                    <a:pt x="256" y="382"/>
                  </a:cubicBezTo>
                  <a:cubicBezTo>
                    <a:pt x="249" y="376"/>
                    <a:pt x="241" y="371"/>
                    <a:pt x="229" y="373"/>
                  </a:cubicBezTo>
                  <a:cubicBezTo>
                    <a:pt x="226" y="374"/>
                    <a:pt x="213" y="380"/>
                    <a:pt x="211" y="379"/>
                  </a:cubicBezTo>
                  <a:cubicBezTo>
                    <a:pt x="207" y="378"/>
                    <a:pt x="200" y="362"/>
                    <a:pt x="198" y="358"/>
                  </a:cubicBezTo>
                  <a:cubicBezTo>
                    <a:pt x="195" y="352"/>
                    <a:pt x="191" y="347"/>
                    <a:pt x="187" y="343"/>
                  </a:cubicBezTo>
                  <a:cubicBezTo>
                    <a:pt x="191" y="340"/>
                    <a:pt x="195" y="338"/>
                    <a:pt x="198" y="336"/>
                  </a:cubicBezTo>
                  <a:cubicBezTo>
                    <a:pt x="202" y="333"/>
                    <a:pt x="207" y="330"/>
                    <a:pt x="211" y="327"/>
                  </a:cubicBezTo>
                  <a:cubicBezTo>
                    <a:pt x="215" y="330"/>
                    <a:pt x="216" y="335"/>
                    <a:pt x="219" y="339"/>
                  </a:cubicBezTo>
                  <a:cubicBezTo>
                    <a:pt x="221" y="342"/>
                    <a:pt x="224" y="346"/>
                    <a:pt x="226" y="350"/>
                  </a:cubicBezTo>
                  <a:cubicBezTo>
                    <a:pt x="226" y="350"/>
                    <a:pt x="225" y="350"/>
                    <a:pt x="225" y="350"/>
                  </a:cubicBezTo>
                  <a:cubicBezTo>
                    <a:pt x="224" y="354"/>
                    <a:pt x="224" y="357"/>
                    <a:pt x="225" y="360"/>
                  </a:cubicBezTo>
                  <a:cubicBezTo>
                    <a:pt x="225" y="363"/>
                    <a:pt x="229" y="365"/>
                    <a:pt x="232" y="365"/>
                  </a:cubicBezTo>
                  <a:cubicBezTo>
                    <a:pt x="242" y="366"/>
                    <a:pt x="252" y="351"/>
                    <a:pt x="241" y="344"/>
                  </a:cubicBezTo>
                  <a:cubicBezTo>
                    <a:pt x="239" y="343"/>
                    <a:pt x="237" y="344"/>
                    <a:pt x="236" y="345"/>
                  </a:cubicBezTo>
                  <a:cubicBezTo>
                    <a:pt x="235" y="345"/>
                    <a:pt x="235" y="346"/>
                    <a:pt x="235" y="346"/>
                  </a:cubicBezTo>
                  <a:cubicBezTo>
                    <a:pt x="233" y="342"/>
                    <a:pt x="229" y="338"/>
                    <a:pt x="226" y="334"/>
                  </a:cubicBezTo>
                  <a:cubicBezTo>
                    <a:pt x="223" y="330"/>
                    <a:pt x="221" y="326"/>
                    <a:pt x="217" y="323"/>
                  </a:cubicBezTo>
                  <a:cubicBezTo>
                    <a:pt x="222" y="320"/>
                    <a:pt x="227" y="316"/>
                    <a:pt x="232" y="313"/>
                  </a:cubicBezTo>
                  <a:cubicBezTo>
                    <a:pt x="236" y="321"/>
                    <a:pt x="242" y="329"/>
                    <a:pt x="247" y="336"/>
                  </a:cubicBezTo>
                  <a:cubicBezTo>
                    <a:pt x="250" y="341"/>
                    <a:pt x="260" y="349"/>
                    <a:pt x="261" y="354"/>
                  </a:cubicBezTo>
                  <a:cubicBezTo>
                    <a:pt x="264" y="363"/>
                    <a:pt x="259" y="360"/>
                    <a:pt x="258" y="36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chenying0907 385"/>
            <p:cNvSpPr/>
            <p:nvPr/>
          </p:nvSpPr>
          <p:spPr bwMode="auto">
            <a:xfrm>
              <a:off x="3392489" y="4124326"/>
              <a:ext cx="60325" cy="257175"/>
            </a:xfrm>
            <a:custGeom>
              <a:avLst/>
              <a:gdLst>
                <a:gd name="T0" fmla="*/ 28 w 28"/>
                <a:gd name="T1" fmla="*/ 2 h 120"/>
                <a:gd name="T2" fmla="*/ 25 w 28"/>
                <a:gd name="T3" fmla="*/ 2 h 120"/>
                <a:gd name="T4" fmla="*/ 19 w 28"/>
                <a:gd name="T5" fmla="*/ 27 h 120"/>
                <a:gd name="T6" fmla="*/ 10 w 28"/>
                <a:gd name="T7" fmla="*/ 59 h 120"/>
                <a:gd name="T8" fmla="*/ 1 w 28"/>
                <a:gd name="T9" fmla="*/ 119 h 120"/>
                <a:gd name="T10" fmla="*/ 2 w 28"/>
                <a:gd name="T11" fmla="*/ 119 h 120"/>
                <a:gd name="T12" fmla="*/ 14 w 28"/>
                <a:gd name="T13" fmla="*/ 53 h 120"/>
                <a:gd name="T14" fmla="*/ 22 w 28"/>
                <a:gd name="T15" fmla="*/ 22 h 120"/>
                <a:gd name="T16" fmla="*/ 28 w 28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0">
                  <a:moveTo>
                    <a:pt x="28" y="2"/>
                  </a:moveTo>
                  <a:cubicBezTo>
                    <a:pt x="27" y="0"/>
                    <a:pt x="25" y="0"/>
                    <a:pt x="25" y="2"/>
                  </a:cubicBezTo>
                  <a:cubicBezTo>
                    <a:pt x="26" y="10"/>
                    <a:pt x="21" y="19"/>
                    <a:pt x="19" y="27"/>
                  </a:cubicBezTo>
                  <a:cubicBezTo>
                    <a:pt x="16" y="38"/>
                    <a:pt x="13" y="48"/>
                    <a:pt x="10" y="59"/>
                  </a:cubicBezTo>
                  <a:cubicBezTo>
                    <a:pt x="5" y="78"/>
                    <a:pt x="0" y="99"/>
                    <a:pt x="1" y="119"/>
                  </a:cubicBezTo>
                  <a:cubicBezTo>
                    <a:pt x="1" y="120"/>
                    <a:pt x="2" y="120"/>
                    <a:pt x="2" y="119"/>
                  </a:cubicBezTo>
                  <a:cubicBezTo>
                    <a:pt x="4" y="97"/>
                    <a:pt x="8" y="74"/>
                    <a:pt x="14" y="53"/>
                  </a:cubicBezTo>
                  <a:cubicBezTo>
                    <a:pt x="17" y="43"/>
                    <a:pt x="19" y="33"/>
                    <a:pt x="22" y="22"/>
                  </a:cubicBezTo>
                  <a:cubicBezTo>
                    <a:pt x="24" y="15"/>
                    <a:pt x="28" y="9"/>
                    <a:pt x="2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chenying0907 386"/>
            <p:cNvSpPr/>
            <p:nvPr/>
          </p:nvSpPr>
          <p:spPr bwMode="auto">
            <a:xfrm>
              <a:off x="3429001" y="4181476"/>
              <a:ext cx="46038" cy="242888"/>
            </a:xfrm>
            <a:custGeom>
              <a:avLst/>
              <a:gdLst>
                <a:gd name="T0" fmla="*/ 18 w 21"/>
                <a:gd name="T1" fmla="*/ 2 h 113"/>
                <a:gd name="T2" fmla="*/ 3 w 21"/>
                <a:gd name="T3" fmla="*/ 79 h 113"/>
                <a:gd name="T4" fmla="*/ 2 w 21"/>
                <a:gd name="T5" fmla="*/ 96 h 113"/>
                <a:gd name="T6" fmla="*/ 0 w 21"/>
                <a:gd name="T7" fmla="*/ 105 h 113"/>
                <a:gd name="T8" fmla="*/ 5 w 21"/>
                <a:gd name="T9" fmla="*/ 113 h 113"/>
                <a:gd name="T10" fmla="*/ 5 w 21"/>
                <a:gd name="T11" fmla="*/ 112 h 113"/>
                <a:gd name="T12" fmla="*/ 6 w 21"/>
                <a:gd name="T13" fmla="*/ 95 h 113"/>
                <a:gd name="T14" fmla="*/ 7 w 21"/>
                <a:gd name="T15" fmla="*/ 66 h 113"/>
                <a:gd name="T16" fmla="*/ 21 w 21"/>
                <a:gd name="T17" fmla="*/ 2 h 113"/>
                <a:gd name="T18" fmla="*/ 18 w 21"/>
                <a:gd name="T19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3">
                  <a:moveTo>
                    <a:pt x="18" y="2"/>
                  </a:moveTo>
                  <a:cubicBezTo>
                    <a:pt x="11" y="26"/>
                    <a:pt x="4" y="54"/>
                    <a:pt x="3" y="79"/>
                  </a:cubicBezTo>
                  <a:cubicBezTo>
                    <a:pt x="3" y="85"/>
                    <a:pt x="4" y="90"/>
                    <a:pt x="2" y="96"/>
                  </a:cubicBezTo>
                  <a:cubicBezTo>
                    <a:pt x="2" y="99"/>
                    <a:pt x="1" y="102"/>
                    <a:pt x="0" y="105"/>
                  </a:cubicBezTo>
                  <a:cubicBezTo>
                    <a:pt x="0" y="109"/>
                    <a:pt x="0" y="112"/>
                    <a:pt x="5" y="113"/>
                  </a:cubicBezTo>
                  <a:cubicBezTo>
                    <a:pt x="5" y="113"/>
                    <a:pt x="5" y="112"/>
                    <a:pt x="5" y="112"/>
                  </a:cubicBezTo>
                  <a:cubicBezTo>
                    <a:pt x="0" y="109"/>
                    <a:pt x="5" y="99"/>
                    <a:pt x="6" y="95"/>
                  </a:cubicBezTo>
                  <a:cubicBezTo>
                    <a:pt x="8" y="85"/>
                    <a:pt x="6" y="76"/>
                    <a:pt x="7" y="66"/>
                  </a:cubicBezTo>
                  <a:cubicBezTo>
                    <a:pt x="11" y="45"/>
                    <a:pt x="15" y="23"/>
                    <a:pt x="21" y="2"/>
                  </a:cubicBezTo>
                  <a:cubicBezTo>
                    <a:pt x="21" y="1"/>
                    <a:pt x="19" y="0"/>
                    <a:pt x="18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chenying0907 387"/>
            <p:cNvSpPr/>
            <p:nvPr/>
          </p:nvSpPr>
          <p:spPr bwMode="auto">
            <a:xfrm>
              <a:off x="3440114" y="4198939"/>
              <a:ext cx="55563" cy="285750"/>
            </a:xfrm>
            <a:custGeom>
              <a:avLst/>
              <a:gdLst>
                <a:gd name="T0" fmla="*/ 23 w 26"/>
                <a:gd name="T1" fmla="*/ 1 h 133"/>
                <a:gd name="T2" fmla="*/ 16 w 26"/>
                <a:gd name="T3" fmla="*/ 35 h 133"/>
                <a:gd name="T4" fmla="*/ 8 w 26"/>
                <a:gd name="T5" fmla="*/ 74 h 133"/>
                <a:gd name="T6" fmla="*/ 6 w 26"/>
                <a:gd name="T7" fmla="*/ 109 h 133"/>
                <a:gd name="T8" fmla="*/ 6 w 26"/>
                <a:gd name="T9" fmla="*/ 132 h 133"/>
                <a:gd name="T10" fmla="*/ 8 w 26"/>
                <a:gd name="T11" fmla="*/ 131 h 133"/>
                <a:gd name="T12" fmla="*/ 8 w 26"/>
                <a:gd name="T13" fmla="*/ 113 h 133"/>
                <a:gd name="T14" fmla="*/ 8 w 26"/>
                <a:gd name="T15" fmla="*/ 101 h 133"/>
                <a:gd name="T16" fmla="*/ 13 w 26"/>
                <a:gd name="T17" fmla="*/ 66 h 133"/>
                <a:gd name="T18" fmla="*/ 19 w 26"/>
                <a:gd name="T19" fmla="*/ 36 h 133"/>
                <a:gd name="T20" fmla="*/ 26 w 26"/>
                <a:gd name="T21" fmla="*/ 2 h 133"/>
                <a:gd name="T22" fmla="*/ 23 w 26"/>
                <a:gd name="T23" fmla="*/ 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133">
                  <a:moveTo>
                    <a:pt x="23" y="1"/>
                  </a:moveTo>
                  <a:cubicBezTo>
                    <a:pt x="18" y="11"/>
                    <a:pt x="18" y="24"/>
                    <a:pt x="16" y="35"/>
                  </a:cubicBezTo>
                  <a:cubicBezTo>
                    <a:pt x="14" y="48"/>
                    <a:pt x="11" y="61"/>
                    <a:pt x="8" y="74"/>
                  </a:cubicBezTo>
                  <a:cubicBezTo>
                    <a:pt x="6" y="86"/>
                    <a:pt x="6" y="97"/>
                    <a:pt x="6" y="109"/>
                  </a:cubicBezTo>
                  <a:cubicBezTo>
                    <a:pt x="5" y="117"/>
                    <a:pt x="0" y="126"/>
                    <a:pt x="6" y="132"/>
                  </a:cubicBezTo>
                  <a:cubicBezTo>
                    <a:pt x="7" y="133"/>
                    <a:pt x="8" y="132"/>
                    <a:pt x="8" y="131"/>
                  </a:cubicBezTo>
                  <a:cubicBezTo>
                    <a:pt x="4" y="126"/>
                    <a:pt x="8" y="119"/>
                    <a:pt x="8" y="113"/>
                  </a:cubicBezTo>
                  <a:cubicBezTo>
                    <a:pt x="9" y="109"/>
                    <a:pt x="9" y="105"/>
                    <a:pt x="8" y="101"/>
                  </a:cubicBezTo>
                  <a:cubicBezTo>
                    <a:pt x="8" y="89"/>
                    <a:pt x="10" y="78"/>
                    <a:pt x="13" y="66"/>
                  </a:cubicBezTo>
                  <a:cubicBezTo>
                    <a:pt x="15" y="56"/>
                    <a:pt x="17" y="46"/>
                    <a:pt x="19" y="36"/>
                  </a:cubicBezTo>
                  <a:cubicBezTo>
                    <a:pt x="20" y="26"/>
                    <a:pt x="20" y="11"/>
                    <a:pt x="26" y="2"/>
                  </a:cubicBezTo>
                  <a:cubicBezTo>
                    <a:pt x="26" y="1"/>
                    <a:pt x="24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chenying0907 388"/>
            <p:cNvSpPr/>
            <p:nvPr/>
          </p:nvSpPr>
          <p:spPr bwMode="auto">
            <a:xfrm>
              <a:off x="3476626" y="4268789"/>
              <a:ext cx="41275" cy="258763"/>
            </a:xfrm>
            <a:custGeom>
              <a:avLst/>
              <a:gdLst>
                <a:gd name="T0" fmla="*/ 16 w 19"/>
                <a:gd name="T1" fmla="*/ 1 h 120"/>
                <a:gd name="T2" fmla="*/ 1 w 19"/>
                <a:gd name="T3" fmla="*/ 119 h 120"/>
                <a:gd name="T4" fmla="*/ 4 w 19"/>
                <a:gd name="T5" fmla="*/ 119 h 120"/>
                <a:gd name="T6" fmla="*/ 10 w 19"/>
                <a:gd name="T7" fmla="*/ 56 h 120"/>
                <a:gd name="T8" fmla="*/ 19 w 19"/>
                <a:gd name="T9" fmla="*/ 1 h 120"/>
                <a:gd name="T10" fmla="*/ 16 w 19"/>
                <a:gd name="T11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0">
                  <a:moveTo>
                    <a:pt x="16" y="1"/>
                  </a:moveTo>
                  <a:cubicBezTo>
                    <a:pt x="13" y="41"/>
                    <a:pt x="0" y="78"/>
                    <a:pt x="1" y="119"/>
                  </a:cubicBezTo>
                  <a:cubicBezTo>
                    <a:pt x="1" y="120"/>
                    <a:pt x="4" y="120"/>
                    <a:pt x="4" y="119"/>
                  </a:cubicBezTo>
                  <a:cubicBezTo>
                    <a:pt x="5" y="97"/>
                    <a:pt x="6" y="77"/>
                    <a:pt x="10" y="56"/>
                  </a:cubicBezTo>
                  <a:cubicBezTo>
                    <a:pt x="13" y="38"/>
                    <a:pt x="17" y="20"/>
                    <a:pt x="19" y="1"/>
                  </a:cubicBezTo>
                  <a:cubicBezTo>
                    <a:pt x="19" y="0"/>
                    <a:pt x="16" y="0"/>
                    <a:pt x="1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chenying0907 389"/>
            <p:cNvSpPr/>
            <p:nvPr/>
          </p:nvSpPr>
          <p:spPr bwMode="auto">
            <a:xfrm>
              <a:off x="3506789" y="4313239"/>
              <a:ext cx="36513" cy="257175"/>
            </a:xfrm>
            <a:custGeom>
              <a:avLst/>
              <a:gdLst>
                <a:gd name="T0" fmla="*/ 15 w 17"/>
                <a:gd name="T1" fmla="*/ 1 h 120"/>
                <a:gd name="T2" fmla="*/ 10 w 17"/>
                <a:gd name="T3" fmla="*/ 31 h 120"/>
                <a:gd name="T4" fmla="*/ 8 w 17"/>
                <a:gd name="T5" fmla="*/ 60 h 120"/>
                <a:gd name="T6" fmla="*/ 3 w 17"/>
                <a:gd name="T7" fmla="*/ 118 h 120"/>
                <a:gd name="T8" fmla="*/ 4 w 17"/>
                <a:gd name="T9" fmla="*/ 119 h 120"/>
                <a:gd name="T10" fmla="*/ 7 w 17"/>
                <a:gd name="T11" fmla="*/ 93 h 120"/>
                <a:gd name="T12" fmla="*/ 10 w 17"/>
                <a:gd name="T13" fmla="*/ 62 h 120"/>
                <a:gd name="T14" fmla="*/ 12 w 17"/>
                <a:gd name="T15" fmla="*/ 32 h 120"/>
                <a:gd name="T16" fmla="*/ 17 w 17"/>
                <a:gd name="T17" fmla="*/ 1 h 120"/>
                <a:gd name="T18" fmla="*/ 15 w 17"/>
                <a:gd name="T19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0">
                  <a:moveTo>
                    <a:pt x="15" y="1"/>
                  </a:moveTo>
                  <a:cubicBezTo>
                    <a:pt x="15" y="11"/>
                    <a:pt x="11" y="22"/>
                    <a:pt x="10" y="31"/>
                  </a:cubicBezTo>
                  <a:cubicBezTo>
                    <a:pt x="9" y="41"/>
                    <a:pt x="8" y="51"/>
                    <a:pt x="8" y="60"/>
                  </a:cubicBezTo>
                  <a:cubicBezTo>
                    <a:pt x="6" y="80"/>
                    <a:pt x="0" y="99"/>
                    <a:pt x="3" y="118"/>
                  </a:cubicBezTo>
                  <a:cubicBezTo>
                    <a:pt x="3" y="119"/>
                    <a:pt x="4" y="120"/>
                    <a:pt x="4" y="119"/>
                  </a:cubicBezTo>
                  <a:cubicBezTo>
                    <a:pt x="5" y="110"/>
                    <a:pt x="6" y="101"/>
                    <a:pt x="7" y="93"/>
                  </a:cubicBezTo>
                  <a:cubicBezTo>
                    <a:pt x="7" y="83"/>
                    <a:pt x="10" y="72"/>
                    <a:pt x="10" y="62"/>
                  </a:cubicBezTo>
                  <a:cubicBezTo>
                    <a:pt x="11" y="52"/>
                    <a:pt x="11" y="42"/>
                    <a:pt x="12" y="32"/>
                  </a:cubicBezTo>
                  <a:cubicBezTo>
                    <a:pt x="14" y="22"/>
                    <a:pt x="17" y="11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chenying0907 390"/>
            <p:cNvSpPr/>
            <p:nvPr/>
          </p:nvSpPr>
          <p:spPr bwMode="auto">
            <a:xfrm>
              <a:off x="3535364" y="4398964"/>
              <a:ext cx="25400" cy="201613"/>
            </a:xfrm>
            <a:custGeom>
              <a:avLst/>
              <a:gdLst>
                <a:gd name="T0" fmla="*/ 12 w 12"/>
                <a:gd name="T1" fmla="*/ 1 h 94"/>
                <a:gd name="T2" fmla="*/ 9 w 12"/>
                <a:gd name="T3" fmla="*/ 1 h 94"/>
                <a:gd name="T4" fmla="*/ 4 w 12"/>
                <a:gd name="T5" fmla="*/ 53 h 94"/>
                <a:gd name="T6" fmla="*/ 2 w 12"/>
                <a:gd name="T7" fmla="*/ 76 h 94"/>
                <a:gd name="T8" fmla="*/ 0 w 12"/>
                <a:gd name="T9" fmla="*/ 93 h 94"/>
                <a:gd name="T10" fmla="*/ 0 w 12"/>
                <a:gd name="T11" fmla="*/ 94 h 94"/>
                <a:gd name="T12" fmla="*/ 4 w 12"/>
                <a:gd name="T13" fmla="*/ 89 h 94"/>
                <a:gd name="T14" fmla="*/ 4 w 12"/>
                <a:gd name="T15" fmla="*/ 82 h 94"/>
                <a:gd name="T16" fmla="*/ 6 w 12"/>
                <a:gd name="T17" fmla="*/ 67 h 94"/>
                <a:gd name="T18" fmla="*/ 9 w 12"/>
                <a:gd name="T19" fmla="*/ 32 h 94"/>
                <a:gd name="T20" fmla="*/ 12 w 12"/>
                <a:gd name="T21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94">
                  <a:moveTo>
                    <a:pt x="12" y="1"/>
                  </a:moveTo>
                  <a:cubicBezTo>
                    <a:pt x="12" y="0"/>
                    <a:pt x="9" y="0"/>
                    <a:pt x="9" y="1"/>
                  </a:cubicBezTo>
                  <a:cubicBezTo>
                    <a:pt x="10" y="19"/>
                    <a:pt x="5" y="35"/>
                    <a:pt x="4" y="53"/>
                  </a:cubicBezTo>
                  <a:cubicBezTo>
                    <a:pt x="4" y="61"/>
                    <a:pt x="3" y="68"/>
                    <a:pt x="2" y="76"/>
                  </a:cubicBezTo>
                  <a:cubicBezTo>
                    <a:pt x="1" y="80"/>
                    <a:pt x="4" y="91"/>
                    <a:pt x="0" y="93"/>
                  </a:cubicBezTo>
                  <a:cubicBezTo>
                    <a:pt x="0" y="93"/>
                    <a:pt x="0" y="94"/>
                    <a:pt x="0" y="94"/>
                  </a:cubicBezTo>
                  <a:cubicBezTo>
                    <a:pt x="3" y="94"/>
                    <a:pt x="4" y="92"/>
                    <a:pt x="4" y="89"/>
                  </a:cubicBezTo>
                  <a:cubicBezTo>
                    <a:pt x="5" y="87"/>
                    <a:pt x="4" y="84"/>
                    <a:pt x="4" y="82"/>
                  </a:cubicBezTo>
                  <a:cubicBezTo>
                    <a:pt x="4" y="77"/>
                    <a:pt x="6" y="72"/>
                    <a:pt x="6" y="67"/>
                  </a:cubicBezTo>
                  <a:cubicBezTo>
                    <a:pt x="8" y="55"/>
                    <a:pt x="8" y="44"/>
                    <a:pt x="9" y="32"/>
                  </a:cubicBezTo>
                  <a:cubicBezTo>
                    <a:pt x="11" y="22"/>
                    <a:pt x="12" y="12"/>
                    <a:pt x="1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chenying0907 391"/>
            <p:cNvSpPr/>
            <p:nvPr/>
          </p:nvSpPr>
          <p:spPr bwMode="auto">
            <a:xfrm>
              <a:off x="3562351" y="4508501"/>
              <a:ext cx="19050" cy="166688"/>
            </a:xfrm>
            <a:custGeom>
              <a:avLst/>
              <a:gdLst>
                <a:gd name="T0" fmla="*/ 6 w 9"/>
                <a:gd name="T1" fmla="*/ 2 h 78"/>
                <a:gd name="T2" fmla="*/ 1 w 9"/>
                <a:gd name="T3" fmla="*/ 42 h 78"/>
                <a:gd name="T4" fmla="*/ 2 w 9"/>
                <a:gd name="T5" fmla="*/ 78 h 78"/>
                <a:gd name="T6" fmla="*/ 3 w 9"/>
                <a:gd name="T7" fmla="*/ 78 h 78"/>
                <a:gd name="T8" fmla="*/ 5 w 9"/>
                <a:gd name="T9" fmla="*/ 39 h 78"/>
                <a:gd name="T10" fmla="*/ 9 w 9"/>
                <a:gd name="T11" fmla="*/ 3 h 78"/>
                <a:gd name="T12" fmla="*/ 6 w 9"/>
                <a:gd name="T13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8">
                  <a:moveTo>
                    <a:pt x="6" y="2"/>
                  </a:moveTo>
                  <a:cubicBezTo>
                    <a:pt x="3" y="15"/>
                    <a:pt x="3" y="29"/>
                    <a:pt x="1" y="42"/>
                  </a:cubicBezTo>
                  <a:cubicBezTo>
                    <a:pt x="0" y="53"/>
                    <a:pt x="0" y="66"/>
                    <a:pt x="2" y="78"/>
                  </a:cubicBezTo>
                  <a:cubicBezTo>
                    <a:pt x="2" y="78"/>
                    <a:pt x="3" y="78"/>
                    <a:pt x="3" y="78"/>
                  </a:cubicBezTo>
                  <a:cubicBezTo>
                    <a:pt x="5" y="65"/>
                    <a:pt x="3" y="52"/>
                    <a:pt x="5" y="39"/>
                  </a:cubicBezTo>
                  <a:cubicBezTo>
                    <a:pt x="7" y="27"/>
                    <a:pt x="6" y="15"/>
                    <a:pt x="9" y="3"/>
                  </a:cubicBezTo>
                  <a:cubicBezTo>
                    <a:pt x="9" y="1"/>
                    <a:pt x="6" y="0"/>
                    <a:pt x="6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chenying0907 392"/>
            <p:cNvSpPr/>
            <p:nvPr/>
          </p:nvSpPr>
          <p:spPr bwMode="auto">
            <a:xfrm>
              <a:off x="3598864" y="4503739"/>
              <a:ext cx="26988" cy="184150"/>
            </a:xfrm>
            <a:custGeom>
              <a:avLst/>
              <a:gdLst>
                <a:gd name="T0" fmla="*/ 6 w 12"/>
                <a:gd name="T1" fmla="*/ 1 h 86"/>
                <a:gd name="T2" fmla="*/ 5 w 12"/>
                <a:gd name="T3" fmla="*/ 3 h 86"/>
                <a:gd name="T4" fmla="*/ 6 w 12"/>
                <a:gd name="T5" fmla="*/ 22 h 86"/>
                <a:gd name="T6" fmla="*/ 3 w 12"/>
                <a:gd name="T7" fmla="*/ 43 h 86"/>
                <a:gd name="T8" fmla="*/ 2 w 12"/>
                <a:gd name="T9" fmla="*/ 84 h 86"/>
                <a:gd name="T10" fmla="*/ 4 w 12"/>
                <a:gd name="T11" fmla="*/ 84 h 86"/>
                <a:gd name="T12" fmla="*/ 4 w 12"/>
                <a:gd name="T13" fmla="*/ 57 h 86"/>
                <a:gd name="T14" fmla="*/ 7 w 12"/>
                <a:gd name="T15" fmla="*/ 28 h 86"/>
                <a:gd name="T16" fmla="*/ 6 w 12"/>
                <a:gd name="T17" fmla="*/ 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6">
                  <a:moveTo>
                    <a:pt x="6" y="1"/>
                  </a:moveTo>
                  <a:cubicBezTo>
                    <a:pt x="5" y="0"/>
                    <a:pt x="4" y="2"/>
                    <a:pt x="5" y="3"/>
                  </a:cubicBezTo>
                  <a:cubicBezTo>
                    <a:pt x="9" y="8"/>
                    <a:pt x="7" y="16"/>
                    <a:pt x="6" y="22"/>
                  </a:cubicBezTo>
                  <a:cubicBezTo>
                    <a:pt x="5" y="29"/>
                    <a:pt x="4" y="36"/>
                    <a:pt x="3" y="43"/>
                  </a:cubicBezTo>
                  <a:cubicBezTo>
                    <a:pt x="1" y="56"/>
                    <a:pt x="0" y="71"/>
                    <a:pt x="2" y="84"/>
                  </a:cubicBezTo>
                  <a:cubicBezTo>
                    <a:pt x="2" y="86"/>
                    <a:pt x="4" y="86"/>
                    <a:pt x="4" y="84"/>
                  </a:cubicBezTo>
                  <a:cubicBezTo>
                    <a:pt x="5" y="75"/>
                    <a:pt x="4" y="66"/>
                    <a:pt x="4" y="57"/>
                  </a:cubicBezTo>
                  <a:cubicBezTo>
                    <a:pt x="4" y="47"/>
                    <a:pt x="6" y="38"/>
                    <a:pt x="7" y="28"/>
                  </a:cubicBezTo>
                  <a:cubicBezTo>
                    <a:pt x="8" y="20"/>
                    <a:pt x="12" y="8"/>
                    <a:pt x="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chenying0907 393"/>
            <p:cNvSpPr/>
            <p:nvPr/>
          </p:nvSpPr>
          <p:spPr bwMode="auto">
            <a:xfrm>
              <a:off x="3621089" y="4594226"/>
              <a:ext cx="20638" cy="195263"/>
            </a:xfrm>
            <a:custGeom>
              <a:avLst/>
              <a:gdLst>
                <a:gd name="T0" fmla="*/ 9 w 10"/>
                <a:gd name="T1" fmla="*/ 3 h 91"/>
                <a:gd name="T2" fmla="*/ 6 w 10"/>
                <a:gd name="T3" fmla="*/ 2 h 91"/>
                <a:gd name="T4" fmla="*/ 2 w 10"/>
                <a:gd name="T5" fmla="*/ 43 h 91"/>
                <a:gd name="T6" fmla="*/ 2 w 10"/>
                <a:gd name="T7" fmla="*/ 90 h 91"/>
                <a:gd name="T8" fmla="*/ 4 w 10"/>
                <a:gd name="T9" fmla="*/ 90 h 91"/>
                <a:gd name="T10" fmla="*/ 5 w 10"/>
                <a:gd name="T11" fmla="*/ 47 h 91"/>
                <a:gd name="T12" fmla="*/ 9 w 10"/>
                <a:gd name="T13" fmla="*/ 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1">
                  <a:moveTo>
                    <a:pt x="9" y="3"/>
                  </a:moveTo>
                  <a:cubicBezTo>
                    <a:pt x="10" y="1"/>
                    <a:pt x="7" y="0"/>
                    <a:pt x="6" y="2"/>
                  </a:cubicBezTo>
                  <a:cubicBezTo>
                    <a:pt x="3" y="15"/>
                    <a:pt x="2" y="30"/>
                    <a:pt x="2" y="43"/>
                  </a:cubicBezTo>
                  <a:cubicBezTo>
                    <a:pt x="1" y="58"/>
                    <a:pt x="0" y="75"/>
                    <a:pt x="2" y="90"/>
                  </a:cubicBezTo>
                  <a:cubicBezTo>
                    <a:pt x="2" y="91"/>
                    <a:pt x="4" y="91"/>
                    <a:pt x="4" y="90"/>
                  </a:cubicBezTo>
                  <a:cubicBezTo>
                    <a:pt x="6" y="76"/>
                    <a:pt x="4" y="61"/>
                    <a:pt x="5" y="47"/>
                  </a:cubicBezTo>
                  <a:cubicBezTo>
                    <a:pt x="5" y="33"/>
                    <a:pt x="6" y="16"/>
                    <a:pt x="9" y="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chenying0907 394"/>
            <p:cNvSpPr/>
            <p:nvPr/>
          </p:nvSpPr>
          <p:spPr bwMode="auto">
            <a:xfrm>
              <a:off x="3648076" y="4584701"/>
              <a:ext cx="23813" cy="207963"/>
            </a:xfrm>
            <a:custGeom>
              <a:avLst/>
              <a:gdLst>
                <a:gd name="T0" fmla="*/ 11 w 11"/>
                <a:gd name="T1" fmla="*/ 1 h 97"/>
                <a:gd name="T2" fmla="*/ 9 w 11"/>
                <a:gd name="T3" fmla="*/ 1 h 97"/>
                <a:gd name="T4" fmla="*/ 4 w 11"/>
                <a:gd name="T5" fmla="*/ 97 h 97"/>
                <a:gd name="T6" fmla="*/ 6 w 11"/>
                <a:gd name="T7" fmla="*/ 97 h 97"/>
                <a:gd name="T8" fmla="*/ 7 w 11"/>
                <a:gd name="T9" fmla="*/ 51 h 97"/>
                <a:gd name="T10" fmla="*/ 11 w 11"/>
                <a:gd name="T11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7">
                  <a:moveTo>
                    <a:pt x="11" y="1"/>
                  </a:moveTo>
                  <a:cubicBezTo>
                    <a:pt x="11" y="0"/>
                    <a:pt x="9" y="0"/>
                    <a:pt x="9" y="1"/>
                  </a:cubicBezTo>
                  <a:cubicBezTo>
                    <a:pt x="7" y="33"/>
                    <a:pt x="0" y="65"/>
                    <a:pt x="4" y="97"/>
                  </a:cubicBezTo>
                  <a:cubicBezTo>
                    <a:pt x="4" y="97"/>
                    <a:pt x="6" y="97"/>
                    <a:pt x="6" y="97"/>
                  </a:cubicBezTo>
                  <a:cubicBezTo>
                    <a:pt x="8" y="82"/>
                    <a:pt x="6" y="66"/>
                    <a:pt x="7" y="51"/>
                  </a:cubicBezTo>
                  <a:cubicBezTo>
                    <a:pt x="8" y="34"/>
                    <a:pt x="11" y="18"/>
                    <a:pt x="1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chenying0907 395"/>
            <p:cNvSpPr/>
            <p:nvPr/>
          </p:nvSpPr>
          <p:spPr bwMode="auto">
            <a:xfrm>
              <a:off x="3676651" y="4664076"/>
              <a:ext cx="23813" cy="168275"/>
            </a:xfrm>
            <a:custGeom>
              <a:avLst/>
              <a:gdLst>
                <a:gd name="T0" fmla="*/ 6 w 11"/>
                <a:gd name="T1" fmla="*/ 74 h 78"/>
                <a:gd name="T2" fmla="*/ 5 w 11"/>
                <a:gd name="T3" fmla="*/ 68 h 78"/>
                <a:gd name="T4" fmla="*/ 6 w 11"/>
                <a:gd name="T5" fmla="*/ 60 h 78"/>
                <a:gd name="T6" fmla="*/ 6 w 11"/>
                <a:gd name="T7" fmla="*/ 43 h 78"/>
                <a:gd name="T8" fmla="*/ 11 w 11"/>
                <a:gd name="T9" fmla="*/ 2 h 78"/>
                <a:gd name="T10" fmla="*/ 8 w 11"/>
                <a:gd name="T11" fmla="*/ 2 h 78"/>
                <a:gd name="T12" fmla="*/ 3 w 11"/>
                <a:gd name="T13" fmla="*/ 48 h 78"/>
                <a:gd name="T14" fmla="*/ 4 w 11"/>
                <a:gd name="T15" fmla="*/ 77 h 78"/>
                <a:gd name="T16" fmla="*/ 5 w 11"/>
                <a:gd name="T17" fmla="*/ 78 h 78"/>
                <a:gd name="T18" fmla="*/ 7 w 11"/>
                <a:gd name="T19" fmla="*/ 77 h 78"/>
                <a:gd name="T20" fmla="*/ 8 w 11"/>
                <a:gd name="T21" fmla="*/ 76 h 78"/>
                <a:gd name="T22" fmla="*/ 8 w 11"/>
                <a:gd name="T23" fmla="*/ 74 h 78"/>
                <a:gd name="T24" fmla="*/ 6 w 11"/>
                <a:gd name="T2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78">
                  <a:moveTo>
                    <a:pt x="6" y="74"/>
                  </a:moveTo>
                  <a:cubicBezTo>
                    <a:pt x="6" y="75"/>
                    <a:pt x="5" y="68"/>
                    <a:pt x="5" y="68"/>
                  </a:cubicBezTo>
                  <a:cubicBezTo>
                    <a:pt x="5" y="65"/>
                    <a:pt x="5" y="63"/>
                    <a:pt x="6" y="60"/>
                  </a:cubicBezTo>
                  <a:cubicBezTo>
                    <a:pt x="6" y="54"/>
                    <a:pt x="6" y="49"/>
                    <a:pt x="6" y="43"/>
                  </a:cubicBezTo>
                  <a:cubicBezTo>
                    <a:pt x="8" y="29"/>
                    <a:pt x="10" y="16"/>
                    <a:pt x="11" y="2"/>
                  </a:cubicBezTo>
                  <a:cubicBezTo>
                    <a:pt x="11" y="0"/>
                    <a:pt x="8" y="0"/>
                    <a:pt x="8" y="2"/>
                  </a:cubicBezTo>
                  <a:cubicBezTo>
                    <a:pt x="7" y="17"/>
                    <a:pt x="4" y="33"/>
                    <a:pt x="3" y="48"/>
                  </a:cubicBezTo>
                  <a:cubicBezTo>
                    <a:pt x="3" y="57"/>
                    <a:pt x="0" y="69"/>
                    <a:pt x="4" y="77"/>
                  </a:cubicBezTo>
                  <a:cubicBezTo>
                    <a:pt x="4" y="78"/>
                    <a:pt x="5" y="78"/>
                    <a:pt x="5" y="78"/>
                  </a:cubicBezTo>
                  <a:cubicBezTo>
                    <a:pt x="6" y="78"/>
                    <a:pt x="6" y="78"/>
                    <a:pt x="7" y="77"/>
                  </a:cubicBezTo>
                  <a:cubicBezTo>
                    <a:pt x="7" y="77"/>
                    <a:pt x="8" y="77"/>
                    <a:pt x="8" y="7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7" y="73"/>
                    <a:pt x="6" y="7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chenying0907 396"/>
            <p:cNvSpPr/>
            <p:nvPr/>
          </p:nvSpPr>
          <p:spPr bwMode="auto">
            <a:xfrm>
              <a:off x="3725864" y="4735514"/>
              <a:ext cx="17463" cy="49213"/>
            </a:xfrm>
            <a:custGeom>
              <a:avLst/>
              <a:gdLst>
                <a:gd name="T0" fmla="*/ 5 w 8"/>
                <a:gd name="T1" fmla="*/ 1 h 23"/>
                <a:gd name="T2" fmla="*/ 0 w 8"/>
                <a:gd name="T3" fmla="*/ 21 h 23"/>
                <a:gd name="T4" fmla="*/ 2 w 8"/>
                <a:gd name="T5" fmla="*/ 22 h 23"/>
                <a:gd name="T6" fmla="*/ 8 w 8"/>
                <a:gd name="T7" fmla="*/ 2 h 23"/>
                <a:gd name="T8" fmla="*/ 5 w 8"/>
                <a:gd name="T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5" y="1"/>
                  </a:moveTo>
                  <a:cubicBezTo>
                    <a:pt x="4" y="8"/>
                    <a:pt x="1" y="14"/>
                    <a:pt x="0" y="21"/>
                  </a:cubicBezTo>
                  <a:cubicBezTo>
                    <a:pt x="0" y="22"/>
                    <a:pt x="2" y="23"/>
                    <a:pt x="2" y="22"/>
                  </a:cubicBezTo>
                  <a:cubicBezTo>
                    <a:pt x="5" y="15"/>
                    <a:pt x="6" y="8"/>
                    <a:pt x="8" y="2"/>
                  </a:cubicBezTo>
                  <a:cubicBezTo>
                    <a:pt x="8" y="0"/>
                    <a:pt x="6" y="0"/>
                    <a:pt x="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7" name="PA_组合 16"/>
          <p:cNvGrpSpPr/>
          <p:nvPr>
            <p:custDataLst>
              <p:tags r:id="rId2"/>
            </p:custDataLst>
          </p:nvPr>
        </p:nvGrpSpPr>
        <p:grpSpPr>
          <a:xfrm>
            <a:off x="1930604" y="446143"/>
            <a:ext cx="5375831" cy="822077"/>
            <a:chOff x="1786655" y="491683"/>
            <a:chExt cx="5375831" cy="822077"/>
          </a:xfrm>
        </p:grpSpPr>
        <p:sp>
          <p:nvSpPr>
            <p:cNvPr id="18" name="矩形 17"/>
            <p:cNvSpPr/>
            <p:nvPr/>
          </p:nvSpPr>
          <p:spPr>
            <a:xfrm>
              <a:off x="1786655" y="945460"/>
              <a:ext cx="5375831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786655" y="491683"/>
              <a:ext cx="444216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accent5"/>
                  </a:solidFill>
                  <a:latin typeface="+mj-ea"/>
                  <a:ea typeface="+mj-ea"/>
                </a:rPr>
                <a:t>整体流程图</a:t>
              </a:r>
            </a:p>
          </p:txBody>
        </p:sp>
      </p:grpSp>
      <p:pic>
        <p:nvPicPr>
          <p:cNvPr id="21" name="图片 20" descr="图表, 图示&#10;&#10;描述已自动生成">
            <a:extLst>
              <a:ext uri="{FF2B5EF4-FFF2-40B4-BE49-F238E27FC236}">
                <a16:creationId xmlns:a16="http://schemas.microsoft.com/office/drawing/2014/main" id="{85CA63E1-6D1F-4F5E-B8AB-261B38ED70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325" y="943130"/>
            <a:ext cx="7776890" cy="59762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PA_组合 33"/>
          <p:cNvGrpSpPr/>
          <p:nvPr>
            <p:custDataLst>
              <p:tags r:id="rId1"/>
            </p:custDataLst>
          </p:nvPr>
        </p:nvGrpSpPr>
        <p:grpSpPr>
          <a:xfrm>
            <a:off x="2444984" y="2417360"/>
            <a:ext cx="1404621" cy="1438121"/>
            <a:chOff x="6853238" y="4152901"/>
            <a:chExt cx="931863" cy="954088"/>
          </a:xfrm>
          <a:solidFill>
            <a:schemeClr val="accent5"/>
          </a:solidFill>
        </p:grpSpPr>
        <p:sp>
          <p:nvSpPr>
            <p:cNvPr id="35" name="chenying0907 436"/>
            <p:cNvSpPr>
              <a:spLocks noEditPoints="1"/>
            </p:cNvSpPr>
            <p:nvPr/>
          </p:nvSpPr>
          <p:spPr bwMode="auto">
            <a:xfrm>
              <a:off x="7131051" y="4152901"/>
              <a:ext cx="300038" cy="454025"/>
            </a:xfrm>
            <a:custGeom>
              <a:avLst/>
              <a:gdLst>
                <a:gd name="T0" fmla="*/ 127 w 139"/>
                <a:gd name="T1" fmla="*/ 126 h 211"/>
                <a:gd name="T2" fmla="*/ 107 w 139"/>
                <a:gd name="T3" fmla="*/ 91 h 211"/>
                <a:gd name="T4" fmla="*/ 112 w 139"/>
                <a:gd name="T5" fmla="*/ 85 h 211"/>
                <a:gd name="T6" fmla="*/ 99 w 139"/>
                <a:gd name="T7" fmla="*/ 22 h 211"/>
                <a:gd name="T8" fmla="*/ 94 w 139"/>
                <a:gd name="T9" fmla="*/ 13 h 211"/>
                <a:gd name="T10" fmla="*/ 82 w 139"/>
                <a:gd name="T11" fmla="*/ 6 h 211"/>
                <a:gd name="T12" fmla="*/ 45 w 139"/>
                <a:gd name="T13" fmla="*/ 12 h 211"/>
                <a:gd name="T14" fmla="*/ 33 w 139"/>
                <a:gd name="T15" fmla="*/ 89 h 211"/>
                <a:gd name="T16" fmla="*/ 42 w 139"/>
                <a:gd name="T17" fmla="*/ 96 h 211"/>
                <a:gd name="T18" fmla="*/ 26 w 139"/>
                <a:gd name="T19" fmla="*/ 113 h 211"/>
                <a:gd name="T20" fmla="*/ 5 w 139"/>
                <a:gd name="T21" fmla="*/ 165 h 211"/>
                <a:gd name="T22" fmla="*/ 9 w 139"/>
                <a:gd name="T23" fmla="*/ 203 h 211"/>
                <a:gd name="T24" fmla="*/ 51 w 139"/>
                <a:gd name="T25" fmla="*/ 207 h 211"/>
                <a:gd name="T26" fmla="*/ 112 w 139"/>
                <a:gd name="T27" fmla="*/ 204 h 211"/>
                <a:gd name="T28" fmla="*/ 138 w 139"/>
                <a:gd name="T29" fmla="*/ 182 h 211"/>
                <a:gd name="T30" fmla="*/ 127 w 139"/>
                <a:gd name="T31" fmla="*/ 126 h 211"/>
                <a:gd name="T32" fmla="*/ 41 w 139"/>
                <a:gd name="T33" fmla="*/ 32 h 211"/>
                <a:gd name="T34" fmla="*/ 82 w 139"/>
                <a:gd name="T35" fmla="*/ 14 h 211"/>
                <a:gd name="T36" fmla="*/ 88 w 139"/>
                <a:gd name="T37" fmla="*/ 21 h 211"/>
                <a:gd name="T38" fmla="*/ 89 w 139"/>
                <a:gd name="T39" fmla="*/ 22 h 211"/>
                <a:gd name="T40" fmla="*/ 90 w 139"/>
                <a:gd name="T41" fmla="*/ 30 h 211"/>
                <a:gd name="T42" fmla="*/ 95 w 139"/>
                <a:gd name="T43" fmla="*/ 35 h 211"/>
                <a:gd name="T44" fmla="*/ 96 w 139"/>
                <a:gd name="T45" fmla="*/ 36 h 211"/>
                <a:gd name="T46" fmla="*/ 97 w 139"/>
                <a:gd name="T47" fmla="*/ 37 h 211"/>
                <a:gd name="T48" fmla="*/ 104 w 139"/>
                <a:gd name="T49" fmla="*/ 72 h 211"/>
                <a:gd name="T50" fmla="*/ 80 w 139"/>
                <a:gd name="T51" fmla="*/ 88 h 211"/>
                <a:gd name="T52" fmla="*/ 49 w 139"/>
                <a:gd name="T53" fmla="*/ 85 h 211"/>
                <a:gd name="T54" fmla="*/ 41 w 139"/>
                <a:gd name="T55" fmla="*/ 32 h 211"/>
                <a:gd name="T56" fmla="*/ 124 w 139"/>
                <a:gd name="T57" fmla="*/ 182 h 211"/>
                <a:gd name="T58" fmla="*/ 106 w 139"/>
                <a:gd name="T59" fmla="*/ 191 h 211"/>
                <a:gd name="T60" fmla="*/ 63 w 139"/>
                <a:gd name="T61" fmla="*/ 193 h 211"/>
                <a:gd name="T62" fmla="*/ 28 w 139"/>
                <a:gd name="T63" fmla="*/ 193 h 211"/>
                <a:gd name="T64" fmla="*/ 18 w 139"/>
                <a:gd name="T65" fmla="*/ 161 h 211"/>
                <a:gd name="T66" fmla="*/ 32 w 139"/>
                <a:gd name="T67" fmla="*/ 129 h 211"/>
                <a:gd name="T68" fmla="*/ 50 w 139"/>
                <a:gd name="T69" fmla="*/ 100 h 211"/>
                <a:gd name="T70" fmla="*/ 72 w 139"/>
                <a:gd name="T71" fmla="*/ 105 h 211"/>
                <a:gd name="T72" fmla="*/ 94 w 139"/>
                <a:gd name="T73" fmla="*/ 98 h 211"/>
                <a:gd name="T74" fmla="*/ 95 w 139"/>
                <a:gd name="T75" fmla="*/ 98 h 211"/>
                <a:gd name="T76" fmla="*/ 110 w 139"/>
                <a:gd name="T77" fmla="*/ 125 h 211"/>
                <a:gd name="T78" fmla="*/ 123 w 139"/>
                <a:gd name="T79" fmla="*/ 162 h 211"/>
                <a:gd name="T80" fmla="*/ 124 w 139"/>
                <a:gd name="T81" fmla="*/ 182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9" h="211">
                  <a:moveTo>
                    <a:pt x="127" y="126"/>
                  </a:moveTo>
                  <a:cubicBezTo>
                    <a:pt x="121" y="114"/>
                    <a:pt x="116" y="101"/>
                    <a:pt x="107" y="91"/>
                  </a:cubicBezTo>
                  <a:cubicBezTo>
                    <a:pt x="109" y="89"/>
                    <a:pt x="110" y="87"/>
                    <a:pt x="112" y="85"/>
                  </a:cubicBezTo>
                  <a:cubicBezTo>
                    <a:pt x="124" y="68"/>
                    <a:pt x="118" y="32"/>
                    <a:pt x="99" y="22"/>
                  </a:cubicBezTo>
                  <a:cubicBezTo>
                    <a:pt x="98" y="19"/>
                    <a:pt x="96" y="15"/>
                    <a:pt x="94" y="13"/>
                  </a:cubicBezTo>
                  <a:cubicBezTo>
                    <a:pt x="92" y="9"/>
                    <a:pt x="86" y="5"/>
                    <a:pt x="82" y="6"/>
                  </a:cubicBezTo>
                  <a:cubicBezTo>
                    <a:pt x="69" y="0"/>
                    <a:pt x="56" y="4"/>
                    <a:pt x="45" y="12"/>
                  </a:cubicBezTo>
                  <a:cubicBezTo>
                    <a:pt x="23" y="28"/>
                    <a:pt x="10" y="69"/>
                    <a:pt x="33" y="89"/>
                  </a:cubicBezTo>
                  <a:cubicBezTo>
                    <a:pt x="36" y="92"/>
                    <a:pt x="39" y="94"/>
                    <a:pt x="42" y="96"/>
                  </a:cubicBezTo>
                  <a:cubicBezTo>
                    <a:pt x="36" y="100"/>
                    <a:pt x="30" y="107"/>
                    <a:pt x="26" y="113"/>
                  </a:cubicBezTo>
                  <a:cubicBezTo>
                    <a:pt x="17" y="128"/>
                    <a:pt x="7" y="147"/>
                    <a:pt x="5" y="165"/>
                  </a:cubicBezTo>
                  <a:cubicBezTo>
                    <a:pt x="4" y="176"/>
                    <a:pt x="0" y="195"/>
                    <a:pt x="9" y="203"/>
                  </a:cubicBezTo>
                  <a:cubicBezTo>
                    <a:pt x="18" y="211"/>
                    <a:pt x="40" y="207"/>
                    <a:pt x="51" y="207"/>
                  </a:cubicBezTo>
                  <a:cubicBezTo>
                    <a:pt x="71" y="207"/>
                    <a:pt x="92" y="207"/>
                    <a:pt x="112" y="204"/>
                  </a:cubicBezTo>
                  <a:cubicBezTo>
                    <a:pt x="127" y="202"/>
                    <a:pt x="137" y="197"/>
                    <a:pt x="138" y="182"/>
                  </a:cubicBezTo>
                  <a:cubicBezTo>
                    <a:pt x="139" y="164"/>
                    <a:pt x="134" y="142"/>
                    <a:pt x="127" y="126"/>
                  </a:cubicBezTo>
                  <a:moveTo>
                    <a:pt x="41" y="32"/>
                  </a:moveTo>
                  <a:cubicBezTo>
                    <a:pt x="48" y="22"/>
                    <a:pt x="67" y="11"/>
                    <a:pt x="82" y="14"/>
                  </a:cubicBezTo>
                  <a:cubicBezTo>
                    <a:pt x="84" y="16"/>
                    <a:pt x="86" y="19"/>
                    <a:pt x="88" y="21"/>
                  </a:cubicBezTo>
                  <a:cubicBezTo>
                    <a:pt x="89" y="21"/>
                    <a:pt x="89" y="22"/>
                    <a:pt x="89" y="22"/>
                  </a:cubicBezTo>
                  <a:cubicBezTo>
                    <a:pt x="88" y="24"/>
                    <a:pt x="88" y="28"/>
                    <a:pt x="90" y="30"/>
                  </a:cubicBezTo>
                  <a:cubicBezTo>
                    <a:pt x="92" y="31"/>
                    <a:pt x="94" y="33"/>
                    <a:pt x="95" y="35"/>
                  </a:cubicBezTo>
                  <a:cubicBezTo>
                    <a:pt x="96" y="35"/>
                    <a:pt x="96" y="36"/>
                    <a:pt x="96" y="36"/>
                  </a:cubicBezTo>
                  <a:cubicBezTo>
                    <a:pt x="96" y="37"/>
                    <a:pt x="97" y="37"/>
                    <a:pt x="97" y="37"/>
                  </a:cubicBezTo>
                  <a:cubicBezTo>
                    <a:pt x="104" y="47"/>
                    <a:pt x="107" y="62"/>
                    <a:pt x="104" y="72"/>
                  </a:cubicBezTo>
                  <a:cubicBezTo>
                    <a:pt x="100" y="82"/>
                    <a:pt x="90" y="86"/>
                    <a:pt x="80" y="88"/>
                  </a:cubicBezTo>
                  <a:cubicBezTo>
                    <a:pt x="67" y="92"/>
                    <a:pt x="61" y="91"/>
                    <a:pt x="49" y="85"/>
                  </a:cubicBezTo>
                  <a:cubicBezTo>
                    <a:pt x="31" y="74"/>
                    <a:pt x="29" y="48"/>
                    <a:pt x="41" y="32"/>
                  </a:cubicBezTo>
                  <a:moveTo>
                    <a:pt x="124" y="182"/>
                  </a:moveTo>
                  <a:cubicBezTo>
                    <a:pt x="121" y="190"/>
                    <a:pt x="113" y="190"/>
                    <a:pt x="106" y="191"/>
                  </a:cubicBezTo>
                  <a:cubicBezTo>
                    <a:pt x="92" y="192"/>
                    <a:pt x="77" y="193"/>
                    <a:pt x="63" y="193"/>
                  </a:cubicBezTo>
                  <a:cubicBezTo>
                    <a:pt x="52" y="193"/>
                    <a:pt x="39" y="195"/>
                    <a:pt x="28" y="193"/>
                  </a:cubicBezTo>
                  <a:cubicBezTo>
                    <a:pt x="14" y="192"/>
                    <a:pt x="16" y="173"/>
                    <a:pt x="18" y="161"/>
                  </a:cubicBezTo>
                  <a:cubicBezTo>
                    <a:pt x="21" y="149"/>
                    <a:pt x="27" y="139"/>
                    <a:pt x="32" y="129"/>
                  </a:cubicBezTo>
                  <a:cubicBezTo>
                    <a:pt x="36" y="118"/>
                    <a:pt x="42" y="109"/>
                    <a:pt x="50" y="100"/>
                  </a:cubicBezTo>
                  <a:cubicBezTo>
                    <a:pt x="57" y="104"/>
                    <a:pt x="64" y="106"/>
                    <a:pt x="72" y="105"/>
                  </a:cubicBezTo>
                  <a:cubicBezTo>
                    <a:pt x="79" y="104"/>
                    <a:pt x="87" y="101"/>
                    <a:pt x="94" y="98"/>
                  </a:cubicBezTo>
                  <a:cubicBezTo>
                    <a:pt x="94" y="98"/>
                    <a:pt x="95" y="98"/>
                    <a:pt x="95" y="98"/>
                  </a:cubicBezTo>
                  <a:cubicBezTo>
                    <a:pt x="101" y="107"/>
                    <a:pt x="105" y="116"/>
                    <a:pt x="110" y="125"/>
                  </a:cubicBezTo>
                  <a:cubicBezTo>
                    <a:pt x="116" y="137"/>
                    <a:pt x="121" y="149"/>
                    <a:pt x="123" y="162"/>
                  </a:cubicBezTo>
                  <a:cubicBezTo>
                    <a:pt x="123" y="164"/>
                    <a:pt x="125" y="179"/>
                    <a:pt x="124" y="18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chenying0907 437"/>
            <p:cNvSpPr>
              <a:spLocks noEditPoints="1"/>
            </p:cNvSpPr>
            <p:nvPr/>
          </p:nvSpPr>
          <p:spPr bwMode="auto">
            <a:xfrm>
              <a:off x="6853238" y="4654551"/>
              <a:ext cx="300038" cy="452438"/>
            </a:xfrm>
            <a:custGeom>
              <a:avLst/>
              <a:gdLst>
                <a:gd name="T0" fmla="*/ 127 w 139"/>
                <a:gd name="T1" fmla="*/ 126 h 211"/>
                <a:gd name="T2" fmla="*/ 107 w 139"/>
                <a:gd name="T3" fmla="*/ 91 h 211"/>
                <a:gd name="T4" fmla="*/ 112 w 139"/>
                <a:gd name="T5" fmla="*/ 85 h 211"/>
                <a:gd name="T6" fmla="*/ 99 w 139"/>
                <a:gd name="T7" fmla="*/ 22 h 211"/>
                <a:gd name="T8" fmla="*/ 94 w 139"/>
                <a:gd name="T9" fmla="*/ 13 h 211"/>
                <a:gd name="T10" fmla="*/ 82 w 139"/>
                <a:gd name="T11" fmla="*/ 7 h 211"/>
                <a:gd name="T12" fmla="*/ 45 w 139"/>
                <a:gd name="T13" fmla="*/ 13 h 211"/>
                <a:gd name="T14" fmla="*/ 33 w 139"/>
                <a:gd name="T15" fmla="*/ 90 h 211"/>
                <a:gd name="T16" fmla="*/ 42 w 139"/>
                <a:gd name="T17" fmla="*/ 96 h 211"/>
                <a:gd name="T18" fmla="*/ 26 w 139"/>
                <a:gd name="T19" fmla="*/ 113 h 211"/>
                <a:gd name="T20" fmla="*/ 5 w 139"/>
                <a:gd name="T21" fmla="*/ 166 h 211"/>
                <a:gd name="T22" fmla="*/ 9 w 139"/>
                <a:gd name="T23" fmla="*/ 203 h 211"/>
                <a:gd name="T24" fmla="*/ 51 w 139"/>
                <a:gd name="T25" fmla="*/ 207 h 211"/>
                <a:gd name="T26" fmla="*/ 112 w 139"/>
                <a:gd name="T27" fmla="*/ 204 h 211"/>
                <a:gd name="T28" fmla="*/ 138 w 139"/>
                <a:gd name="T29" fmla="*/ 182 h 211"/>
                <a:gd name="T30" fmla="*/ 127 w 139"/>
                <a:gd name="T31" fmla="*/ 126 h 211"/>
                <a:gd name="T32" fmla="*/ 41 w 139"/>
                <a:gd name="T33" fmla="*/ 32 h 211"/>
                <a:gd name="T34" fmla="*/ 82 w 139"/>
                <a:gd name="T35" fmla="*/ 14 h 211"/>
                <a:gd name="T36" fmla="*/ 88 w 139"/>
                <a:gd name="T37" fmla="*/ 21 h 211"/>
                <a:gd name="T38" fmla="*/ 89 w 139"/>
                <a:gd name="T39" fmla="*/ 22 h 211"/>
                <a:gd name="T40" fmla="*/ 90 w 139"/>
                <a:gd name="T41" fmla="*/ 30 h 211"/>
                <a:gd name="T42" fmla="*/ 95 w 139"/>
                <a:gd name="T43" fmla="*/ 35 h 211"/>
                <a:gd name="T44" fmla="*/ 96 w 139"/>
                <a:gd name="T45" fmla="*/ 37 h 211"/>
                <a:gd name="T46" fmla="*/ 97 w 139"/>
                <a:gd name="T47" fmla="*/ 37 h 211"/>
                <a:gd name="T48" fmla="*/ 104 w 139"/>
                <a:gd name="T49" fmla="*/ 72 h 211"/>
                <a:gd name="T50" fmla="*/ 80 w 139"/>
                <a:gd name="T51" fmla="*/ 89 h 211"/>
                <a:gd name="T52" fmla="*/ 49 w 139"/>
                <a:gd name="T53" fmla="*/ 85 h 211"/>
                <a:gd name="T54" fmla="*/ 41 w 139"/>
                <a:gd name="T55" fmla="*/ 32 h 211"/>
                <a:gd name="T56" fmla="*/ 124 w 139"/>
                <a:gd name="T57" fmla="*/ 182 h 211"/>
                <a:gd name="T58" fmla="*/ 106 w 139"/>
                <a:gd name="T59" fmla="*/ 191 h 211"/>
                <a:gd name="T60" fmla="*/ 63 w 139"/>
                <a:gd name="T61" fmla="*/ 193 h 211"/>
                <a:gd name="T62" fmla="*/ 28 w 139"/>
                <a:gd name="T63" fmla="*/ 194 h 211"/>
                <a:gd name="T64" fmla="*/ 18 w 139"/>
                <a:gd name="T65" fmla="*/ 161 h 211"/>
                <a:gd name="T66" fmla="*/ 32 w 139"/>
                <a:gd name="T67" fmla="*/ 129 h 211"/>
                <a:gd name="T68" fmla="*/ 50 w 139"/>
                <a:gd name="T69" fmla="*/ 101 h 211"/>
                <a:gd name="T70" fmla="*/ 72 w 139"/>
                <a:gd name="T71" fmla="*/ 105 h 211"/>
                <a:gd name="T72" fmla="*/ 94 w 139"/>
                <a:gd name="T73" fmla="*/ 98 h 211"/>
                <a:gd name="T74" fmla="*/ 95 w 139"/>
                <a:gd name="T75" fmla="*/ 99 h 211"/>
                <a:gd name="T76" fmla="*/ 110 w 139"/>
                <a:gd name="T77" fmla="*/ 125 h 211"/>
                <a:gd name="T78" fmla="*/ 123 w 139"/>
                <a:gd name="T79" fmla="*/ 163 h 211"/>
                <a:gd name="T80" fmla="*/ 124 w 139"/>
                <a:gd name="T81" fmla="*/ 182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9" h="211">
                  <a:moveTo>
                    <a:pt x="127" y="126"/>
                  </a:moveTo>
                  <a:cubicBezTo>
                    <a:pt x="121" y="114"/>
                    <a:pt x="116" y="101"/>
                    <a:pt x="107" y="91"/>
                  </a:cubicBezTo>
                  <a:cubicBezTo>
                    <a:pt x="109" y="89"/>
                    <a:pt x="110" y="87"/>
                    <a:pt x="112" y="85"/>
                  </a:cubicBezTo>
                  <a:cubicBezTo>
                    <a:pt x="124" y="68"/>
                    <a:pt x="118" y="33"/>
                    <a:pt x="99" y="22"/>
                  </a:cubicBezTo>
                  <a:cubicBezTo>
                    <a:pt x="98" y="19"/>
                    <a:pt x="96" y="16"/>
                    <a:pt x="94" y="13"/>
                  </a:cubicBezTo>
                  <a:cubicBezTo>
                    <a:pt x="92" y="10"/>
                    <a:pt x="86" y="6"/>
                    <a:pt x="82" y="7"/>
                  </a:cubicBezTo>
                  <a:cubicBezTo>
                    <a:pt x="69" y="0"/>
                    <a:pt x="56" y="4"/>
                    <a:pt x="45" y="13"/>
                  </a:cubicBezTo>
                  <a:cubicBezTo>
                    <a:pt x="23" y="28"/>
                    <a:pt x="10" y="69"/>
                    <a:pt x="33" y="90"/>
                  </a:cubicBezTo>
                  <a:cubicBezTo>
                    <a:pt x="36" y="92"/>
                    <a:pt x="39" y="94"/>
                    <a:pt x="42" y="96"/>
                  </a:cubicBezTo>
                  <a:cubicBezTo>
                    <a:pt x="35" y="100"/>
                    <a:pt x="30" y="107"/>
                    <a:pt x="26" y="113"/>
                  </a:cubicBezTo>
                  <a:cubicBezTo>
                    <a:pt x="17" y="128"/>
                    <a:pt x="7" y="148"/>
                    <a:pt x="5" y="166"/>
                  </a:cubicBezTo>
                  <a:cubicBezTo>
                    <a:pt x="4" y="176"/>
                    <a:pt x="0" y="195"/>
                    <a:pt x="9" y="203"/>
                  </a:cubicBezTo>
                  <a:cubicBezTo>
                    <a:pt x="18" y="211"/>
                    <a:pt x="40" y="207"/>
                    <a:pt x="51" y="207"/>
                  </a:cubicBezTo>
                  <a:cubicBezTo>
                    <a:pt x="71" y="207"/>
                    <a:pt x="92" y="207"/>
                    <a:pt x="112" y="204"/>
                  </a:cubicBezTo>
                  <a:cubicBezTo>
                    <a:pt x="127" y="202"/>
                    <a:pt x="137" y="198"/>
                    <a:pt x="138" y="182"/>
                  </a:cubicBezTo>
                  <a:cubicBezTo>
                    <a:pt x="139" y="164"/>
                    <a:pt x="134" y="143"/>
                    <a:pt x="127" y="126"/>
                  </a:cubicBezTo>
                  <a:moveTo>
                    <a:pt x="41" y="32"/>
                  </a:moveTo>
                  <a:cubicBezTo>
                    <a:pt x="48" y="22"/>
                    <a:pt x="67" y="11"/>
                    <a:pt x="82" y="14"/>
                  </a:cubicBezTo>
                  <a:cubicBezTo>
                    <a:pt x="84" y="16"/>
                    <a:pt x="86" y="19"/>
                    <a:pt x="88" y="21"/>
                  </a:cubicBezTo>
                  <a:cubicBezTo>
                    <a:pt x="88" y="22"/>
                    <a:pt x="89" y="22"/>
                    <a:pt x="89" y="22"/>
                  </a:cubicBezTo>
                  <a:cubicBezTo>
                    <a:pt x="88" y="25"/>
                    <a:pt x="88" y="28"/>
                    <a:pt x="90" y="30"/>
                  </a:cubicBezTo>
                  <a:cubicBezTo>
                    <a:pt x="92" y="31"/>
                    <a:pt x="94" y="33"/>
                    <a:pt x="95" y="35"/>
                  </a:cubicBezTo>
                  <a:cubicBezTo>
                    <a:pt x="96" y="35"/>
                    <a:pt x="96" y="36"/>
                    <a:pt x="96" y="37"/>
                  </a:cubicBezTo>
                  <a:cubicBezTo>
                    <a:pt x="96" y="37"/>
                    <a:pt x="97" y="37"/>
                    <a:pt x="97" y="37"/>
                  </a:cubicBezTo>
                  <a:cubicBezTo>
                    <a:pt x="104" y="47"/>
                    <a:pt x="107" y="62"/>
                    <a:pt x="104" y="72"/>
                  </a:cubicBezTo>
                  <a:cubicBezTo>
                    <a:pt x="100" y="82"/>
                    <a:pt x="90" y="86"/>
                    <a:pt x="80" y="89"/>
                  </a:cubicBezTo>
                  <a:cubicBezTo>
                    <a:pt x="67" y="93"/>
                    <a:pt x="61" y="91"/>
                    <a:pt x="49" y="85"/>
                  </a:cubicBezTo>
                  <a:cubicBezTo>
                    <a:pt x="30" y="74"/>
                    <a:pt x="29" y="48"/>
                    <a:pt x="41" y="32"/>
                  </a:cubicBezTo>
                  <a:moveTo>
                    <a:pt x="124" y="182"/>
                  </a:moveTo>
                  <a:cubicBezTo>
                    <a:pt x="121" y="191"/>
                    <a:pt x="113" y="190"/>
                    <a:pt x="106" y="191"/>
                  </a:cubicBezTo>
                  <a:cubicBezTo>
                    <a:pt x="92" y="192"/>
                    <a:pt x="77" y="193"/>
                    <a:pt x="63" y="193"/>
                  </a:cubicBezTo>
                  <a:cubicBezTo>
                    <a:pt x="52" y="194"/>
                    <a:pt x="39" y="195"/>
                    <a:pt x="28" y="194"/>
                  </a:cubicBezTo>
                  <a:cubicBezTo>
                    <a:pt x="14" y="192"/>
                    <a:pt x="16" y="173"/>
                    <a:pt x="18" y="161"/>
                  </a:cubicBezTo>
                  <a:cubicBezTo>
                    <a:pt x="21" y="150"/>
                    <a:pt x="27" y="140"/>
                    <a:pt x="32" y="129"/>
                  </a:cubicBezTo>
                  <a:cubicBezTo>
                    <a:pt x="36" y="118"/>
                    <a:pt x="41" y="109"/>
                    <a:pt x="50" y="101"/>
                  </a:cubicBezTo>
                  <a:cubicBezTo>
                    <a:pt x="57" y="104"/>
                    <a:pt x="64" y="106"/>
                    <a:pt x="72" y="105"/>
                  </a:cubicBezTo>
                  <a:cubicBezTo>
                    <a:pt x="79" y="104"/>
                    <a:pt x="87" y="102"/>
                    <a:pt x="94" y="98"/>
                  </a:cubicBezTo>
                  <a:cubicBezTo>
                    <a:pt x="94" y="99"/>
                    <a:pt x="95" y="99"/>
                    <a:pt x="95" y="99"/>
                  </a:cubicBezTo>
                  <a:cubicBezTo>
                    <a:pt x="101" y="107"/>
                    <a:pt x="105" y="116"/>
                    <a:pt x="110" y="125"/>
                  </a:cubicBezTo>
                  <a:cubicBezTo>
                    <a:pt x="116" y="137"/>
                    <a:pt x="121" y="150"/>
                    <a:pt x="123" y="163"/>
                  </a:cubicBezTo>
                  <a:cubicBezTo>
                    <a:pt x="123" y="164"/>
                    <a:pt x="125" y="179"/>
                    <a:pt x="124" y="18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chenying0907 438"/>
            <p:cNvSpPr>
              <a:spLocks noEditPoints="1"/>
            </p:cNvSpPr>
            <p:nvPr/>
          </p:nvSpPr>
          <p:spPr bwMode="auto">
            <a:xfrm>
              <a:off x="7486651" y="4638676"/>
              <a:ext cx="298450" cy="452438"/>
            </a:xfrm>
            <a:custGeom>
              <a:avLst/>
              <a:gdLst>
                <a:gd name="T0" fmla="*/ 127 w 139"/>
                <a:gd name="T1" fmla="*/ 126 h 211"/>
                <a:gd name="T2" fmla="*/ 106 w 139"/>
                <a:gd name="T3" fmla="*/ 90 h 211"/>
                <a:gd name="T4" fmla="*/ 112 w 139"/>
                <a:gd name="T5" fmla="*/ 85 h 211"/>
                <a:gd name="T6" fmla="*/ 99 w 139"/>
                <a:gd name="T7" fmla="*/ 22 h 211"/>
                <a:gd name="T8" fmla="*/ 94 w 139"/>
                <a:gd name="T9" fmla="*/ 12 h 211"/>
                <a:gd name="T10" fmla="*/ 82 w 139"/>
                <a:gd name="T11" fmla="*/ 6 h 211"/>
                <a:gd name="T12" fmla="*/ 45 w 139"/>
                <a:gd name="T13" fmla="*/ 12 h 211"/>
                <a:gd name="T14" fmla="*/ 33 w 139"/>
                <a:gd name="T15" fmla="*/ 89 h 211"/>
                <a:gd name="T16" fmla="*/ 42 w 139"/>
                <a:gd name="T17" fmla="*/ 96 h 211"/>
                <a:gd name="T18" fmla="*/ 26 w 139"/>
                <a:gd name="T19" fmla="*/ 112 h 211"/>
                <a:gd name="T20" fmla="*/ 4 w 139"/>
                <a:gd name="T21" fmla="*/ 165 h 211"/>
                <a:gd name="T22" fmla="*/ 9 w 139"/>
                <a:gd name="T23" fmla="*/ 203 h 211"/>
                <a:gd name="T24" fmla="*/ 51 w 139"/>
                <a:gd name="T25" fmla="*/ 207 h 211"/>
                <a:gd name="T26" fmla="*/ 112 w 139"/>
                <a:gd name="T27" fmla="*/ 204 h 211"/>
                <a:gd name="T28" fmla="*/ 138 w 139"/>
                <a:gd name="T29" fmla="*/ 182 h 211"/>
                <a:gd name="T30" fmla="*/ 127 w 139"/>
                <a:gd name="T31" fmla="*/ 126 h 211"/>
                <a:gd name="T32" fmla="*/ 41 w 139"/>
                <a:gd name="T33" fmla="*/ 31 h 211"/>
                <a:gd name="T34" fmla="*/ 81 w 139"/>
                <a:gd name="T35" fmla="*/ 14 h 211"/>
                <a:gd name="T36" fmla="*/ 88 w 139"/>
                <a:gd name="T37" fmla="*/ 21 h 211"/>
                <a:gd name="T38" fmla="*/ 89 w 139"/>
                <a:gd name="T39" fmla="*/ 22 h 211"/>
                <a:gd name="T40" fmla="*/ 90 w 139"/>
                <a:gd name="T41" fmla="*/ 30 h 211"/>
                <a:gd name="T42" fmla="*/ 95 w 139"/>
                <a:gd name="T43" fmla="*/ 34 h 211"/>
                <a:gd name="T44" fmla="*/ 96 w 139"/>
                <a:gd name="T45" fmla="*/ 36 h 211"/>
                <a:gd name="T46" fmla="*/ 97 w 139"/>
                <a:gd name="T47" fmla="*/ 37 h 211"/>
                <a:gd name="T48" fmla="*/ 104 w 139"/>
                <a:gd name="T49" fmla="*/ 72 h 211"/>
                <a:gd name="T50" fmla="*/ 80 w 139"/>
                <a:gd name="T51" fmla="*/ 88 h 211"/>
                <a:gd name="T52" fmla="*/ 49 w 139"/>
                <a:gd name="T53" fmla="*/ 84 h 211"/>
                <a:gd name="T54" fmla="*/ 41 w 139"/>
                <a:gd name="T55" fmla="*/ 31 h 211"/>
                <a:gd name="T56" fmla="*/ 124 w 139"/>
                <a:gd name="T57" fmla="*/ 182 h 211"/>
                <a:gd name="T58" fmla="*/ 105 w 139"/>
                <a:gd name="T59" fmla="*/ 191 h 211"/>
                <a:gd name="T60" fmla="*/ 63 w 139"/>
                <a:gd name="T61" fmla="*/ 193 h 211"/>
                <a:gd name="T62" fmla="*/ 28 w 139"/>
                <a:gd name="T63" fmla="*/ 193 h 211"/>
                <a:gd name="T64" fmla="*/ 18 w 139"/>
                <a:gd name="T65" fmla="*/ 161 h 211"/>
                <a:gd name="T66" fmla="*/ 32 w 139"/>
                <a:gd name="T67" fmla="*/ 129 h 211"/>
                <a:gd name="T68" fmla="*/ 49 w 139"/>
                <a:gd name="T69" fmla="*/ 100 h 211"/>
                <a:gd name="T70" fmla="*/ 72 w 139"/>
                <a:gd name="T71" fmla="*/ 104 h 211"/>
                <a:gd name="T72" fmla="*/ 94 w 139"/>
                <a:gd name="T73" fmla="*/ 98 h 211"/>
                <a:gd name="T74" fmla="*/ 95 w 139"/>
                <a:gd name="T75" fmla="*/ 98 h 211"/>
                <a:gd name="T76" fmla="*/ 110 w 139"/>
                <a:gd name="T77" fmla="*/ 125 h 211"/>
                <a:gd name="T78" fmla="*/ 122 w 139"/>
                <a:gd name="T79" fmla="*/ 162 h 211"/>
                <a:gd name="T80" fmla="*/ 124 w 139"/>
                <a:gd name="T81" fmla="*/ 182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9" h="211">
                  <a:moveTo>
                    <a:pt x="127" y="126"/>
                  </a:moveTo>
                  <a:cubicBezTo>
                    <a:pt x="121" y="114"/>
                    <a:pt x="115" y="101"/>
                    <a:pt x="106" y="90"/>
                  </a:cubicBezTo>
                  <a:cubicBezTo>
                    <a:pt x="108" y="89"/>
                    <a:pt x="110" y="87"/>
                    <a:pt x="112" y="85"/>
                  </a:cubicBezTo>
                  <a:cubicBezTo>
                    <a:pt x="124" y="68"/>
                    <a:pt x="118" y="32"/>
                    <a:pt x="99" y="22"/>
                  </a:cubicBezTo>
                  <a:cubicBezTo>
                    <a:pt x="98" y="18"/>
                    <a:pt x="96" y="15"/>
                    <a:pt x="94" y="12"/>
                  </a:cubicBezTo>
                  <a:cubicBezTo>
                    <a:pt x="91" y="9"/>
                    <a:pt x="86" y="5"/>
                    <a:pt x="82" y="6"/>
                  </a:cubicBezTo>
                  <a:cubicBezTo>
                    <a:pt x="69" y="0"/>
                    <a:pt x="56" y="4"/>
                    <a:pt x="45" y="12"/>
                  </a:cubicBezTo>
                  <a:cubicBezTo>
                    <a:pt x="22" y="28"/>
                    <a:pt x="9" y="69"/>
                    <a:pt x="33" y="89"/>
                  </a:cubicBezTo>
                  <a:cubicBezTo>
                    <a:pt x="36" y="91"/>
                    <a:pt x="39" y="94"/>
                    <a:pt x="42" y="96"/>
                  </a:cubicBezTo>
                  <a:cubicBezTo>
                    <a:pt x="35" y="99"/>
                    <a:pt x="30" y="106"/>
                    <a:pt x="26" y="112"/>
                  </a:cubicBezTo>
                  <a:cubicBezTo>
                    <a:pt x="17" y="127"/>
                    <a:pt x="6" y="147"/>
                    <a:pt x="4" y="165"/>
                  </a:cubicBezTo>
                  <a:cubicBezTo>
                    <a:pt x="3" y="176"/>
                    <a:pt x="0" y="195"/>
                    <a:pt x="9" y="203"/>
                  </a:cubicBezTo>
                  <a:cubicBezTo>
                    <a:pt x="18" y="211"/>
                    <a:pt x="40" y="207"/>
                    <a:pt x="51" y="207"/>
                  </a:cubicBezTo>
                  <a:cubicBezTo>
                    <a:pt x="71" y="207"/>
                    <a:pt x="92" y="206"/>
                    <a:pt x="112" y="204"/>
                  </a:cubicBezTo>
                  <a:cubicBezTo>
                    <a:pt x="126" y="202"/>
                    <a:pt x="137" y="197"/>
                    <a:pt x="138" y="182"/>
                  </a:cubicBezTo>
                  <a:cubicBezTo>
                    <a:pt x="139" y="164"/>
                    <a:pt x="134" y="142"/>
                    <a:pt x="127" y="126"/>
                  </a:cubicBezTo>
                  <a:moveTo>
                    <a:pt x="41" y="31"/>
                  </a:moveTo>
                  <a:cubicBezTo>
                    <a:pt x="48" y="22"/>
                    <a:pt x="67" y="11"/>
                    <a:pt x="81" y="14"/>
                  </a:cubicBezTo>
                  <a:cubicBezTo>
                    <a:pt x="84" y="16"/>
                    <a:pt x="86" y="19"/>
                    <a:pt x="88" y="21"/>
                  </a:cubicBezTo>
                  <a:cubicBezTo>
                    <a:pt x="88" y="21"/>
                    <a:pt x="88" y="21"/>
                    <a:pt x="89" y="22"/>
                  </a:cubicBezTo>
                  <a:cubicBezTo>
                    <a:pt x="87" y="24"/>
                    <a:pt x="87" y="28"/>
                    <a:pt x="90" y="30"/>
                  </a:cubicBezTo>
                  <a:cubicBezTo>
                    <a:pt x="92" y="31"/>
                    <a:pt x="94" y="32"/>
                    <a:pt x="95" y="34"/>
                  </a:cubicBezTo>
                  <a:cubicBezTo>
                    <a:pt x="95" y="35"/>
                    <a:pt x="96" y="36"/>
                    <a:pt x="96" y="36"/>
                  </a:cubicBezTo>
                  <a:cubicBezTo>
                    <a:pt x="96" y="37"/>
                    <a:pt x="97" y="37"/>
                    <a:pt x="97" y="37"/>
                  </a:cubicBezTo>
                  <a:cubicBezTo>
                    <a:pt x="104" y="47"/>
                    <a:pt x="107" y="62"/>
                    <a:pt x="104" y="72"/>
                  </a:cubicBezTo>
                  <a:cubicBezTo>
                    <a:pt x="100" y="82"/>
                    <a:pt x="90" y="85"/>
                    <a:pt x="80" y="88"/>
                  </a:cubicBezTo>
                  <a:cubicBezTo>
                    <a:pt x="67" y="92"/>
                    <a:pt x="61" y="91"/>
                    <a:pt x="49" y="84"/>
                  </a:cubicBezTo>
                  <a:cubicBezTo>
                    <a:pt x="30" y="74"/>
                    <a:pt x="28" y="48"/>
                    <a:pt x="41" y="31"/>
                  </a:cubicBezTo>
                  <a:moveTo>
                    <a:pt x="124" y="182"/>
                  </a:moveTo>
                  <a:cubicBezTo>
                    <a:pt x="121" y="190"/>
                    <a:pt x="112" y="190"/>
                    <a:pt x="105" y="191"/>
                  </a:cubicBezTo>
                  <a:cubicBezTo>
                    <a:pt x="91" y="192"/>
                    <a:pt x="77" y="193"/>
                    <a:pt x="63" y="193"/>
                  </a:cubicBezTo>
                  <a:cubicBezTo>
                    <a:pt x="52" y="193"/>
                    <a:pt x="39" y="195"/>
                    <a:pt x="28" y="193"/>
                  </a:cubicBezTo>
                  <a:cubicBezTo>
                    <a:pt x="13" y="191"/>
                    <a:pt x="16" y="173"/>
                    <a:pt x="18" y="161"/>
                  </a:cubicBezTo>
                  <a:cubicBezTo>
                    <a:pt x="20" y="149"/>
                    <a:pt x="27" y="139"/>
                    <a:pt x="32" y="129"/>
                  </a:cubicBezTo>
                  <a:cubicBezTo>
                    <a:pt x="36" y="118"/>
                    <a:pt x="41" y="108"/>
                    <a:pt x="49" y="100"/>
                  </a:cubicBezTo>
                  <a:cubicBezTo>
                    <a:pt x="56" y="104"/>
                    <a:pt x="64" y="106"/>
                    <a:pt x="72" y="104"/>
                  </a:cubicBezTo>
                  <a:cubicBezTo>
                    <a:pt x="78" y="103"/>
                    <a:pt x="86" y="101"/>
                    <a:pt x="94" y="98"/>
                  </a:cubicBezTo>
                  <a:cubicBezTo>
                    <a:pt x="94" y="98"/>
                    <a:pt x="94" y="98"/>
                    <a:pt x="95" y="98"/>
                  </a:cubicBezTo>
                  <a:cubicBezTo>
                    <a:pt x="101" y="107"/>
                    <a:pt x="104" y="116"/>
                    <a:pt x="110" y="125"/>
                  </a:cubicBezTo>
                  <a:cubicBezTo>
                    <a:pt x="116" y="136"/>
                    <a:pt x="120" y="149"/>
                    <a:pt x="122" y="162"/>
                  </a:cubicBezTo>
                  <a:cubicBezTo>
                    <a:pt x="123" y="164"/>
                    <a:pt x="125" y="179"/>
                    <a:pt x="124" y="18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chenying0907 439"/>
            <p:cNvSpPr/>
            <p:nvPr/>
          </p:nvSpPr>
          <p:spPr bwMode="auto">
            <a:xfrm>
              <a:off x="6919913" y="4298951"/>
              <a:ext cx="200025" cy="277813"/>
            </a:xfrm>
            <a:custGeom>
              <a:avLst/>
              <a:gdLst>
                <a:gd name="T0" fmla="*/ 90 w 93"/>
                <a:gd name="T1" fmla="*/ 9 h 129"/>
                <a:gd name="T2" fmla="*/ 72 w 93"/>
                <a:gd name="T3" fmla="*/ 2 h 129"/>
                <a:gd name="T4" fmla="*/ 58 w 93"/>
                <a:gd name="T5" fmla="*/ 5 h 129"/>
                <a:gd name="T6" fmla="*/ 44 w 93"/>
                <a:gd name="T7" fmla="*/ 12 h 129"/>
                <a:gd name="T8" fmla="*/ 44 w 93"/>
                <a:gd name="T9" fmla="*/ 17 h 129"/>
                <a:gd name="T10" fmla="*/ 59 w 93"/>
                <a:gd name="T11" fmla="*/ 15 h 129"/>
                <a:gd name="T12" fmla="*/ 70 w 93"/>
                <a:gd name="T13" fmla="*/ 15 h 129"/>
                <a:gd name="T14" fmla="*/ 15 w 93"/>
                <a:gd name="T15" fmla="*/ 106 h 129"/>
                <a:gd name="T16" fmla="*/ 11 w 93"/>
                <a:gd name="T17" fmla="*/ 93 h 129"/>
                <a:gd name="T18" fmla="*/ 6 w 93"/>
                <a:gd name="T19" fmla="*/ 76 h 129"/>
                <a:gd name="T20" fmla="*/ 1 w 93"/>
                <a:gd name="T21" fmla="*/ 76 h 129"/>
                <a:gd name="T22" fmla="*/ 1 w 93"/>
                <a:gd name="T23" fmla="*/ 99 h 129"/>
                <a:gd name="T24" fmla="*/ 8 w 93"/>
                <a:gd name="T25" fmla="*/ 118 h 129"/>
                <a:gd name="T26" fmla="*/ 45 w 93"/>
                <a:gd name="T27" fmla="*/ 125 h 129"/>
                <a:gd name="T28" fmla="*/ 45 w 93"/>
                <a:gd name="T29" fmla="*/ 114 h 129"/>
                <a:gd name="T30" fmla="*/ 22 w 93"/>
                <a:gd name="T31" fmla="*/ 111 h 129"/>
                <a:gd name="T32" fmla="*/ 71 w 93"/>
                <a:gd name="T33" fmla="*/ 31 h 129"/>
                <a:gd name="T34" fmla="*/ 70 w 93"/>
                <a:gd name="T35" fmla="*/ 33 h 129"/>
                <a:gd name="T36" fmla="*/ 70 w 93"/>
                <a:gd name="T37" fmla="*/ 36 h 129"/>
                <a:gd name="T38" fmla="*/ 69 w 93"/>
                <a:gd name="T39" fmla="*/ 36 h 129"/>
                <a:gd name="T40" fmla="*/ 69 w 93"/>
                <a:gd name="T41" fmla="*/ 37 h 129"/>
                <a:gd name="T42" fmla="*/ 70 w 93"/>
                <a:gd name="T43" fmla="*/ 43 h 129"/>
                <a:gd name="T44" fmla="*/ 85 w 93"/>
                <a:gd name="T45" fmla="*/ 31 h 129"/>
                <a:gd name="T46" fmla="*/ 90 w 93"/>
                <a:gd name="T47" fmla="*/ 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3" h="129">
                  <a:moveTo>
                    <a:pt x="90" y="9"/>
                  </a:moveTo>
                  <a:cubicBezTo>
                    <a:pt x="87" y="2"/>
                    <a:pt x="79" y="0"/>
                    <a:pt x="72" y="2"/>
                  </a:cubicBezTo>
                  <a:cubicBezTo>
                    <a:pt x="67" y="3"/>
                    <a:pt x="62" y="3"/>
                    <a:pt x="58" y="5"/>
                  </a:cubicBezTo>
                  <a:cubicBezTo>
                    <a:pt x="53" y="7"/>
                    <a:pt x="49" y="11"/>
                    <a:pt x="44" y="12"/>
                  </a:cubicBezTo>
                  <a:cubicBezTo>
                    <a:pt x="42" y="12"/>
                    <a:pt x="41" y="16"/>
                    <a:pt x="44" y="17"/>
                  </a:cubicBezTo>
                  <a:cubicBezTo>
                    <a:pt x="49" y="19"/>
                    <a:pt x="54" y="16"/>
                    <a:pt x="59" y="15"/>
                  </a:cubicBezTo>
                  <a:cubicBezTo>
                    <a:pt x="63" y="14"/>
                    <a:pt x="66" y="15"/>
                    <a:pt x="70" y="15"/>
                  </a:cubicBezTo>
                  <a:cubicBezTo>
                    <a:pt x="43" y="32"/>
                    <a:pt x="14" y="72"/>
                    <a:pt x="15" y="106"/>
                  </a:cubicBezTo>
                  <a:cubicBezTo>
                    <a:pt x="13" y="102"/>
                    <a:pt x="12" y="98"/>
                    <a:pt x="11" y="93"/>
                  </a:cubicBezTo>
                  <a:cubicBezTo>
                    <a:pt x="10" y="87"/>
                    <a:pt x="8" y="82"/>
                    <a:pt x="6" y="76"/>
                  </a:cubicBezTo>
                  <a:cubicBezTo>
                    <a:pt x="5" y="74"/>
                    <a:pt x="2" y="74"/>
                    <a:pt x="1" y="76"/>
                  </a:cubicBezTo>
                  <a:cubicBezTo>
                    <a:pt x="0" y="84"/>
                    <a:pt x="1" y="91"/>
                    <a:pt x="1" y="99"/>
                  </a:cubicBezTo>
                  <a:cubicBezTo>
                    <a:pt x="1" y="106"/>
                    <a:pt x="3" y="112"/>
                    <a:pt x="8" y="118"/>
                  </a:cubicBezTo>
                  <a:cubicBezTo>
                    <a:pt x="18" y="128"/>
                    <a:pt x="33" y="129"/>
                    <a:pt x="45" y="125"/>
                  </a:cubicBezTo>
                  <a:cubicBezTo>
                    <a:pt x="51" y="124"/>
                    <a:pt x="51" y="115"/>
                    <a:pt x="45" y="114"/>
                  </a:cubicBezTo>
                  <a:cubicBezTo>
                    <a:pt x="38" y="112"/>
                    <a:pt x="29" y="113"/>
                    <a:pt x="22" y="111"/>
                  </a:cubicBezTo>
                  <a:cubicBezTo>
                    <a:pt x="31" y="79"/>
                    <a:pt x="46" y="53"/>
                    <a:pt x="71" y="31"/>
                  </a:cubicBezTo>
                  <a:cubicBezTo>
                    <a:pt x="70" y="32"/>
                    <a:pt x="70" y="32"/>
                    <a:pt x="70" y="33"/>
                  </a:cubicBezTo>
                  <a:cubicBezTo>
                    <a:pt x="70" y="34"/>
                    <a:pt x="70" y="35"/>
                    <a:pt x="70" y="36"/>
                  </a:cubicBezTo>
                  <a:cubicBezTo>
                    <a:pt x="69" y="36"/>
                    <a:pt x="70" y="36"/>
                    <a:pt x="69" y="36"/>
                  </a:cubicBezTo>
                  <a:cubicBezTo>
                    <a:pt x="69" y="37"/>
                    <a:pt x="69" y="37"/>
                    <a:pt x="69" y="37"/>
                  </a:cubicBezTo>
                  <a:cubicBezTo>
                    <a:pt x="67" y="39"/>
                    <a:pt x="68" y="42"/>
                    <a:pt x="70" y="43"/>
                  </a:cubicBezTo>
                  <a:cubicBezTo>
                    <a:pt x="78" y="45"/>
                    <a:pt x="83" y="38"/>
                    <a:pt x="85" y="31"/>
                  </a:cubicBezTo>
                  <a:cubicBezTo>
                    <a:pt x="87" y="23"/>
                    <a:pt x="93" y="18"/>
                    <a:pt x="90" y="9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chenying0907 440"/>
            <p:cNvSpPr/>
            <p:nvPr/>
          </p:nvSpPr>
          <p:spPr bwMode="auto">
            <a:xfrm>
              <a:off x="7170738" y="4797426"/>
              <a:ext cx="311150" cy="131763"/>
            </a:xfrm>
            <a:custGeom>
              <a:avLst/>
              <a:gdLst>
                <a:gd name="T0" fmla="*/ 132 w 145"/>
                <a:gd name="T1" fmla="*/ 11 h 61"/>
                <a:gd name="T2" fmla="*/ 97 w 145"/>
                <a:gd name="T3" fmla="*/ 2 h 61"/>
                <a:gd name="T4" fmla="*/ 97 w 145"/>
                <a:gd name="T5" fmla="*/ 8 h 61"/>
                <a:gd name="T6" fmla="*/ 112 w 145"/>
                <a:gd name="T7" fmla="*/ 13 h 61"/>
                <a:gd name="T8" fmla="*/ 122 w 145"/>
                <a:gd name="T9" fmla="*/ 21 h 61"/>
                <a:gd name="T10" fmla="*/ 121 w 145"/>
                <a:gd name="T11" fmla="*/ 25 h 61"/>
                <a:gd name="T12" fmla="*/ 109 w 145"/>
                <a:gd name="T13" fmla="*/ 25 h 61"/>
                <a:gd name="T14" fmla="*/ 79 w 145"/>
                <a:gd name="T15" fmla="*/ 31 h 61"/>
                <a:gd name="T16" fmla="*/ 21 w 145"/>
                <a:gd name="T17" fmla="*/ 28 h 61"/>
                <a:gd name="T18" fmla="*/ 35 w 145"/>
                <a:gd name="T19" fmla="*/ 15 h 61"/>
                <a:gd name="T20" fmla="*/ 38 w 145"/>
                <a:gd name="T21" fmla="*/ 13 h 61"/>
                <a:gd name="T22" fmla="*/ 38 w 145"/>
                <a:gd name="T23" fmla="*/ 11 h 61"/>
                <a:gd name="T24" fmla="*/ 35 w 145"/>
                <a:gd name="T25" fmla="*/ 7 h 61"/>
                <a:gd name="T26" fmla="*/ 2 w 145"/>
                <a:gd name="T27" fmla="*/ 33 h 61"/>
                <a:gd name="T28" fmla="*/ 7 w 145"/>
                <a:gd name="T29" fmla="*/ 50 h 61"/>
                <a:gd name="T30" fmla="*/ 15 w 145"/>
                <a:gd name="T31" fmla="*/ 56 h 61"/>
                <a:gd name="T32" fmla="*/ 24 w 145"/>
                <a:gd name="T33" fmla="*/ 58 h 61"/>
                <a:gd name="T34" fmla="*/ 32 w 145"/>
                <a:gd name="T35" fmla="*/ 56 h 61"/>
                <a:gd name="T36" fmla="*/ 33 w 145"/>
                <a:gd name="T37" fmla="*/ 54 h 61"/>
                <a:gd name="T38" fmla="*/ 29 w 145"/>
                <a:gd name="T39" fmla="*/ 47 h 61"/>
                <a:gd name="T40" fmla="*/ 17 w 145"/>
                <a:gd name="T41" fmla="*/ 42 h 61"/>
                <a:gd name="T42" fmla="*/ 17 w 145"/>
                <a:gd name="T43" fmla="*/ 32 h 61"/>
                <a:gd name="T44" fmla="*/ 18 w 145"/>
                <a:gd name="T45" fmla="*/ 33 h 61"/>
                <a:gd name="T46" fmla="*/ 18 w 145"/>
                <a:gd name="T47" fmla="*/ 34 h 61"/>
                <a:gd name="T48" fmla="*/ 19 w 145"/>
                <a:gd name="T49" fmla="*/ 34 h 61"/>
                <a:gd name="T50" fmla="*/ 69 w 145"/>
                <a:gd name="T51" fmla="*/ 44 h 61"/>
                <a:gd name="T52" fmla="*/ 110 w 145"/>
                <a:gd name="T53" fmla="*/ 40 h 61"/>
                <a:gd name="T54" fmla="*/ 108 w 145"/>
                <a:gd name="T55" fmla="*/ 45 h 61"/>
                <a:gd name="T56" fmla="*/ 123 w 145"/>
                <a:gd name="T57" fmla="*/ 49 h 61"/>
                <a:gd name="T58" fmla="*/ 132 w 145"/>
                <a:gd name="T59" fmla="*/ 1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61">
                  <a:moveTo>
                    <a:pt x="132" y="11"/>
                  </a:moveTo>
                  <a:cubicBezTo>
                    <a:pt x="124" y="2"/>
                    <a:pt x="108" y="0"/>
                    <a:pt x="97" y="2"/>
                  </a:cubicBezTo>
                  <a:cubicBezTo>
                    <a:pt x="94" y="2"/>
                    <a:pt x="94" y="8"/>
                    <a:pt x="97" y="8"/>
                  </a:cubicBezTo>
                  <a:cubicBezTo>
                    <a:pt x="102" y="9"/>
                    <a:pt x="107" y="10"/>
                    <a:pt x="112" y="13"/>
                  </a:cubicBezTo>
                  <a:cubicBezTo>
                    <a:pt x="115" y="14"/>
                    <a:pt x="121" y="17"/>
                    <a:pt x="122" y="21"/>
                  </a:cubicBezTo>
                  <a:cubicBezTo>
                    <a:pt x="122" y="22"/>
                    <a:pt x="122" y="23"/>
                    <a:pt x="121" y="25"/>
                  </a:cubicBezTo>
                  <a:cubicBezTo>
                    <a:pt x="117" y="23"/>
                    <a:pt x="115" y="23"/>
                    <a:pt x="109" y="25"/>
                  </a:cubicBezTo>
                  <a:cubicBezTo>
                    <a:pt x="99" y="27"/>
                    <a:pt x="90" y="31"/>
                    <a:pt x="79" y="31"/>
                  </a:cubicBezTo>
                  <a:cubicBezTo>
                    <a:pt x="60" y="31"/>
                    <a:pt x="39" y="34"/>
                    <a:pt x="21" y="28"/>
                  </a:cubicBezTo>
                  <a:cubicBezTo>
                    <a:pt x="25" y="23"/>
                    <a:pt x="30" y="19"/>
                    <a:pt x="35" y="15"/>
                  </a:cubicBezTo>
                  <a:cubicBezTo>
                    <a:pt x="36" y="15"/>
                    <a:pt x="37" y="14"/>
                    <a:pt x="38" y="13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9" y="9"/>
                    <a:pt x="37" y="7"/>
                    <a:pt x="35" y="7"/>
                  </a:cubicBezTo>
                  <a:cubicBezTo>
                    <a:pt x="23" y="6"/>
                    <a:pt x="5" y="22"/>
                    <a:pt x="2" y="33"/>
                  </a:cubicBezTo>
                  <a:cubicBezTo>
                    <a:pt x="0" y="40"/>
                    <a:pt x="2" y="46"/>
                    <a:pt x="7" y="50"/>
                  </a:cubicBezTo>
                  <a:cubicBezTo>
                    <a:pt x="9" y="53"/>
                    <a:pt x="12" y="55"/>
                    <a:pt x="15" y="56"/>
                  </a:cubicBezTo>
                  <a:cubicBezTo>
                    <a:pt x="17" y="57"/>
                    <a:pt x="25" y="59"/>
                    <a:pt x="24" y="58"/>
                  </a:cubicBezTo>
                  <a:cubicBezTo>
                    <a:pt x="27" y="61"/>
                    <a:pt x="31" y="59"/>
                    <a:pt x="32" y="56"/>
                  </a:cubicBezTo>
                  <a:cubicBezTo>
                    <a:pt x="32" y="56"/>
                    <a:pt x="32" y="55"/>
                    <a:pt x="33" y="54"/>
                  </a:cubicBezTo>
                  <a:cubicBezTo>
                    <a:pt x="34" y="51"/>
                    <a:pt x="31" y="48"/>
                    <a:pt x="29" y="47"/>
                  </a:cubicBezTo>
                  <a:cubicBezTo>
                    <a:pt x="25" y="46"/>
                    <a:pt x="20" y="44"/>
                    <a:pt x="17" y="42"/>
                  </a:cubicBezTo>
                  <a:cubicBezTo>
                    <a:pt x="14" y="38"/>
                    <a:pt x="15" y="35"/>
                    <a:pt x="17" y="32"/>
                  </a:cubicBezTo>
                  <a:cubicBezTo>
                    <a:pt x="17" y="33"/>
                    <a:pt x="17" y="33"/>
                    <a:pt x="18" y="33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8" y="34"/>
                    <a:pt x="18" y="34"/>
                    <a:pt x="19" y="34"/>
                  </a:cubicBezTo>
                  <a:cubicBezTo>
                    <a:pt x="30" y="47"/>
                    <a:pt x="53" y="44"/>
                    <a:pt x="69" y="44"/>
                  </a:cubicBezTo>
                  <a:cubicBezTo>
                    <a:pt x="82" y="44"/>
                    <a:pt x="97" y="45"/>
                    <a:pt x="110" y="40"/>
                  </a:cubicBezTo>
                  <a:cubicBezTo>
                    <a:pt x="109" y="42"/>
                    <a:pt x="109" y="44"/>
                    <a:pt x="108" y="45"/>
                  </a:cubicBezTo>
                  <a:cubicBezTo>
                    <a:pt x="106" y="55"/>
                    <a:pt x="119" y="58"/>
                    <a:pt x="123" y="49"/>
                  </a:cubicBezTo>
                  <a:cubicBezTo>
                    <a:pt x="127" y="37"/>
                    <a:pt x="145" y="25"/>
                    <a:pt x="132" y="1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chenying0907 441"/>
            <p:cNvSpPr/>
            <p:nvPr/>
          </p:nvSpPr>
          <p:spPr bwMode="auto">
            <a:xfrm>
              <a:off x="7434263" y="4305301"/>
              <a:ext cx="233363" cy="225425"/>
            </a:xfrm>
            <a:custGeom>
              <a:avLst/>
              <a:gdLst>
                <a:gd name="T0" fmla="*/ 107 w 108"/>
                <a:gd name="T1" fmla="*/ 71 h 105"/>
                <a:gd name="T2" fmla="*/ 93 w 108"/>
                <a:gd name="T3" fmla="*/ 69 h 105"/>
                <a:gd name="T4" fmla="*/ 91 w 108"/>
                <a:gd name="T5" fmla="*/ 78 h 105"/>
                <a:gd name="T6" fmla="*/ 89 w 108"/>
                <a:gd name="T7" fmla="*/ 70 h 105"/>
                <a:gd name="T8" fmla="*/ 84 w 108"/>
                <a:gd name="T9" fmla="*/ 56 h 105"/>
                <a:gd name="T10" fmla="*/ 73 w 108"/>
                <a:gd name="T11" fmla="*/ 40 h 105"/>
                <a:gd name="T12" fmla="*/ 24 w 108"/>
                <a:gd name="T13" fmla="*/ 22 h 105"/>
                <a:gd name="T14" fmla="*/ 23 w 108"/>
                <a:gd name="T15" fmla="*/ 21 h 105"/>
                <a:gd name="T16" fmla="*/ 19 w 108"/>
                <a:gd name="T17" fmla="*/ 20 h 105"/>
                <a:gd name="T18" fmla="*/ 20 w 108"/>
                <a:gd name="T19" fmla="*/ 18 h 105"/>
                <a:gd name="T20" fmla="*/ 30 w 108"/>
                <a:gd name="T21" fmla="*/ 15 h 105"/>
                <a:gd name="T22" fmla="*/ 42 w 108"/>
                <a:gd name="T23" fmla="*/ 13 h 105"/>
                <a:gd name="T24" fmla="*/ 42 w 108"/>
                <a:gd name="T25" fmla="*/ 6 h 105"/>
                <a:gd name="T26" fmla="*/ 7 w 108"/>
                <a:gd name="T27" fmla="*/ 12 h 105"/>
                <a:gd name="T28" fmla="*/ 21 w 108"/>
                <a:gd name="T29" fmla="*/ 48 h 105"/>
                <a:gd name="T30" fmla="*/ 26 w 108"/>
                <a:gd name="T31" fmla="*/ 43 h 105"/>
                <a:gd name="T32" fmla="*/ 20 w 108"/>
                <a:gd name="T33" fmla="*/ 32 h 105"/>
                <a:gd name="T34" fmla="*/ 65 w 108"/>
                <a:gd name="T35" fmla="*/ 51 h 105"/>
                <a:gd name="T36" fmla="*/ 80 w 108"/>
                <a:gd name="T37" fmla="*/ 89 h 105"/>
                <a:gd name="T38" fmla="*/ 62 w 108"/>
                <a:gd name="T39" fmla="*/ 80 h 105"/>
                <a:gd name="T40" fmla="*/ 56 w 108"/>
                <a:gd name="T41" fmla="*/ 82 h 105"/>
                <a:gd name="T42" fmla="*/ 64 w 108"/>
                <a:gd name="T43" fmla="*/ 95 h 105"/>
                <a:gd name="T44" fmla="*/ 86 w 108"/>
                <a:gd name="T45" fmla="*/ 103 h 105"/>
                <a:gd name="T46" fmla="*/ 107 w 108"/>
                <a:gd name="T47" fmla="*/ 7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8" h="105">
                  <a:moveTo>
                    <a:pt x="107" y="71"/>
                  </a:moveTo>
                  <a:cubicBezTo>
                    <a:pt x="106" y="63"/>
                    <a:pt x="94" y="60"/>
                    <a:pt x="93" y="69"/>
                  </a:cubicBezTo>
                  <a:cubicBezTo>
                    <a:pt x="92" y="71"/>
                    <a:pt x="92" y="75"/>
                    <a:pt x="91" y="78"/>
                  </a:cubicBezTo>
                  <a:cubicBezTo>
                    <a:pt x="90" y="75"/>
                    <a:pt x="90" y="73"/>
                    <a:pt x="89" y="70"/>
                  </a:cubicBezTo>
                  <a:cubicBezTo>
                    <a:pt x="88" y="65"/>
                    <a:pt x="86" y="61"/>
                    <a:pt x="84" y="56"/>
                  </a:cubicBezTo>
                  <a:cubicBezTo>
                    <a:pt x="81" y="49"/>
                    <a:pt x="78" y="45"/>
                    <a:pt x="73" y="40"/>
                  </a:cubicBezTo>
                  <a:cubicBezTo>
                    <a:pt x="60" y="26"/>
                    <a:pt x="40" y="29"/>
                    <a:pt x="24" y="22"/>
                  </a:cubicBezTo>
                  <a:cubicBezTo>
                    <a:pt x="24" y="22"/>
                    <a:pt x="23" y="21"/>
                    <a:pt x="23" y="21"/>
                  </a:cubicBezTo>
                  <a:cubicBezTo>
                    <a:pt x="22" y="21"/>
                    <a:pt x="20" y="20"/>
                    <a:pt x="19" y="20"/>
                  </a:cubicBezTo>
                  <a:cubicBezTo>
                    <a:pt x="19" y="19"/>
                    <a:pt x="20" y="19"/>
                    <a:pt x="20" y="18"/>
                  </a:cubicBezTo>
                  <a:cubicBezTo>
                    <a:pt x="22" y="15"/>
                    <a:pt x="27" y="15"/>
                    <a:pt x="30" y="15"/>
                  </a:cubicBezTo>
                  <a:cubicBezTo>
                    <a:pt x="34" y="15"/>
                    <a:pt x="38" y="14"/>
                    <a:pt x="42" y="13"/>
                  </a:cubicBezTo>
                  <a:cubicBezTo>
                    <a:pt x="44" y="11"/>
                    <a:pt x="44" y="7"/>
                    <a:pt x="42" y="6"/>
                  </a:cubicBezTo>
                  <a:cubicBezTo>
                    <a:pt x="30" y="0"/>
                    <a:pt x="14" y="0"/>
                    <a:pt x="7" y="12"/>
                  </a:cubicBezTo>
                  <a:cubicBezTo>
                    <a:pt x="0" y="25"/>
                    <a:pt x="6" y="45"/>
                    <a:pt x="21" y="48"/>
                  </a:cubicBezTo>
                  <a:cubicBezTo>
                    <a:pt x="24" y="49"/>
                    <a:pt x="27" y="46"/>
                    <a:pt x="26" y="43"/>
                  </a:cubicBezTo>
                  <a:cubicBezTo>
                    <a:pt x="25" y="38"/>
                    <a:pt x="22" y="36"/>
                    <a:pt x="20" y="32"/>
                  </a:cubicBezTo>
                  <a:cubicBezTo>
                    <a:pt x="34" y="41"/>
                    <a:pt x="54" y="38"/>
                    <a:pt x="65" y="51"/>
                  </a:cubicBezTo>
                  <a:cubicBezTo>
                    <a:pt x="74" y="62"/>
                    <a:pt x="72" y="78"/>
                    <a:pt x="80" y="89"/>
                  </a:cubicBezTo>
                  <a:cubicBezTo>
                    <a:pt x="73" y="90"/>
                    <a:pt x="65" y="85"/>
                    <a:pt x="62" y="80"/>
                  </a:cubicBezTo>
                  <a:cubicBezTo>
                    <a:pt x="61" y="76"/>
                    <a:pt x="56" y="79"/>
                    <a:pt x="56" y="82"/>
                  </a:cubicBezTo>
                  <a:cubicBezTo>
                    <a:pt x="55" y="87"/>
                    <a:pt x="60" y="92"/>
                    <a:pt x="64" y="95"/>
                  </a:cubicBezTo>
                  <a:cubicBezTo>
                    <a:pt x="70" y="101"/>
                    <a:pt x="77" y="105"/>
                    <a:pt x="86" y="103"/>
                  </a:cubicBezTo>
                  <a:cubicBezTo>
                    <a:pt x="100" y="101"/>
                    <a:pt x="108" y="85"/>
                    <a:pt x="107" y="7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chenying0907 442"/>
            <p:cNvSpPr/>
            <p:nvPr/>
          </p:nvSpPr>
          <p:spPr bwMode="auto">
            <a:xfrm>
              <a:off x="7196138" y="4194176"/>
              <a:ext cx="61913" cy="68263"/>
            </a:xfrm>
            <a:custGeom>
              <a:avLst/>
              <a:gdLst>
                <a:gd name="T0" fmla="*/ 28 w 29"/>
                <a:gd name="T1" fmla="*/ 0 h 32"/>
                <a:gd name="T2" fmla="*/ 14 w 29"/>
                <a:gd name="T3" fmla="*/ 11 h 32"/>
                <a:gd name="T4" fmla="*/ 0 w 29"/>
                <a:gd name="T5" fmla="*/ 31 h 32"/>
                <a:gd name="T6" fmla="*/ 1 w 29"/>
                <a:gd name="T7" fmla="*/ 32 h 32"/>
                <a:gd name="T8" fmla="*/ 15 w 29"/>
                <a:gd name="T9" fmla="*/ 14 h 32"/>
                <a:gd name="T10" fmla="*/ 28 w 29"/>
                <a:gd name="T11" fmla="*/ 2 h 32"/>
                <a:gd name="T12" fmla="*/ 28 w 29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2">
                  <a:moveTo>
                    <a:pt x="28" y="0"/>
                  </a:moveTo>
                  <a:cubicBezTo>
                    <a:pt x="22" y="0"/>
                    <a:pt x="18" y="7"/>
                    <a:pt x="14" y="11"/>
                  </a:cubicBezTo>
                  <a:cubicBezTo>
                    <a:pt x="9" y="18"/>
                    <a:pt x="2" y="23"/>
                    <a:pt x="0" y="31"/>
                  </a:cubicBezTo>
                  <a:cubicBezTo>
                    <a:pt x="0" y="32"/>
                    <a:pt x="1" y="32"/>
                    <a:pt x="1" y="32"/>
                  </a:cubicBezTo>
                  <a:cubicBezTo>
                    <a:pt x="5" y="25"/>
                    <a:pt x="10" y="20"/>
                    <a:pt x="15" y="14"/>
                  </a:cubicBezTo>
                  <a:cubicBezTo>
                    <a:pt x="18" y="11"/>
                    <a:pt x="23" y="3"/>
                    <a:pt x="28" y="2"/>
                  </a:cubicBezTo>
                  <a:cubicBezTo>
                    <a:pt x="29" y="2"/>
                    <a:pt x="29" y="0"/>
                    <a:pt x="2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chenying0907 443"/>
            <p:cNvSpPr/>
            <p:nvPr/>
          </p:nvSpPr>
          <p:spPr bwMode="auto">
            <a:xfrm>
              <a:off x="7172326" y="4198938"/>
              <a:ext cx="104775" cy="117475"/>
            </a:xfrm>
            <a:custGeom>
              <a:avLst/>
              <a:gdLst>
                <a:gd name="T0" fmla="*/ 46 w 49"/>
                <a:gd name="T1" fmla="*/ 1 h 55"/>
                <a:gd name="T2" fmla="*/ 14 w 49"/>
                <a:gd name="T3" fmla="*/ 34 h 55"/>
                <a:gd name="T4" fmla="*/ 1 w 49"/>
                <a:gd name="T5" fmla="*/ 54 h 55"/>
                <a:gd name="T6" fmla="*/ 2 w 49"/>
                <a:gd name="T7" fmla="*/ 55 h 55"/>
                <a:gd name="T8" fmla="*/ 47 w 49"/>
                <a:gd name="T9" fmla="*/ 3 h 55"/>
                <a:gd name="T10" fmla="*/ 46 w 49"/>
                <a:gd name="T11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55">
                  <a:moveTo>
                    <a:pt x="46" y="1"/>
                  </a:moveTo>
                  <a:cubicBezTo>
                    <a:pt x="36" y="12"/>
                    <a:pt x="25" y="23"/>
                    <a:pt x="14" y="34"/>
                  </a:cubicBezTo>
                  <a:cubicBezTo>
                    <a:pt x="10" y="39"/>
                    <a:pt x="0" y="47"/>
                    <a:pt x="1" y="54"/>
                  </a:cubicBezTo>
                  <a:cubicBezTo>
                    <a:pt x="1" y="55"/>
                    <a:pt x="2" y="55"/>
                    <a:pt x="2" y="55"/>
                  </a:cubicBezTo>
                  <a:cubicBezTo>
                    <a:pt x="14" y="35"/>
                    <a:pt x="33" y="20"/>
                    <a:pt x="47" y="3"/>
                  </a:cubicBezTo>
                  <a:cubicBezTo>
                    <a:pt x="49" y="1"/>
                    <a:pt x="47" y="0"/>
                    <a:pt x="4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chenying0907 444"/>
            <p:cNvSpPr/>
            <p:nvPr/>
          </p:nvSpPr>
          <p:spPr bwMode="auto">
            <a:xfrm>
              <a:off x="7178676" y="4241801"/>
              <a:ext cx="88900" cy="96838"/>
            </a:xfrm>
            <a:custGeom>
              <a:avLst/>
              <a:gdLst>
                <a:gd name="T0" fmla="*/ 38 w 41"/>
                <a:gd name="T1" fmla="*/ 1 h 45"/>
                <a:gd name="T2" fmla="*/ 0 w 41"/>
                <a:gd name="T3" fmla="*/ 44 h 45"/>
                <a:gd name="T4" fmla="*/ 2 w 41"/>
                <a:gd name="T5" fmla="*/ 45 h 45"/>
                <a:gd name="T6" fmla="*/ 40 w 41"/>
                <a:gd name="T7" fmla="*/ 3 h 45"/>
                <a:gd name="T8" fmla="*/ 38 w 41"/>
                <a:gd name="T9" fmla="*/ 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45">
                  <a:moveTo>
                    <a:pt x="38" y="1"/>
                  </a:moveTo>
                  <a:cubicBezTo>
                    <a:pt x="23" y="12"/>
                    <a:pt x="12" y="29"/>
                    <a:pt x="0" y="44"/>
                  </a:cubicBezTo>
                  <a:cubicBezTo>
                    <a:pt x="0" y="44"/>
                    <a:pt x="1" y="45"/>
                    <a:pt x="2" y="45"/>
                  </a:cubicBezTo>
                  <a:cubicBezTo>
                    <a:pt x="17" y="33"/>
                    <a:pt x="25" y="15"/>
                    <a:pt x="40" y="3"/>
                  </a:cubicBezTo>
                  <a:cubicBezTo>
                    <a:pt x="41" y="1"/>
                    <a:pt x="39" y="0"/>
                    <a:pt x="38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chenying0907 445"/>
            <p:cNvSpPr/>
            <p:nvPr/>
          </p:nvSpPr>
          <p:spPr bwMode="auto">
            <a:xfrm>
              <a:off x="7221538" y="4262438"/>
              <a:ext cx="53975" cy="71438"/>
            </a:xfrm>
            <a:custGeom>
              <a:avLst/>
              <a:gdLst>
                <a:gd name="T0" fmla="*/ 23 w 25"/>
                <a:gd name="T1" fmla="*/ 1 h 33"/>
                <a:gd name="T2" fmla="*/ 11 w 25"/>
                <a:gd name="T3" fmla="*/ 17 h 33"/>
                <a:gd name="T4" fmla="*/ 0 w 25"/>
                <a:gd name="T5" fmla="*/ 31 h 33"/>
                <a:gd name="T6" fmla="*/ 2 w 25"/>
                <a:gd name="T7" fmla="*/ 32 h 33"/>
                <a:gd name="T8" fmla="*/ 12 w 25"/>
                <a:gd name="T9" fmla="*/ 19 h 33"/>
                <a:gd name="T10" fmla="*/ 24 w 25"/>
                <a:gd name="T11" fmla="*/ 2 h 33"/>
                <a:gd name="T12" fmla="*/ 23 w 25"/>
                <a:gd name="T13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3">
                  <a:moveTo>
                    <a:pt x="23" y="1"/>
                  </a:moveTo>
                  <a:cubicBezTo>
                    <a:pt x="18" y="6"/>
                    <a:pt x="15" y="12"/>
                    <a:pt x="11" y="17"/>
                  </a:cubicBezTo>
                  <a:cubicBezTo>
                    <a:pt x="7" y="22"/>
                    <a:pt x="3" y="26"/>
                    <a:pt x="0" y="31"/>
                  </a:cubicBezTo>
                  <a:cubicBezTo>
                    <a:pt x="0" y="32"/>
                    <a:pt x="1" y="33"/>
                    <a:pt x="2" y="32"/>
                  </a:cubicBezTo>
                  <a:cubicBezTo>
                    <a:pt x="5" y="27"/>
                    <a:pt x="9" y="23"/>
                    <a:pt x="12" y="19"/>
                  </a:cubicBezTo>
                  <a:cubicBezTo>
                    <a:pt x="16" y="13"/>
                    <a:pt x="20" y="8"/>
                    <a:pt x="24" y="2"/>
                  </a:cubicBezTo>
                  <a:cubicBezTo>
                    <a:pt x="25" y="1"/>
                    <a:pt x="24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chenying0907 446"/>
            <p:cNvSpPr/>
            <p:nvPr/>
          </p:nvSpPr>
          <p:spPr bwMode="auto">
            <a:xfrm>
              <a:off x="7215188" y="4298951"/>
              <a:ext cx="61913" cy="66675"/>
            </a:xfrm>
            <a:custGeom>
              <a:avLst/>
              <a:gdLst>
                <a:gd name="T0" fmla="*/ 26 w 29"/>
                <a:gd name="T1" fmla="*/ 1 h 31"/>
                <a:gd name="T2" fmla="*/ 1 w 29"/>
                <a:gd name="T3" fmla="*/ 29 h 31"/>
                <a:gd name="T4" fmla="*/ 2 w 29"/>
                <a:gd name="T5" fmla="*/ 30 h 31"/>
                <a:gd name="T6" fmla="*/ 27 w 29"/>
                <a:gd name="T7" fmla="*/ 3 h 31"/>
                <a:gd name="T8" fmla="*/ 26 w 29"/>
                <a:gd name="T9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1">
                  <a:moveTo>
                    <a:pt x="26" y="1"/>
                  </a:moveTo>
                  <a:cubicBezTo>
                    <a:pt x="17" y="10"/>
                    <a:pt x="9" y="19"/>
                    <a:pt x="1" y="29"/>
                  </a:cubicBezTo>
                  <a:cubicBezTo>
                    <a:pt x="0" y="30"/>
                    <a:pt x="1" y="31"/>
                    <a:pt x="2" y="30"/>
                  </a:cubicBezTo>
                  <a:cubicBezTo>
                    <a:pt x="12" y="22"/>
                    <a:pt x="19" y="12"/>
                    <a:pt x="27" y="3"/>
                  </a:cubicBezTo>
                  <a:cubicBezTo>
                    <a:pt x="29" y="2"/>
                    <a:pt x="27" y="0"/>
                    <a:pt x="2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chenying0907 447"/>
            <p:cNvSpPr/>
            <p:nvPr/>
          </p:nvSpPr>
          <p:spPr bwMode="auto">
            <a:xfrm>
              <a:off x="7204076" y="4325938"/>
              <a:ext cx="84138" cy="87313"/>
            </a:xfrm>
            <a:custGeom>
              <a:avLst/>
              <a:gdLst>
                <a:gd name="T0" fmla="*/ 39 w 39"/>
                <a:gd name="T1" fmla="*/ 0 h 41"/>
                <a:gd name="T2" fmla="*/ 19 w 39"/>
                <a:gd name="T3" fmla="*/ 21 h 41"/>
                <a:gd name="T4" fmla="*/ 1 w 39"/>
                <a:gd name="T5" fmla="*/ 40 h 41"/>
                <a:gd name="T6" fmla="*/ 2 w 39"/>
                <a:gd name="T7" fmla="*/ 41 h 41"/>
                <a:gd name="T8" fmla="*/ 39 w 39"/>
                <a:gd name="T9" fmla="*/ 0 h 41"/>
                <a:gd name="T10" fmla="*/ 39 w 39"/>
                <a:gd name="T1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41">
                  <a:moveTo>
                    <a:pt x="39" y="0"/>
                  </a:moveTo>
                  <a:cubicBezTo>
                    <a:pt x="33" y="7"/>
                    <a:pt x="26" y="14"/>
                    <a:pt x="19" y="21"/>
                  </a:cubicBezTo>
                  <a:cubicBezTo>
                    <a:pt x="13" y="27"/>
                    <a:pt x="6" y="33"/>
                    <a:pt x="1" y="40"/>
                  </a:cubicBezTo>
                  <a:cubicBezTo>
                    <a:pt x="0" y="40"/>
                    <a:pt x="1" y="41"/>
                    <a:pt x="2" y="41"/>
                  </a:cubicBezTo>
                  <a:cubicBezTo>
                    <a:pt x="16" y="30"/>
                    <a:pt x="29" y="14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chenying0907 448"/>
            <p:cNvSpPr/>
            <p:nvPr/>
          </p:nvSpPr>
          <p:spPr bwMode="auto">
            <a:xfrm>
              <a:off x="7172326" y="4375151"/>
              <a:ext cx="104775" cy="80963"/>
            </a:xfrm>
            <a:custGeom>
              <a:avLst/>
              <a:gdLst>
                <a:gd name="T0" fmla="*/ 46 w 49"/>
                <a:gd name="T1" fmla="*/ 1 h 38"/>
                <a:gd name="T2" fmla="*/ 1 w 49"/>
                <a:gd name="T3" fmla="*/ 36 h 38"/>
                <a:gd name="T4" fmla="*/ 2 w 49"/>
                <a:gd name="T5" fmla="*/ 38 h 38"/>
                <a:gd name="T6" fmla="*/ 21 w 49"/>
                <a:gd name="T7" fmla="*/ 25 h 38"/>
                <a:gd name="T8" fmla="*/ 47 w 49"/>
                <a:gd name="T9" fmla="*/ 3 h 38"/>
                <a:gd name="T10" fmla="*/ 46 w 49"/>
                <a:gd name="T1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38">
                  <a:moveTo>
                    <a:pt x="46" y="1"/>
                  </a:moveTo>
                  <a:cubicBezTo>
                    <a:pt x="30" y="11"/>
                    <a:pt x="18" y="26"/>
                    <a:pt x="1" y="36"/>
                  </a:cubicBezTo>
                  <a:cubicBezTo>
                    <a:pt x="0" y="37"/>
                    <a:pt x="1" y="38"/>
                    <a:pt x="2" y="38"/>
                  </a:cubicBezTo>
                  <a:cubicBezTo>
                    <a:pt x="9" y="35"/>
                    <a:pt x="15" y="30"/>
                    <a:pt x="21" y="25"/>
                  </a:cubicBezTo>
                  <a:cubicBezTo>
                    <a:pt x="29" y="17"/>
                    <a:pt x="37" y="9"/>
                    <a:pt x="47" y="3"/>
                  </a:cubicBezTo>
                  <a:cubicBezTo>
                    <a:pt x="49" y="2"/>
                    <a:pt x="47" y="0"/>
                    <a:pt x="4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chenying0907 449"/>
            <p:cNvSpPr/>
            <p:nvPr/>
          </p:nvSpPr>
          <p:spPr bwMode="auto">
            <a:xfrm>
              <a:off x="7154863" y="4400551"/>
              <a:ext cx="133350" cy="136525"/>
            </a:xfrm>
            <a:custGeom>
              <a:avLst/>
              <a:gdLst>
                <a:gd name="T0" fmla="*/ 59 w 62"/>
                <a:gd name="T1" fmla="*/ 2 h 64"/>
                <a:gd name="T2" fmla="*/ 28 w 62"/>
                <a:gd name="T3" fmla="*/ 32 h 64"/>
                <a:gd name="T4" fmla="*/ 1 w 62"/>
                <a:gd name="T5" fmla="*/ 62 h 64"/>
                <a:gd name="T6" fmla="*/ 3 w 62"/>
                <a:gd name="T7" fmla="*/ 63 h 64"/>
                <a:gd name="T8" fmla="*/ 32 w 62"/>
                <a:gd name="T9" fmla="*/ 33 h 64"/>
                <a:gd name="T10" fmla="*/ 61 w 62"/>
                <a:gd name="T11" fmla="*/ 4 h 64"/>
                <a:gd name="T12" fmla="*/ 59 w 62"/>
                <a:gd name="T13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64">
                  <a:moveTo>
                    <a:pt x="59" y="2"/>
                  </a:moveTo>
                  <a:cubicBezTo>
                    <a:pt x="48" y="11"/>
                    <a:pt x="38" y="21"/>
                    <a:pt x="28" y="32"/>
                  </a:cubicBezTo>
                  <a:cubicBezTo>
                    <a:pt x="19" y="42"/>
                    <a:pt x="9" y="51"/>
                    <a:pt x="1" y="62"/>
                  </a:cubicBezTo>
                  <a:cubicBezTo>
                    <a:pt x="0" y="63"/>
                    <a:pt x="2" y="64"/>
                    <a:pt x="3" y="63"/>
                  </a:cubicBezTo>
                  <a:cubicBezTo>
                    <a:pt x="14" y="55"/>
                    <a:pt x="22" y="43"/>
                    <a:pt x="32" y="33"/>
                  </a:cubicBezTo>
                  <a:cubicBezTo>
                    <a:pt x="41" y="23"/>
                    <a:pt x="51" y="13"/>
                    <a:pt x="61" y="4"/>
                  </a:cubicBezTo>
                  <a:cubicBezTo>
                    <a:pt x="62" y="2"/>
                    <a:pt x="60" y="0"/>
                    <a:pt x="59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chenying0907 450"/>
            <p:cNvSpPr/>
            <p:nvPr/>
          </p:nvSpPr>
          <p:spPr bwMode="auto">
            <a:xfrm>
              <a:off x="7153276" y="4406901"/>
              <a:ext cx="157163" cy="166688"/>
            </a:xfrm>
            <a:custGeom>
              <a:avLst/>
              <a:gdLst>
                <a:gd name="T0" fmla="*/ 70 w 73"/>
                <a:gd name="T1" fmla="*/ 1 h 78"/>
                <a:gd name="T2" fmla="*/ 32 w 73"/>
                <a:gd name="T3" fmla="*/ 44 h 78"/>
                <a:gd name="T4" fmla="*/ 13 w 73"/>
                <a:gd name="T5" fmla="*/ 61 h 78"/>
                <a:gd name="T6" fmla="*/ 0 w 73"/>
                <a:gd name="T7" fmla="*/ 77 h 78"/>
                <a:gd name="T8" fmla="*/ 1 w 73"/>
                <a:gd name="T9" fmla="*/ 77 h 78"/>
                <a:gd name="T10" fmla="*/ 18 w 73"/>
                <a:gd name="T11" fmla="*/ 60 h 78"/>
                <a:gd name="T12" fmla="*/ 37 w 73"/>
                <a:gd name="T13" fmla="*/ 42 h 78"/>
                <a:gd name="T14" fmla="*/ 72 w 73"/>
                <a:gd name="T15" fmla="*/ 3 h 78"/>
                <a:gd name="T16" fmla="*/ 70 w 73"/>
                <a:gd name="T17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78">
                  <a:moveTo>
                    <a:pt x="70" y="1"/>
                  </a:moveTo>
                  <a:cubicBezTo>
                    <a:pt x="58" y="16"/>
                    <a:pt x="46" y="31"/>
                    <a:pt x="32" y="44"/>
                  </a:cubicBezTo>
                  <a:cubicBezTo>
                    <a:pt x="26" y="50"/>
                    <a:pt x="20" y="55"/>
                    <a:pt x="13" y="61"/>
                  </a:cubicBezTo>
                  <a:cubicBezTo>
                    <a:pt x="8" y="66"/>
                    <a:pt x="4" y="70"/>
                    <a:pt x="0" y="77"/>
                  </a:cubicBezTo>
                  <a:cubicBezTo>
                    <a:pt x="0" y="77"/>
                    <a:pt x="1" y="78"/>
                    <a:pt x="1" y="77"/>
                  </a:cubicBezTo>
                  <a:cubicBezTo>
                    <a:pt x="7" y="72"/>
                    <a:pt x="11" y="65"/>
                    <a:pt x="18" y="60"/>
                  </a:cubicBezTo>
                  <a:cubicBezTo>
                    <a:pt x="25" y="55"/>
                    <a:pt x="31" y="49"/>
                    <a:pt x="37" y="42"/>
                  </a:cubicBezTo>
                  <a:cubicBezTo>
                    <a:pt x="50" y="30"/>
                    <a:pt x="61" y="16"/>
                    <a:pt x="72" y="3"/>
                  </a:cubicBezTo>
                  <a:cubicBezTo>
                    <a:pt x="73" y="1"/>
                    <a:pt x="70" y="0"/>
                    <a:pt x="7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chenying0907 451"/>
            <p:cNvSpPr/>
            <p:nvPr/>
          </p:nvSpPr>
          <p:spPr bwMode="auto">
            <a:xfrm>
              <a:off x="7183438" y="4475163"/>
              <a:ext cx="115888" cy="115888"/>
            </a:xfrm>
            <a:custGeom>
              <a:avLst/>
              <a:gdLst>
                <a:gd name="T0" fmla="*/ 51 w 54"/>
                <a:gd name="T1" fmla="*/ 1 h 54"/>
                <a:gd name="T2" fmla="*/ 1 w 54"/>
                <a:gd name="T3" fmla="*/ 52 h 54"/>
                <a:gd name="T4" fmla="*/ 2 w 54"/>
                <a:gd name="T5" fmla="*/ 53 h 54"/>
                <a:gd name="T6" fmla="*/ 23 w 54"/>
                <a:gd name="T7" fmla="*/ 31 h 54"/>
                <a:gd name="T8" fmla="*/ 52 w 54"/>
                <a:gd name="T9" fmla="*/ 4 h 54"/>
                <a:gd name="T10" fmla="*/ 51 w 54"/>
                <a:gd name="T11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54">
                  <a:moveTo>
                    <a:pt x="51" y="1"/>
                  </a:moveTo>
                  <a:cubicBezTo>
                    <a:pt x="32" y="15"/>
                    <a:pt x="14" y="33"/>
                    <a:pt x="1" y="52"/>
                  </a:cubicBezTo>
                  <a:cubicBezTo>
                    <a:pt x="0" y="53"/>
                    <a:pt x="1" y="54"/>
                    <a:pt x="2" y="53"/>
                  </a:cubicBezTo>
                  <a:cubicBezTo>
                    <a:pt x="11" y="49"/>
                    <a:pt x="16" y="38"/>
                    <a:pt x="23" y="31"/>
                  </a:cubicBezTo>
                  <a:cubicBezTo>
                    <a:pt x="32" y="22"/>
                    <a:pt x="42" y="12"/>
                    <a:pt x="52" y="4"/>
                  </a:cubicBezTo>
                  <a:cubicBezTo>
                    <a:pt x="54" y="3"/>
                    <a:pt x="52" y="0"/>
                    <a:pt x="51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chenying0907 452"/>
            <p:cNvSpPr/>
            <p:nvPr/>
          </p:nvSpPr>
          <p:spPr bwMode="auto">
            <a:xfrm>
              <a:off x="7232651" y="4471988"/>
              <a:ext cx="98425" cy="98425"/>
            </a:xfrm>
            <a:custGeom>
              <a:avLst/>
              <a:gdLst>
                <a:gd name="T0" fmla="*/ 43 w 46"/>
                <a:gd name="T1" fmla="*/ 1 h 46"/>
                <a:gd name="T2" fmla="*/ 0 w 46"/>
                <a:gd name="T3" fmla="*/ 44 h 46"/>
                <a:gd name="T4" fmla="*/ 2 w 46"/>
                <a:gd name="T5" fmla="*/ 45 h 46"/>
                <a:gd name="T6" fmla="*/ 45 w 46"/>
                <a:gd name="T7" fmla="*/ 3 h 46"/>
                <a:gd name="T8" fmla="*/ 43 w 46"/>
                <a:gd name="T9" fmla="*/ 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6">
                  <a:moveTo>
                    <a:pt x="43" y="1"/>
                  </a:moveTo>
                  <a:cubicBezTo>
                    <a:pt x="28" y="15"/>
                    <a:pt x="13" y="28"/>
                    <a:pt x="0" y="44"/>
                  </a:cubicBezTo>
                  <a:cubicBezTo>
                    <a:pt x="0" y="45"/>
                    <a:pt x="1" y="46"/>
                    <a:pt x="2" y="45"/>
                  </a:cubicBezTo>
                  <a:cubicBezTo>
                    <a:pt x="17" y="33"/>
                    <a:pt x="31" y="17"/>
                    <a:pt x="45" y="3"/>
                  </a:cubicBezTo>
                  <a:cubicBezTo>
                    <a:pt x="46" y="2"/>
                    <a:pt x="44" y="0"/>
                    <a:pt x="4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chenying0907 453"/>
            <p:cNvSpPr/>
            <p:nvPr/>
          </p:nvSpPr>
          <p:spPr bwMode="auto">
            <a:xfrm>
              <a:off x="6908801" y="4703763"/>
              <a:ext cx="60325" cy="68263"/>
            </a:xfrm>
            <a:custGeom>
              <a:avLst/>
              <a:gdLst>
                <a:gd name="T0" fmla="*/ 25 w 28"/>
                <a:gd name="T1" fmla="*/ 1 h 32"/>
                <a:gd name="T2" fmla="*/ 9 w 28"/>
                <a:gd name="T3" fmla="*/ 16 h 32"/>
                <a:gd name="T4" fmla="*/ 0 w 28"/>
                <a:gd name="T5" fmla="*/ 31 h 32"/>
                <a:gd name="T6" fmla="*/ 2 w 28"/>
                <a:gd name="T7" fmla="*/ 32 h 32"/>
                <a:gd name="T8" fmla="*/ 14 w 28"/>
                <a:gd name="T9" fmla="*/ 15 h 32"/>
                <a:gd name="T10" fmla="*/ 27 w 28"/>
                <a:gd name="T11" fmla="*/ 2 h 32"/>
                <a:gd name="T12" fmla="*/ 25 w 28"/>
                <a:gd name="T13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2">
                  <a:moveTo>
                    <a:pt x="25" y="1"/>
                  </a:moveTo>
                  <a:cubicBezTo>
                    <a:pt x="20" y="6"/>
                    <a:pt x="14" y="11"/>
                    <a:pt x="9" y="16"/>
                  </a:cubicBezTo>
                  <a:cubicBezTo>
                    <a:pt x="6" y="21"/>
                    <a:pt x="1" y="26"/>
                    <a:pt x="0" y="31"/>
                  </a:cubicBezTo>
                  <a:cubicBezTo>
                    <a:pt x="0" y="32"/>
                    <a:pt x="1" y="32"/>
                    <a:pt x="2" y="32"/>
                  </a:cubicBezTo>
                  <a:cubicBezTo>
                    <a:pt x="6" y="26"/>
                    <a:pt x="9" y="21"/>
                    <a:pt x="14" y="15"/>
                  </a:cubicBezTo>
                  <a:cubicBezTo>
                    <a:pt x="18" y="11"/>
                    <a:pt x="23" y="7"/>
                    <a:pt x="27" y="2"/>
                  </a:cubicBezTo>
                  <a:cubicBezTo>
                    <a:pt x="28" y="1"/>
                    <a:pt x="26" y="0"/>
                    <a:pt x="2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chenying0907 454"/>
            <p:cNvSpPr/>
            <p:nvPr/>
          </p:nvSpPr>
          <p:spPr bwMode="auto">
            <a:xfrm>
              <a:off x="6913563" y="4692651"/>
              <a:ext cx="103188" cy="106363"/>
            </a:xfrm>
            <a:custGeom>
              <a:avLst/>
              <a:gdLst>
                <a:gd name="T0" fmla="*/ 46 w 48"/>
                <a:gd name="T1" fmla="*/ 1 h 50"/>
                <a:gd name="T2" fmla="*/ 15 w 48"/>
                <a:gd name="T3" fmla="*/ 29 h 50"/>
                <a:gd name="T4" fmla="*/ 4 w 48"/>
                <a:gd name="T5" fmla="*/ 41 h 50"/>
                <a:gd name="T6" fmla="*/ 0 w 48"/>
                <a:gd name="T7" fmla="*/ 48 h 50"/>
                <a:gd name="T8" fmla="*/ 2 w 48"/>
                <a:gd name="T9" fmla="*/ 50 h 50"/>
                <a:gd name="T10" fmla="*/ 4 w 48"/>
                <a:gd name="T11" fmla="*/ 50 h 50"/>
                <a:gd name="T12" fmla="*/ 5 w 48"/>
                <a:gd name="T13" fmla="*/ 48 h 50"/>
                <a:gd name="T14" fmla="*/ 22 w 48"/>
                <a:gd name="T15" fmla="*/ 25 h 50"/>
                <a:gd name="T16" fmla="*/ 47 w 48"/>
                <a:gd name="T17" fmla="*/ 2 h 50"/>
                <a:gd name="T18" fmla="*/ 46 w 48"/>
                <a:gd name="T19" fmla="*/ 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50">
                  <a:moveTo>
                    <a:pt x="46" y="1"/>
                  </a:moveTo>
                  <a:cubicBezTo>
                    <a:pt x="36" y="10"/>
                    <a:pt x="24" y="19"/>
                    <a:pt x="15" y="29"/>
                  </a:cubicBezTo>
                  <a:cubicBezTo>
                    <a:pt x="11" y="33"/>
                    <a:pt x="8" y="37"/>
                    <a:pt x="4" y="41"/>
                  </a:cubicBezTo>
                  <a:cubicBezTo>
                    <a:pt x="2" y="43"/>
                    <a:pt x="0" y="45"/>
                    <a:pt x="0" y="48"/>
                  </a:cubicBezTo>
                  <a:cubicBezTo>
                    <a:pt x="0" y="49"/>
                    <a:pt x="1" y="50"/>
                    <a:pt x="2" y="50"/>
                  </a:cubicBezTo>
                  <a:cubicBezTo>
                    <a:pt x="3" y="50"/>
                    <a:pt x="3" y="50"/>
                    <a:pt x="4" y="50"/>
                  </a:cubicBezTo>
                  <a:cubicBezTo>
                    <a:pt x="5" y="50"/>
                    <a:pt x="5" y="49"/>
                    <a:pt x="5" y="48"/>
                  </a:cubicBezTo>
                  <a:cubicBezTo>
                    <a:pt x="3" y="47"/>
                    <a:pt x="22" y="26"/>
                    <a:pt x="22" y="25"/>
                  </a:cubicBezTo>
                  <a:cubicBezTo>
                    <a:pt x="30" y="17"/>
                    <a:pt x="40" y="10"/>
                    <a:pt x="47" y="2"/>
                  </a:cubicBezTo>
                  <a:cubicBezTo>
                    <a:pt x="48" y="1"/>
                    <a:pt x="47" y="0"/>
                    <a:pt x="4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chenying0907 455"/>
            <p:cNvSpPr/>
            <p:nvPr/>
          </p:nvSpPr>
          <p:spPr bwMode="auto">
            <a:xfrm>
              <a:off x="6916738" y="4718051"/>
              <a:ext cx="100013" cy="117475"/>
            </a:xfrm>
            <a:custGeom>
              <a:avLst/>
              <a:gdLst>
                <a:gd name="T0" fmla="*/ 45 w 47"/>
                <a:gd name="T1" fmla="*/ 1 h 55"/>
                <a:gd name="T2" fmla="*/ 20 w 47"/>
                <a:gd name="T3" fmla="*/ 29 h 55"/>
                <a:gd name="T4" fmla="*/ 0 w 47"/>
                <a:gd name="T5" fmla="*/ 51 h 55"/>
                <a:gd name="T6" fmla="*/ 1 w 47"/>
                <a:gd name="T7" fmla="*/ 53 h 55"/>
                <a:gd name="T8" fmla="*/ 20 w 47"/>
                <a:gd name="T9" fmla="*/ 34 h 55"/>
                <a:gd name="T10" fmla="*/ 47 w 47"/>
                <a:gd name="T11" fmla="*/ 2 h 55"/>
                <a:gd name="T12" fmla="*/ 45 w 47"/>
                <a:gd name="T13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5">
                  <a:moveTo>
                    <a:pt x="45" y="1"/>
                  </a:moveTo>
                  <a:cubicBezTo>
                    <a:pt x="39" y="13"/>
                    <a:pt x="28" y="19"/>
                    <a:pt x="20" y="29"/>
                  </a:cubicBezTo>
                  <a:cubicBezTo>
                    <a:pt x="13" y="37"/>
                    <a:pt x="10" y="46"/>
                    <a:pt x="0" y="51"/>
                  </a:cubicBezTo>
                  <a:cubicBezTo>
                    <a:pt x="0" y="52"/>
                    <a:pt x="0" y="52"/>
                    <a:pt x="1" y="53"/>
                  </a:cubicBezTo>
                  <a:cubicBezTo>
                    <a:pt x="8" y="55"/>
                    <a:pt x="17" y="39"/>
                    <a:pt x="20" y="34"/>
                  </a:cubicBezTo>
                  <a:cubicBezTo>
                    <a:pt x="27" y="23"/>
                    <a:pt x="43" y="16"/>
                    <a:pt x="47" y="2"/>
                  </a:cubicBezTo>
                  <a:cubicBezTo>
                    <a:pt x="47" y="1"/>
                    <a:pt x="45" y="0"/>
                    <a:pt x="4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chenying0907 456"/>
            <p:cNvSpPr/>
            <p:nvPr/>
          </p:nvSpPr>
          <p:spPr bwMode="auto">
            <a:xfrm>
              <a:off x="6924676" y="4740276"/>
              <a:ext cx="104775" cy="112713"/>
            </a:xfrm>
            <a:custGeom>
              <a:avLst/>
              <a:gdLst>
                <a:gd name="T0" fmla="*/ 46 w 49"/>
                <a:gd name="T1" fmla="*/ 1 h 53"/>
                <a:gd name="T2" fmla="*/ 19 w 49"/>
                <a:gd name="T3" fmla="*/ 28 h 53"/>
                <a:gd name="T4" fmla="*/ 1 w 49"/>
                <a:gd name="T5" fmla="*/ 51 h 53"/>
                <a:gd name="T6" fmla="*/ 2 w 49"/>
                <a:gd name="T7" fmla="*/ 53 h 53"/>
                <a:gd name="T8" fmla="*/ 12 w 49"/>
                <a:gd name="T9" fmla="*/ 41 h 53"/>
                <a:gd name="T10" fmla="*/ 23 w 49"/>
                <a:gd name="T11" fmla="*/ 29 h 53"/>
                <a:gd name="T12" fmla="*/ 48 w 49"/>
                <a:gd name="T13" fmla="*/ 3 h 53"/>
                <a:gd name="T14" fmla="*/ 46 w 49"/>
                <a:gd name="T15" fmla="*/ 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53">
                  <a:moveTo>
                    <a:pt x="46" y="1"/>
                  </a:moveTo>
                  <a:cubicBezTo>
                    <a:pt x="37" y="10"/>
                    <a:pt x="28" y="19"/>
                    <a:pt x="19" y="28"/>
                  </a:cubicBezTo>
                  <a:cubicBezTo>
                    <a:pt x="13" y="36"/>
                    <a:pt x="5" y="42"/>
                    <a:pt x="1" y="51"/>
                  </a:cubicBezTo>
                  <a:cubicBezTo>
                    <a:pt x="0" y="52"/>
                    <a:pt x="2" y="53"/>
                    <a:pt x="2" y="53"/>
                  </a:cubicBezTo>
                  <a:cubicBezTo>
                    <a:pt x="6" y="49"/>
                    <a:pt x="8" y="45"/>
                    <a:pt x="12" y="41"/>
                  </a:cubicBezTo>
                  <a:cubicBezTo>
                    <a:pt x="16" y="38"/>
                    <a:pt x="19" y="33"/>
                    <a:pt x="23" y="29"/>
                  </a:cubicBezTo>
                  <a:cubicBezTo>
                    <a:pt x="31" y="20"/>
                    <a:pt x="40" y="12"/>
                    <a:pt x="48" y="3"/>
                  </a:cubicBezTo>
                  <a:cubicBezTo>
                    <a:pt x="49" y="2"/>
                    <a:pt x="47" y="0"/>
                    <a:pt x="4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chenying0907 457"/>
            <p:cNvSpPr/>
            <p:nvPr/>
          </p:nvSpPr>
          <p:spPr bwMode="auto">
            <a:xfrm>
              <a:off x="6877051" y="4845051"/>
              <a:ext cx="115888" cy="115888"/>
            </a:xfrm>
            <a:custGeom>
              <a:avLst/>
              <a:gdLst>
                <a:gd name="T0" fmla="*/ 53 w 54"/>
                <a:gd name="T1" fmla="*/ 0 h 54"/>
                <a:gd name="T2" fmla="*/ 26 w 54"/>
                <a:gd name="T3" fmla="*/ 26 h 54"/>
                <a:gd name="T4" fmla="*/ 1 w 54"/>
                <a:gd name="T5" fmla="*/ 52 h 54"/>
                <a:gd name="T6" fmla="*/ 2 w 54"/>
                <a:gd name="T7" fmla="*/ 53 h 54"/>
                <a:gd name="T8" fmla="*/ 28 w 54"/>
                <a:gd name="T9" fmla="*/ 27 h 54"/>
                <a:gd name="T10" fmla="*/ 54 w 54"/>
                <a:gd name="T11" fmla="*/ 1 h 54"/>
                <a:gd name="T12" fmla="*/ 53 w 54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54">
                  <a:moveTo>
                    <a:pt x="53" y="0"/>
                  </a:moveTo>
                  <a:cubicBezTo>
                    <a:pt x="44" y="8"/>
                    <a:pt x="35" y="16"/>
                    <a:pt x="26" y="26"/>
                  </a:cubicBezTo>
                  <a:cubicBezTo>
                    <a:pt x="18" y="35"/>
                    <a:pt x="8" y="43"/>
                    <a:pt x="1" y="52"/>
                  </a:cubicBezTo>
                  <a:cubicBezTo>
                    <a:pt x="0" y="53"/>
                    <a:pt x="1" y="54"/>
                    <a:pt x="2" y="53"/>
                  </a:cubicBezTo>
                  <a:cubicBezTo>
                    <a:pt x="12" y="46"/>
                    <a:pt x="20" y="37"/>
                    <a:pt x="28" y="27"/>
                  </a:cubicBezTo>
                  <a:cubicBezTo>
                    <a:pt x="36" y="18"/>
                    <a:pt x="45" y="10"/>
                    <a:pt x="54" y="1"/>
                  </a:cubicBezTo>
                  <a:cubicBezTo>
                    <a:pt x="54" y="0"/>
                    <a:pt x="54" y="0"/>
                    <a:pt x="53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chenying0907 458"/>
            <p:cNvSpPr/>
            <p:nvPr/>
          </p:nvSpPr>
          <p:spPr bwMode="auto">
            <a:xfrm>
              <a:off x="6888163" y="4843463"/>
              <a:ext cx="133350" cy="161925"/>
            </a:xfrm>
            <a:custGeom>
              <a:avLst/>
              <a:gdLst>
                <a:gd name="T0" fmla="*/ 60 w 62"/>
                <a:gd name="T1" fmla="*/ 1 h 76"/>
                <a:gd name="T2" fmla="*/ 46 w 62"/>
                <a:gd name="T3" fmla="*/ 22 h 76"/>
                <a:gd name="T4" fmla="*/ 32 w 62"/>
                <a:gd name="T5" fmla="*/ 37 h 76"/>
                <a:gd name="T6" fmla="*/ 0 w 62"/>
                <a:gd name="T7" fmla="*/ 73 h 76"/>
                <a:gd name="T8" fmla="*/ 2 w 62"/>
                <a:gd name="T9" fmla="*/ 75 h 76"/>
                <a:gd name="T10" fmla="*/ 20 w 62"/>
                <a:gd name="T11" fmla="*/ 54 h 76"/>
                <a:gd name="T12" fmla="*/ 38 w 62"/>
                <a:gd name="T13" fmla="*/ 35 h 76"/>
                <a:gd name="T14" fmla="*/ 62 w 62"/>
                <a:gd name="T15" fmla="*/ 2 h 76"/>
                <a:gd name="T16" fmla="*/ 60 w 62"/>
                <a:gd name="T17" fmla="*/ 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76">
                  <a:moveTo>
                    <a:pt x="60" y="1"/>
                  </a:moveTo>
                  <a:cubicBezTo>
                    <a:pt x="58" y="10"/>
                    <a:pt x="52" y="16"/>
                    <a:pt x="46" y="22"/>
                  </a:cubicBezTo>
                  <a:cubicBezTo>
                    <a:pt x="42" y="27"/>
                    <a:pt x="37" y="33"/>
                    <a:pt x="32" y="37"/>
                  </a:cubicBezTo>
                  <a:cubicBezTo>
                    <a:pt x="21" y="49"/>
                    <a:pt x="10" y="60"/>
                    <a:pt x="0" y="73"/>
                  </a:cubicBezTo>
                  <a:cubicBezTo>
                    <a:pt x="0" y="74"/>
                    <a:pt x="1" y="76"/>
                    <a:pt x="2" y="75"/>
                  </a:cubicBezTo>
                  <a:cubicBezTo>
                    <a:pt x="8" y="68"/>
                    <a:pt x="14" y="61"/>
                    <a:pt x="20" y="54"/>
                  </a:cubicBezTo>
                  <a:cubicBezTo>
                    <a:pt x="25" y="47"/>
                    <a:pt x="32" y="42"/>
                    <a:pt x="38" y="35"/>
                  </a:cubicBezTo>
                  <a:cubicBezTo>
                    <a:pt x="46" y="26"/>
                    <a:pt x="60" y="15"/>
                    <a:pt x="62" y="2"/>
                  </a:cubicBezTo>
                  <a:cubicBezTo>
                    <a:pt x="62" y="1"/>
                    <a:pt x="61" y="0"/>
                    <a:pt x="6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chenying0907 459"/>
            <p:cNvSpPr/>
            <p:nvPr/>
          </p:nvSpPr>
          <p:spPr bwMode="auto">
            <a:xfrm>
              <a:off x="6888163" y="4900613"/>
              <a:ext cx="125413" cy="134938"/>
            </a:xfrm>
            <a:custGeom>
              <a:avLst/>
              <a:gdLst>
                <a:gd name="T0" fmla="*/ 55 w 58"/>
                <a:gd name="T1" fmla="*/ 1 h 63"/>
                <a:gd name="T2" fmla="*/ 18 w 58"/>
                <a:gd name="T3" fmla="*/ 40 h 63"/>
                <a:gd name="T4" fmla="*/ 4 w 58"/>
                <a:gd name="T5" fmla="*/ 55 h 63"/>
                <a:gd name="T6" fmla="*/ 0 w 58"/>
                <a:gd name="T7" fmla="*/ 62 h 63"/>
                <a:gd name="T8" fmla="*/ 2 w 58"/>
                <a:gd name="T9" fmla="*/ 62 h 63"/>
                <a:gd name="T10" fmla="*/ 11 w 58"/>
                <a:gd name="T11" fmla="*/ 54 h 63"/>
                <a:gd name="T12" fmla="*/ 25 w 58"/>
                <a:gd name="T13" fmla="*/ 37 h 63"/>
                <a:gd name="T14" fmla="*/ 57 w 58"/>
                <a:gd name="T15" fmla="*/ 3 h 63"/>
                <a:gd name="T16" fmla="*/ 55 w 58"/>
                <a:gd name="T17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63">
                  <a:moveTo>
                    <a:pt x="55" y="1"/>
                  </a:moveTo>
                  <a:cubicBezTo>
                    <a:pt x="43" y="14"/>
                    <a:pt x="30" y="27"/>
                    <a:pt x="18" y="40"/>
                  </a:cubicBezTo>
                  <a:cubicBezTo>
                    <a:pt x="14" y="45"/>
                    <a:pt x="10" y="51"/>
                    <a:pt x="4" y="55"/>
                  </a:cubicBezTo>
                  <a:cubicBezTo>
                    <a:pt x="2" y="57"/>
                    <a:pt x="0" y="58"/>
                    <a:pt x="0" y="62"/>
                  </a:cubicBezTo>
                  <a:cubicBezTo>
                    <a:pt x="0" y="63"/>
                    <a:pt x="2" y="63"/>
                    <a:pt x="2" y="62"/>
                  </a:cubicBezTo>
                  <a:cubicBezTo>
                    <a:pt x="3" y="59"/>
                    <a:pt x="9" y="56"/>
                    <a:pt x="11" y="54"/>
                  </a:cubicBezTo>
                  <a:cubicBezTo>
                    <a:pt x="15" y="48"/>
                    <a:pt x="20" y="42"/>
                    <a:pt x="25" y="37"/>
                  </a:cubicBezTo>
                  <a:cubicBezTo>
                    <a:pt x="36" y="25"/>
                    <a:pt x="46" y="14"/>
                    <a:pt x="57" y="3"/>
                  </a:cubicBezTo>
                  <a:cubicBezTo>
                    <a:pt x="58" y="2"/>
                    <a:pt x="56" y="0"/>
                    <a:pt x="5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chenying0907 460"/>
            <p:cNvSpPr/>
            <p:nvPr/>
          </p:nvSpPr>
          <p:spPr bwMode="auto">
            <a:xfrm>
              <a:off x="6894513" y="4932363"/>
              <a:ext cx="128588" cy="122238"/>
            </a:xfrm>
            <a:custGeom>
              <a:avLst/>
              <a:gdLst>
                <a:gd name="T0" fmla="*/ 57 w 60"/>
                <a:gd name="T1" fmla="*/ 1 h 57"/>
                <a:gd name="T2" fmla="*/ 28 w 60"/>
                <a:gd name="T3" fmla="*/ 29 h 57"/>
                <a:gd name="T4" fmla="*/ 0 w 60"/>
                <a:gd name="T5" fmla="*/ 56 h 57"/>
                <a:gd name="T6" fmla="*/ 1 w 60"/>
                <a:gd name="T7" fmla="*/ 57 h 57"/>
                <a:gd name="T8" fmla="*/ 27 w 60"/>
                <a:gd name="T9" fmla="*/ 33 h 57"/>
                <a:gd name="T10" fmla="*/ 59 w 60"/>
                <a:gd name="T11" fmla="*/ 3 h 57"/>
                <a:gd name="T12" fmla="*/ 57 w 60"/>
                <a:gd name="T13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57">
                  <a:moveTo>
                    <a:pt x="57" y="1"/>
                  </a:moveTo>
                  <a:cubicBezTo>
                    <a:pt x="48" y="11"/>
                    <a:pt x="38" y="20"/>
                    <a:pt x="28" y="29"/>
                  </a:cubicBezTo>
                  <a:cubicBezTo>
                    <a:pt x="18" y="37"/>
                    <a:pt x="12" y="50"/>
                    <a:pt x="0" y="56"/>
                  </a:cubicBezTo>
                  <a:cubicBezTo>
                    <a:pt x="0" y="57"/>
                    <a:pt x="0" y="57"/>
                    <a:pt x="1" y="57"/>
                  </a:cubicBezTo>
                  <a:cubicBezTo>
                    <a:pt x="13" y="54"/>
                    <a:pt x="18" y="42"/>
                    <a:pt x="27" y="33"/>
                  </a:cubicBezTo>
                  <a:cubicBezTo>
                    <a:pt x="37" y="23"/>
                    <a:pt x="49" y="14"/>
                    <a:pt x="59" y="3"/>
                  </a:cubicBezTo>
                  <a:cubicBezTo>
                    <a:pt x="60" y="2"/>
                    <a:pt x="58" y="0"/>
                    <a:pt x="5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chenying0907 461"/>
            <p:cNvSpPr/>
            <p:nvPr/>
          </p:nvSpPr>
          <p:spPr bwMode="auto">
            <a:xfrm>
              <a:off x="6908801" y="4948238"/>
              <a:ext cx="120650" cy="123825"/>
            </a:xfrm>
            <a:custGeom>
              <a:avLst/>
              <a:gdLst>
                <a:gd name="T0" fmla="*/ 53 w 56"/>
                <a:gd name="T1" fmla="*/ 1 h 58"/>
                <a:gd name="T2" fmla="*/ 1 w 56"/>
                <a:gd name="T3" fmla="*/ 57 h 58"/>
                <a:gd name="T4" fmla="*/ 2 w 56"/>
                <a:gd name="T5" fmla="*/ 58 h 58"/>
                <a:gd name="T6" fmla="*/ 15 w 56"/>
                <a:gd name="T7" fmla="*/ 43 h 58"/>
                <a:gd name="T8" fmla="*/ 28 w 56"/>
                <a:gd name="T9" fmla="*/ 30 h 58"/>
                <a:gd name="T10" fmla="*/ 55 w 56"/>
                <a:gd name="T11" fmla="*/ 3 h 58"/>
                <a:gd name="T12" fmla="*/ 53 w 56"/>
                <a:gd name="T13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8">
                  <a:moveTo>
                    <a:pt x="53" y="1"/>
                  </a:moveTo>
                  <a:cubicBezTo>
                    <a:pt x="36" y="21"/>
                    <a:pt x="14" y="35"/>
                    <a:pt x="1" y="57"/>
                  </a:cubicBezTo>
                  <a:cubicBezTo>
                    <a:pt x="0" y="58"/>
                    <a:pt x="1" y="58"/>
                    <a:pt x="2" y="58"/>
                  </a:cubicBezTo>
                  <a:cubicBezTo>
                    <a:pt x="7" y="54"/>
                    <a:pt x="11" y="48"/>
                    <a:pt x="15" y="43"/>
                  </a:cubicBezTo>
                  <a:cubicBezTo>
                    <a:pt x="19" y="39"/>
                    <a:pt x="24" y="35"/>
                    <a:pt x="28" y="30"/>
                  </a:cubicBezTo>
                  <a:cubicBezTo>
                    <a:pt x="37" y="22"/>
                    <a:pt x="47" y="13"/>
                    <a:pt x="55" y="3"/>
                  </a:cubicBezTo>
                  <a:cubicBezTo>
                    <a:pt x="56" y="2"/>
                    <a:pt x="54" y="0"/>
                    <a:pt x="5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chenying0907 462"/>
            <p:cNvSpPr/>
            <p:nvPr/>
          </p:nvSpPr>
          <p:spPr bwMode="auto">
            <a:xfrm>
              <a:off x="6948488" y="4992688"/>
              <a:ext cx="79375" cy="68263"/>
            </a:xfrm>
            <a:custGeom>
              <a:avLst/>
              <a:gdLst>
                <a:gd name="T0" fmla="*/ 35 w 37"/>
                <a:gd name="T1" fmla="*/ 1 h 32"/>
                <a:gd name="T2" fmla="*/ 0 w 37"/>
                <a:gd name="T3" fmla="*/ 31 h 32"/>
                <a:gd name="T4" fmla="*/ 1 w 37"/>
                <a:gd name="T5" fmla="*/ 32 h 32"/>
                <a:gd name="T6" fmla="*/ 21 w 37"/>
                <a:gd name="T7" fmla="*/ 16 h 32"/>
                <a:gd name="T8" fmla="*/ 37 w 37"/>
                <a:gd name="T9" fmla="*/ 2 h 32"/>
                <a:gd name="T10" fmla="*/ 35 w 37"/>
                <a:gd name="T11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2">
                  <a:moveTo>
                    <a:pt x="35" y="1"/>
                  </a:moveTo>
                  <a:cubicBezTo>
                    <a:pt x="26" y="13"/>
                    <a:pt x="10" y="19"/>
                    <a:pt x="0" y="31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9" y="28"/>
                    <a:pt x="14" y="21"/>
                    <a:pt x="21" y="16"/>
                  </a:cubicBezTo>
                  <a:cubicBezTo>
                    <a:pt x="27" y="12"/>
                    <a:pt x="33" y="8"/>
                    <a:pt x="37" y="2"/>
                  </a:cubicBezTo>
                  <a:cubicBezTo>
                    <a:pt x="37" y="1"/>
                    <a:pt x="36" y="0"/>
                    <a:pt x="3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chenying0907 463"/>
            <p:cNvSpPr/>
            <p:nvPr/>
          </p:nvSpPr>
          <p:spPr bwMode="auto">
            <a:xfrm>
              <a:off x="6989763" y="5022851"/>
              <a:ext cx="50800" cy="58738"/>
            </a:xfrm>
            <a:custGeom>
              <a:avLst/>
              <a:gdLst>
                <a:gd name="T0" fmla="*/ 23 w 24"/>
                <a:gd name="T1" fmla="*/ 2 h 27"/>
                <a:gd name="T2" fmla="*/ 20 w 24"/>
                <a:gd name="T3" fmla="*/ 3 h 27"/>
                <a:gd name="T4" fmla="*/ 12 w 24"/>
                <a:gd name="T5" fmla="*/ 15 h 27"/>
                <a:gd name="T6" fmla="*/ 1 w 24"/>
                <a:gd name="T7" fmla="*/ 24 h 27"/>
                <a:gd name="T8" fmla="*/ 3 w 24"/>
                <a:gd name="T9" fmla="*/ 26 h 27"/>
                <a:gd name="T10" fmla="*/ 17 w 24"/>
                <a:gd name="T11" fmla="*/ 14 h 27"/>
                <a:gd name="T12" fmla="*/ 23 w 24"/>
                <a:gd name="T13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23" y="2"/>
                  </a:moveTo>
                  <a:cubicBezTo>
                    <a:pt x="23" y="0"/>
                    <a:pt x="20" y="1"/>
                    <a:pt x="20" y="3"/>
                  </a:cubicBezTo>
                  <a:cubicBezTo>
                    <a:pt x="21" y="7"/>
                    <a:pt x="15" y="12"/>
                    <a:pt x="12" y="15"/>
                  </a:cubicBezTo>
                  <a:cubicBezTo>
                    <a:pt x="8" y="18"/>
                    <a:pt x="4" y="20"/>
                    <a:pt x="1" y="24"/>
                  </a:cubicBezTo>
                  <a:cubicBezTo>
                    <a:pt x="0" y="25"/>
                    <a:pt x="1" y="27"/>
                    <a:pt x="3" y="26"/>
                  </a:cubicBezTo>
                  <a:cubicBezTo>
                    <a:pt x="7" y="22"/>
                    <a:pt x="12" y="18"/>
                    <a:pt x="17" y="14"/>
                  </a:cubicBezTo>
                  <a:cubicBezTo>
                    <a:pt x="20" y="11"/>
                    <a:pt x="24" y="7"/>
                    <a:pt x="23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chenying0907 464"/>
            <p:cNvSpPr/>
            <p:nvPr/>
          </p:nvSpPr>
          <p:spPr bwMode="auto">
            <a:xfrm>
              <a:off x="7551738" y="4676776"/>
              <a:ext cx="61913" cy="85725"/>
            </a:xfrm>
            <a:custGeom>
              <a:avLst/>
              <a:gdLst>
                <a:gd name="T0" fmla="*/ 27 w 29"/>
                <a:gd name="T1" fmla="*/ 0 h 40"/>
                <a:gd name="T2" fmla="*/ 11 w 29"/>
                <a:gd name="T3" fmla="*/ 20 h 40"/>
                <a:gd name="T4" fmla="*/ 4 w 29"/>
                <a:gd name="T5" fmla="*/ 32 h 40"/>
                <a:gd name="T6" fmla="*/ 0 w 29"/>
                <a:gd name="T7" fmla="*/ 38 h 40"/>
                <a:gd name="T8" fmla="*/ 1 w 29"/>
                <a:gd name="T9" fmla="*/ 39 h 40"/>
                <a:gd name="T10" fmla="*/ 8 w 29"/>
                <a:gd name="T11" fmla="*/ 32 h 40"/>
                <a:gd name="T12" fmla="*/ 12 w 29"/>
                <a:gd name="T13" fmla="*/ 23 h 40"/>
                <a:gd name="T14" fmla="*/ 29 w 29"/>
                <a:gd name="T15" fmla="*/ 2 h 40"/>
                <a:gd name="T16" fmla="*/ 27 w 29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40">
                  <a:moveTo>
                    <a:pt x="27" y="0"/>
                  </a:moveTo>
                  <a:cubicBezTo>
                    <a:pt x="22" y="7"/>
                    <a:pt x="16" y="13"/>
                    <a:pt x="11" y="20"/>
                  </a:cubicBezTo>
                  <a:cubicBezTo>
                    <a:pt x="9" y="24"/>
                    <a:pt x="7" y="28"/>
                    <a:pt x="4" y="32"/>
                  </a:cubicBezTo>
                  <a:cubicBezTo>
                    <a:pt x="2" y="34"/>
                    <a:pt x="0" y="35"/>
                    <a:pt x="0" y="38"/>
                  </a:cubicBezTo>
                  <a:cubicBezTo>
                    <a:pt x="0" y="39"/>
                    <a:pt x="1" y="40"/>
                    <a:pt x="1" y="39"/>
                  </a:cubicBezTo>
                  <a:cubicBezTo>
                    <a:pt x="3" y="36"/>
                    <a:pt x="6" y="35"/>
                    <a:pt x="8" y="32"/>
                  </a:cubicBezTo>
                  <a:cubicBezTo>
                    <a:pt x="10" y="29"/>
                    <a:pt x="11" y="26"/>
                    <a:pt x="12" y="23"/>
                  </a:cubicBezTo>
                  <a:cubicBezTo>
                    <a:pt x="16" y="16"/>
                    <a:pt x="23" y="8"/>
                    <a:pt x="29" y="2"/>
                  </a:cubicBezTo>
                  <a:cubicBezTo>
                    <a:pt x="29" y="1"/>
                    <a:pt x="28" y="0"/>
                    <a:pt x="27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chenying0907 465"/>
            <p:cNvSpPr/>
            <p:nvPr/>
          </p:nvSpPr>
          <p:spPr bwMode="auto">
            <a:xfrm>
              <a:off x="7551738" y="4692651"/>
              <a:ext cx="96838" cy="96838"/>
            </a:xfrm>
            <a:custGeom>
              <a:avLst/>
              <a:gdLst>
                <a:gd name="T0" fmla="*/ 42 w 45"/>
                <a:gd name="T1" fmla="*/ 1 h 45"/>
                <a:gd name="T2" fmla="*/ 16 w 45"/>
                <a:gd name="T3" fmla="*/ 27 h 45"/>
                <a:gd name="T4" fmla="*/ 0 w 45"/>
                <a:gd name="T5" fmla="*/ 44 h 45"/>
                <a:gd name="T6" fmla="*/ 1 w 45"/>
                <a:gd name="T7" fmla="*/ 44 h 45"/>
                <a:gd name="T8" fmla="*/ 20 w 45"/>
                <a:gd name="T9" fmla="*/ 26 h 45"/>
                <a:gd name="T10" fmla="*/ 44 w 45"/>
                <a:gd name="T11" fmla="*/ 2 h 45"/>
                <a:gd name="T12" fmla="*/ 42 w 45"/>
                <a:gd name="T13" fmla="*/ 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45">
                  <a:moveTo>
                    <a:pt x="42" y="1"/>
                  </a:moveTo>
                  <a:cubicBezTo>
                    <a:pt x="33" y="9"/>
                    <a:pt x="25" y="19"/>
                    <a:pt x="16" y="27"/>
                  </a:cubicBezTo>
                  <a:cubicBezTo>
                    <a:pt x="10" y="32"/>
                    <a:pt x="1" y="36"/>
                    <a:pt x="0" y="44"/>
                  </a:cubicBezTo>
                  <a:cubicBezTo>
                    <a:pt x="0" y="45"/>
                    <a:pt x="1" y="45"/>
                    <a:pt x="1" y="44"/>
                  </a:cubicBezTo>
                  <a:cubicBezTo>
                    <a:pt x="6" y="37"/>
                    <a:pt x="13" y="32"/>
                    <a:pt x="20" y="26"/>
                  </a:cubicBezTo>
                  <a:cubicBezTo>
                    <a:pt x="28" y="19"/>
                    <a:pt x="36" y="10"/>
                    <a:pt x="44" y="2"/>
                  </a:cubicBezTo>
                  <a:cubicBezTo>
                    <a:pt x="45" y="1"/>
                    <a:pt x="43" y="0"/>
                    <a:pt x="42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chenying0907 466"/>
            <p:cNvSpPr/>
            <p:nvPr/>
          </p:nvSpPr>
          <p:spPr bwMode="auto">
            <a:xfrm>
              <a:off x="7566026" y="4716463"/>
              <a:ext cx="77788" cy="79375"/>
            </a:xfrm>
            <a:custGeom>
              <a:avLst/>
              <a:gdLst>
                <a:gd name="T0" fmla="*/ 36 w 36"/>
                <a:gd name="T1" fmla="*/ 0 h 37"/>
                <a:gd name="T2" fmla="*/ 20 w 36"/>
                <a:gd name="T3" fmla="*/ 15 h 37"/>
                <a:gd name="T4" fmla="*/ 9 w 36"/>
                <a:gd name="T5" fmla="*/ 26 h 37"/>
                <a:gd name="T6" fmla="*/ 1 w 36"/>
                <a:gd name="T7" fmla="*/ 35 h 37"/>
                <a:gd name="T8" fmla="*/ 1 w 36"/>
                <a:gd name="T9" fmla="*/ 36 h 37"/>
                <a:gd name="T10" fmla="*/ 7 w 36"/>
                <a:gd name="T11" fmla="*/ 32 h 37"/>
                <a:gd name="T12" fmla="*/ 13 w 36"/>
                <a:gd name="T13" fmla="*/ 25 h 37"/>
                <a:gd name="T14" fmla="*/ 21 w 36"/>
                <a:gd name="T15" fmla="*/ 16 h 37"/>
                <a:gd name="T16" fmla="*/ 36 w 36"/>
                <a:gd name="T17" fmla="*/ 0 h 37"/>
                <a:gd name="T18" fmla="*/ 36 w 36"/>
                <a:gd name="T1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7">
                  <a:moveTo>
                    <a:pt x="36" y="0"/>
                  </a:moveTo>
                  <a:cubicBezTo>
                    <a:pt x="35" y="6"/>
                    <a:pt x="24" y="12"/>
                    <a:pt x="20" y="15"/>
                  </a:cubicBezTo>
                  <a:cubicBezTo>
                    <a:pt x="16" y="19"/>
                    <a:pt x="13" y="22"/>
                    <a:pt x="9" y="26"/>
                  </a:cubicBezTo>
                  <a:cubicBezTo>
                    <a:pt x="6" y="29"/>
                    <a:pt x="5" y="34"/>
                    <a:pt x="1" y="35"/>
                  </a:cubicBezTo>
                  <a:cubicBezTo>
                    <a:pt x="0" y="35"/>
                    <a:pt x="0" y="36"/>
                    <a:pt x="1" y="36"/>
                  </a:cubicBezTo>
                  <a:cubicBezTo>
                    <a:pt x="4" y="37"/>
                    <a:pt x="6" y="35"/>
                    <a:pt x="7" y="32"/>
                  </a:cubicBezTo>
                  <a:cubicBezTo>
                    <a:pt x="9" y="29"/>
                    <a:pt x="11" y="27"/>
                    <a:pt x="13" y="25"/>
                  </a:cubicBezTo>
                  <a:cubicBezTo>
                    <a:pt x="16" y="22"/>
                    <a:pt x="18" y="19"/>
                    <a:pt x="21" y="16"/>
                  </a:cubicBezTo>
                  <a:cubicBezTo>
                    <a:pt x="25" y="12"/>
                    <a:pt x="36" y="7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chenying0907 467"/>
            <p:cNvSpPr/>
            <p:nvPr/>
          </p:nvSpPr>
          <p:spPr bwMode="auto">
            <a:xfrm>
              <a:off x="7570788" y="4756151"/>
              <a:ext cx="66675" cy="58738"/>
            </a:xfrm>
            <a:custGeom>
              <a:avLst/>
              <a:gdLst>
                <a:gd name="T0" fmla="*/ 28 w 31"/>
                <a:gd name="T1" fmla="*/ 1 h 27"/>
                <a:gd name="T2" fmla="*/ 15 w 31"/>
                <a:gd name="T3" fmla="*/ 14 h 27"/>
                <a:gd name="T4" fmla="*/ 1 w 31"/>
                <a:gd name="T5" fmla="*/ 26 h 27"/>
                <a:gd name="T6" fmla="*/ 1 w 31"/>
                <a:gd name="T7" fmla="*/ 27 h 27"/>
                <a:gd name="T8" fmla="*/ 13 w 31"/>
                <a:gd name="T9" fmla="*/ 18 h 27"/>
                <a:gd name="T10" fmla="*/ 30 w 31"/>
                <a:gd name="T11" fmla="*/ 2 h 27"/>
                <a:gd name="T12" fmla="*/ 28 w 31"/>
                <a:gd name="T13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8" y="1"/>
                  </a:moveTo>
                  <a:cubicBezTo>
                    <a:pt x="24" y="5"/>
                    <a:pt x="19" y="9"/>
                    <a:pt x="15" y="14"/>
                  </a:cubicBezTo>
                  <a:cubicBezTo>
                    <a:pt x="11" y="18"/>
                    <a:pt x="7" y="25"/>
                    <a:pt x="1" y="26"/>
                  </a:cubicBezTo>
                  <a:cubicBezTo>
                    <a:pt x="0" y="26"/>
                    <a:pt x="1" y="27"/>
                    <a:pt x="1" y="27"/>
                  </a:cubicBezTo>
                  <a:cubicBezTo>
                    <a:pt x="7" y="27"/>
                    <a:pt x="10" y="22"/>
                    <a:pt x="13" y="18"/>
                  </a:cubicBezTo>
                  <a:cubicBezTo>
                    <a:pt x="18" y="13"/>
                    <a:pt x="24" y="7"/>
                    <a:pt x="30" y="2"/>
                  </a:cubicBezTo>
                  <a:cubicBezTo>
                    <a:pt x="31" y="1"/>
                    <a:pt x="29" y="0"/>
                    <a:pt x="28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chenying0907 468"/>
            <p:cNvSpPr/>
            <p:nvPr/>
          </p:nvSpPr>
          <p:spPr bwMode="auto">
            <a:xfrm>
              <a:off x="7591426" y="4792663"/>
              <a:ext cx="46038" cy="50800"/>
            </a:xfrm>
            <a:custGeom>
              <a:avLst/>
              <a:gdLst>
                <a:gd name="T0" fmla="*/ 18 w 21"/>
                <a:gd name="T1" fmla="*/ 1 h 23"/>
                <a:gd name="T2" fmla="*/ 10 w 21"/>
                <a:gd name="T3" fmla="*/ 11 h 23"/>
                <a:gd name="T4" fmla="*/ 1 w 21"/>
                <a:gd name="T5" fmla="*/ 21 h 23"/>
                <a:gd name="T6" fmla="*/ 2 w 21"/>
                <a:gd name="T7" fmla="*/ 23 h 23"/>
                <a:gd name="T8" fmla="*/ 20 w 21"/>
                <a:gd name="T9" fmla="*/ 3 h 23"/>
                <a:gd name="T10" fmla="*/ 18 w 21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3">
                  <a:moveTo>
                    <a:pt x="18" y="1"/>
                  </a:moveTo>
                  <a:cubicBezTo>
                    <a:pt x="15" y="4"/>
                    <a:pt x="12" y="8"/>
                    <a:pt x="10" y="11"/>
                  </a:cubicBezTo>
                  <a:cubicBezTo>
                    <a:pt x="7" y="15"/>
                    <a:pt x="4" y="18"/>
                    <a:pt x="1" y="21"/>
                  </a:cubicBezTo>
                  <a:cubicBezTo>
                    <a:pt x="0" y="22"/>
                    <a:pt x="1" y="23"/>
                    <a:pt x="2" y="23"/>
                  </a:cubicBezTo>
                  <a:cubicBezTo>
                    <a:pt x="9" y="18"/>
                    <a:pt x="14" y="9"/>
                    <a:pt x="20" y="3"/>
                  </a:cubicBezTo>
                  <a:cubicBezTo>
                    <a:pt x="21" y="2"/>
                    <a:pt x="19" y="0"/>
                    <a:pt x="18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chenying0907 469"/>
            <p:cNvSpPr/>
            <p:nvPr/>
          </p:nvSpPr>
          <p:spPr bwMode="auto">
            <a:xfrm>
              <a:off x="7543801" y="4829176"/>
              <a:ext cx="93663" cy="100013"/>
            </a:xfrm>
            <a:custGeom>
              <a:avLst/>
              <a:gdLst>
                <a:gd name="T0" fmla="*/ 40 w 43"/>
                <a:gd name="T1" fmla="*/ 2 h 46"/>
                <a:gd name="T2" fmla="*/ 21 w 43"/>
                <a:gd name="T3" fmla="*/ 23 h 46"/>
                <a:gd name="T4" fmla="*/ 0 w 43"/>
                <a:gd name="T5" fmla="*/ 44 h 46"/>
                <a:gd name="T6" fmla="*/ 1 w 43"/>
                <a:gd name="T7" fmla="*/ 46 h 46"/>
                <a:gd name="T8" fmla="*/ 42 w 43"/>
                <a:gd name="T9" fmla="*/ 3 h 46"/>
                <a:gd name="T10" fmla="*/ 40 w 43"/>
                <a:gd name="T1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6">
                  <a:moveTo>
                    <a:pt x="40" y="2"/>
                  </a:moveTo>
                  <a:cubicBezTo>
                    <a:pt x="34" y="9"/>
                    <a:pt x="28" y="16"/>
                    <a:pt x="21" y="23"/>
                  </a:cubicBezTo>
                  <a:cubicBezTo>
                    <a:pt x="14" y="30"/>
                    <a:pt x="7" y="37"/>
                    <a:pt x="0" y="44"/>
                  </a:cubicBezTo>
                  <a:cubicBezTo>
                    <a:pt x="0" y="45"/>
                    <a:pt x="1" y="46"/>
                    <a:pt x="1" y="46"/>
                  </a:cubicBezTo>
                  <a:cubicBezTo>
                    <a:pt x="17" y="34"/>
                    <a:pt x="30" y="18"/>
                    <a:pt x="42" y="3"/>
                  </a:cubicBezTo>
                  <a:cubicBezTo>
                    <a:pt x="43" y="2"/>
                    <a:pt x="41" y="0"/>
                    <a:pt x="40" y="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chenying0907 470"/>
            <p:cNvSpPr/>
            <p:nvPr/>
          </p:nvSpPr>
          <p:spPr bwMode="auto">
            <a:xfrm>
              <a:off x="7512051" y="4857751"/>
              <a:ext cx="136525" cy="134938"/>
            </a:xfrm>
            <a:custGeom>
              <a:avLst/>
              <a:gdLst>
                <a:gd name="T0" fmla="*/ 60 w 63"/>
                <a:gd name="T1" fmla="*/ 1 h 63"/>
                <a:gd name="T2" fmla="*/ 28 w 63"/>
                <a:gd name="T3" fmla="*/ 30 h 63"/>
                <a:gd name="T4" fmla="*/ 0 w 63"/>
                <a:gd name="T5" fmla="*/ 61 h 63"/>
                <a:gd name="T6" fmla="*/ 2 w 63"/>
                <a:gd name="T7" fmla="*/ 62 h 63"/>
                <a:gd name="T8" fmla="*/ 30 w 63"/>
                <a:gd name="T9" fmla="*/ 32 h 63"/>
                <a:gd name="T10" fmla="*/ 62 w 63"/>
                <a:gd name="T11" fmla="*/ 3 h 63"/>
                <a:gd name="T12" fmla="*/ 60 w 63"/>
                <a:gd name="T13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63">
                  <a:moveTo>
                    <a:pt x="60" y="1"/>
                  </a:moveTo>
                  <a:cubicBezTo>
                    <a:pt x="50" y="11"/>
                    <a:pt x="39" y="20"/>
                    <a:pt x="28" y="30"/>
                  </a:cubicBezTo>
                  <a:cubicBezTo>
                    <a:pt x="18" y="40"/>
                    <a:pt x="9" y="50"/>
                    <a:pt x="0" y="61"/>
                  </a:cubicBezTo>
                  <a:cubicBezTo>
                    <a:pt x="0" y="62"/>
                    <a:pt x="1" y="63"/>
                    <a:pt x="2" y="62"/>
                  </a:cubicBezTo>
                  <a:cubicBezTo>
                    <a:pt x="12" y="53"/>
                    <a:pt x="20" y="42"/>
                    <a:pt x="30" y="32"/>
                  </a:cubicBezTo>
                  <a:cubicBezTo>
                    <a:pt x="41" y="22"/>
                    <a:pt x="52" y="13"/>
                    <a:pt x="62" y="3"/>
                  </a:cubicBezTo>
                  <a:cubicBezTo>
                    <a:pt x="63" y="2"/>
                    <a:pt x="61" y="0"/>
                    <a:pt x="6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chenying0907 471"/>
            <p:cNvSpPr/>
            <p:nvPr/>
          </p:nvSpPr>
          <p:spPr bwMode="auto">
            <a:xfrm>
              <a:off x="7523163" y="4895851"/>
              <a:ext cx="125413" cy="125413"/>
            </a:xfrm>
            <a:custGeom>
              <a:avLst/>
              <a:gdLst>
                <a:gd name="T0" fmla="*/ 57 w 58"/>
                <a:gd name="T1" fmla="*/ 1 h 58"/>
                <a:gd name="T2" fmla="*/ 55 w 58"/>
                <a:gd name="T3" fmla="*/ 1 h 58"/>
                <a:gd name="T4" fmla="*/ 33 w 58"/>
                <a:gd name="T5" fmla="*/ 22 h 58"/>
                <a:gd name="T6" fmla="*/ 17 w 58"/>
                <a:gd name="T7" fmla="*/ 36 h 58"/>
                <a:gd name="T8" fmla="*/ 0 w 58"/>
                <a:gd name="T9" fmla="*/ 56 h 58"/>
                <a:gd name="T10" fmla="*/ 2 w 58"/>
                <a:gd name="T11" fmla="*/ 57 h 58"/>
                <a:gd name="T12" fmla="*/ 22 w 58"/>
                <a:gd name="T13" fmla="*/ 35 h 58"/>
                <a:gd name="T14" fmla="*/ 39 w 58"/>
                <a:gd name="T15" fmla="*/ 21 h 58"/>
                <a:gd name="T16" fmla="*/ 57 w 58"/>
                <a:gd name="T17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58">
                  <a:moveTo>
                    <a:pt x="57" y="1"/>
                  </a:moveTo>
                  <a:cubicBezTo>
                    <a:pt x="57" y="0"/>
                    <a:pt x="55" y="0"/>
                    <a:pt x="55" y="1"/>
                  </a:cubicBezTo>
                  <a:cubicBezTo>
                    <a:pt x="56" y="9"/>
                    <a:pt x="38" y="18"/>
                    <a:pt x="33" y="22"/>
                  </a:cubicBezTo>
                  <a:cubicBezTo>
                    <a:pt x="28" y="27"/>
                    <a:pt x="22" y="31"/>
                    <a:pt x="17" y="36"/>
                  </a:cubicBezTo>
                  <a:cubicBezTo>
                    <a:pt x="11" y="42"/>
                    <a:pt x="6" y="49"/>
                    <a:pt x="0" y="56"/>
                  </a:cubicBezTo>
                  <a:cubicBezTo>
                    <a:pt x="0" y="57"/>
                    <a:pt x="1" y="58"/>
                    <a:pt x="2" y="57"/>
                  </a:cubicBezTo>
                  <a:cubicBezTo>
                    <a:pt x="9" y="50"/>
                    <a:pt x="15" y="42"/>
                    <a:pt x="22" y="35"/>
                  </a:cubicBezTo>
                  <a:cubicBezTo>
                    <a:pt x="28" y="30"/>
                    <a:pt x="34" y="25"/>
                    <a:pt x="39" y="21"/>
                  </a:cubicBezTo>
                  <a:cubicBezTo>
                    <a:pt x="45" y="17"/>
                    <a:pt x="58" y="9"/>
                    <a:pt x="57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chenying0907 472"/>
            <p:cNvSpPr/>
            <p:nvPr/>
          </p:nvSpPr>
          <p:spPr bwMode="auto">
            <a:xfrm>
              <a:off x="7516813" y="4929188"/>
              <a:ext cx="146050" cy="128588"/>
            </a:xfrm>
            <a:custGeom>
              <a:avLst/>
              <a:gdLst>
                <a:gd name="T0" fmla="*/ 66 w 68"/>
                <a:gd name="T1" fmla="*/ 1 h 60"/>
                <a:gd name="T2" fmla="*/ 28 w 68"/>
                <a:gd name="T3" fmla="*/ 31 h 60"/>
                <a:gd name="T4" fmla="*/ 11 w 68"/>
                <a:gd name="T5" fmla="*/ 47 h 60"/>
                <a:gd name="T6" fmla="*/ 1 w 68"/>
                <a:gd name="T7" fmla="*/ 59 h 60"/>
                <a:gd name="T8" fmla="*/ 2 w 68"/>
                <a:gd name="T9" fmla="*/ 59 h 60"/>
                <a:gd name="T10" fmla="*/ 16 w 68"/>
                <a:gd name="T11" fmla="*/ 46 h 60"/>
                <a:gd name="T12" fmla="*/ 31 w 68"/>
                <a:gd name="T13" fmla="*/ 32 h 60"/>
                <a:gd name="T14" fmla="*/ 67 w 68"/>
                <a:gd name="T15" fmla="*/ 2 h 60"/>
                <a:gd name="T16" fmla="*/ 66 w 68"/>
                <a:gd name="T17" fmla="*/ 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60">
                  <a:moveTo>
                    <a:pt x="66" y="1"/>
                  </a:moveTo>
                  <a:cubicBezTo>
                    <a:pt x="53" y="10"/>
                    <a:pt x="39" y="20"/>
                    <a:pt x="28" y="31"/>
                  </a:cubicBezTo>
                  <a:cubicBezTo>
                    <a:pt x="22" y="36"/>
                    <a:pt x="17" y="42"/>
                    <a:pt x="11" y="47"/>
                  </a:cubicBezTo>
                  <a:cubicBezTo>
                    <a:pt x="6" y="50"/>
                    <a:pt x="2" y="53"/>
                    <a:pt x="1" y="59"/>
                  </a:cubicBezTo>
                  <a:cubicBezTo>
                    <a:pt x="0" y="60"/>
                    <a:pt x="2" y="60"/>
                    <a:pt x="2" y="59"/>
                  </a:cubicBezTo>
                  <a:cubicBezTo>
                    <a:pt x="6" y="54"/>
                    <a:pt x="11" y="50"/>
                    <a:pt x="16" y="46"/>
                  </a:cubicBezTo>
                  <a:cubicBezTo>
                    <a:pt x="21" y="41"/>
                    <a:pt x="26" y="36"/>
                    <a:pt x="31" y="32"/>
                  </a:cubicBezTo>
                  <a:cubicBezTo>
                    <a:pt x="42" y="21"/>
                    <a:pt x="54" y="11"/>
                    <a:pt x="67" y="2"/>
                  </a:cubicBezTo>
                  <a:cubicBezTo>
                    <a:pt x="68" y="1"/>
                    <a:pt x="67" y="0"/>
                    <a:pt x="66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chenying0907 473"/>
            <p:cNvSpPr/>
            <p:nvPr/>
          </p:nvSpPr>
          <p:spPr bwMode="auto">
            <a:xfrm>
              <a:off x="7554913" y="4965701"/>
              <a:ext cx="103188" cy="92075"/>
            </a:xfrm>
            <a:custGeom>
              <a:avLst/>
              <a:gdLst>
                <a:gd name="T0" fmla="*/ 45 w 48"/>
                <a:gd name="T1" fmla="*/ 1 h 43"/>
                <a:gd name="T2" fmla="*/ 1 w 48"/>
                <a:gd name="T3" fmla="*/ 41 h 43"/>
                <a:gd name="T4" fmla="*/ 1 w 48"/>
                <a:gd name="T5" fmla="*/ 42 h 43"/>
                <a:gd name="T6" fmla="*/ 47 w 48"/>
                <a:gd name="T7" fmla="*/ 3 h 43"/>
                <a:gd name="T8" fmla="*/ 45 w 48"/>
                <a:gd name="T9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3">
                  <a:moveTo>
                    <a:pt x="45" y="1"/>
                  </a:moveTo>
                  <a:cubicBezTo>
                    <a:pt x="30" y="14"/>
                    <a:pt x="14" y="26"/>
                    <a:pt x="1" y="41"/>
                  </a:cubicBezTo>
                  <a:cubicBezTo>
                    <a:pt x="0" y="42"/>
                    <a:pt x="1" y="43"/>
                    <a:pt x="1" y="42"/>
                  </a:cubicBezTo>
                  <a:cubicBezTo>
                    <a:pt x="17" y="30"/>
                    <a:pt x="32" y="16"/>
                    <a:pt x="47" y="3"/>
                  </a:cubicBezTo>
                  <a:cubicBezTo>
                    <a:pt x="48" y="2"/>
                    <a:pt x="46" y="0"/>
                    <a:pt x="45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chenying0907 474"/>
            <p:cNvSpPr/>
            <p:nvPr/>
          </p:nvSpPr>
          <p:spPr bwMode="auto">
            <a:xfrm>
              <a:off x="7597776" y="5018088"/>
              <a:ext cx="53975" cy="53975"/>
            </a:xfrm>
            <a:custGeom>
              <a:avLst/>
              <a:gdLst>
                <a:gd name="T0" fmla="*/ 23 w 25"/>
                <a:gd name="T1" fmla="*/ 1 h 25"/>
                <a:gd name="T2" fmla="*/ 0 w 25"/>
                <a:gd name="T3" fmla="*/ 24 h 25"/>
                <a:gd name="T4" fmla="*/ 1 w 25"/>
                <a:gd name="T5" fmla="*/ 25 h 25"/>
                <a:gd name="T6" fmla="*/ 24 w 25"/>
                <a:gd name="T7" fmla="*/ 2 h 25"/>
                <a:gd name="T8" fmla="*/ 23 w 25"/>
                <a:gd name="T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23" y="1"/>
                  </a:moveTo>
                  <a:cubicBezTo>
                    <a:pt x="18" y="11"/>
                    <a:pt x="7" y="16"/>
                    <a:pt x="0" y="24"/>
                  </a:cubicBezTo>
                  <a:cubicBezTo>
                    <a:pt x="0" y="24"/>
                    <a:pt x="1" y="25"/>
                    <a:pt x="1" y="25"/>
                  </a:cubicBezTo>
                  <a:cubicBezTo>
                    <a:pt x="10" y="19"/>
                    <a:pt x="20" y="12"/>
                    <a:pt x="24" y="2"/>
                  </a:cubicBezTo>
                  <a:cubicBezTo>
                    <a:pt x="25" y="1"/>
                    <a:pt x="23" y="0"/>
                    <a:pt x="23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4" name="PA_文本框 63"/>
          <p:cNvSpPr txBox="1"/>
          <p:nvPr>
            <p:custDataLst>
              <p:tags r:id="rId2"/>
            </p:custDataLst>
          </p:nvPr>
        </p:nvSpPr>
        <p:spPr>
          <a:xfrm>
            <a:off x="1725380" y="2720922"/>
            <a:ext cx="28438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PART 03</a:t>
            </a:r>
            <a:endParaRPr kumimoji="0" lang="zh-CN" altLang="en-US" sz="4800" b="1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5" name="PA_组合 64"/>
          <p:cNvGrpSpPr/>
          <p:nvPr>
            <p:custDataLst>
              <p:tags r:id="rId3"/>
            </p:custDataLst>
          </p:nvPr>
        </p:nvGrpSpPr>
        <p:grpSpPr>
          <a:xfrm>
            <a:off x="5159202" y="2554920"/>
            <a:ext cx="6263005" cy="2079440"/>
            <a:chOff x="6227396" y="3253586"/>
            <a:chExt cx="6263005" cy="2079440"/>
          </a:xfrm>
        </p:grpSpPr>
        <p:sp>
          <p:nvSpPr>
            <p:cNvPr id="66" name="文本框 65"/>
            <p:cNvSpPr txBox="1"/>
            <p:nvPr/>
          </p:nvSpPr>
          <p:spPr>
            <a:xfrm>
              <a:off x="6227396" y="3253586"/>
              <a:ext cx="6263005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4800" b="1" kern="0" dirty="0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</a:rPr>
                <a:t>网站展示及核心代码</a:t>
              </a: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227397" y="4872651"/>
              <a:ext cx="504351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endParaRPr lang="en-US" altLang="zh-CN" sz="2000" kern="0" dirty="0">
                <a:solidFill>
                  <a:schemeClr val="accent5"/>
                </a:solidFill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6227397" y="4823246"/>
              <a:ext cx="5043515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1_Office 主题">
  <a:themeElements>
    <a:clrScheme name="自定义 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C3954"/>
      </a:accent1>
      <a:accent2>
        <a:srgbClr val="ED7D31"/>
      </a:accent2>
      <a:accent3>
        <a:srgbClr val="3DB39D"/>
      </a:accent3>
      <a:accent4>
        <a:srgbClr val="FFC000"/>
      </a:accent4>
      <a:accent5>
        <a:srgbClr val="4472C4"/>
      </a:accent5>
      <a:accent6>
        <a:srgbClr val="E95770"/>
      </a:accent6>
      <a:hlink>
        <a:srgbClr val="0563C1"/>
      </a:hlink>
      <a:folHlink>
        <a:srgbClr val="954F72"/>
      </a:folHlink>
    </a:clrScheme>
    <a:fontScheme name="自定义 12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自定义 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C3954"/>
      </a:accent1>
      <a:accent2>
        <a:srgbClr val="ED7D31"/>
      </a:accent2>
      <a:accent3>
        <a:srgbClr val="3DB39D"/>
      </a:accent3>
      <a:accent4>
        <a:srgbClr val="FFC000"/>
      </a:accent4>
      <a:accent5>
        <a:srgbClr val="4472C4"/>
      </a:accent5>
      <a:accent6>
        <a:srgbClr val="E95770"/>
      </a:accent6>
      <a:hlink>
        <a:srgbClr val="0563C1"/>
      </a:hlink>
      <a:folHlink>
        <a:srgbClr val="954F72"/>
      </a:folHlink>
    </a:clrScheme>
    <a:fontScheme name="自定义 12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402</Words>
  <Application>Microsoft Office PowerPoint</Application>
  <PresentationFormat>宽屏</PresentationFormat>
  <Paragraphs>85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Calibri</vt:lpstr>
      <vt:lpstr>微软雅黑</vt:lpstr>
      <vt:lpstr>宋体</vt:lpstr>
      <vt:lpstr>华文新魏</vt:lpstr>
      <vt:lpstr>微软雅黑 Light</vt:lpstr>
      <vt:lpstr>Consolas</vt:lpstr>
      <vt:lpstr>1_Office 主题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https://shop58478898.taobao.com/</Manager>
  <Company>https://shop58478898.taobao.com/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https://shop58478898.taobao.com/</dc:title>
  <dc:creator>https://shop58478898.taobao.com/</dc:creator>
  <cp:lastModifiedBy>lenovo</cp:lastModifiedBy>
  <cp:revision>713</cp:revision>
  <dcterms:created xsi:type="dcterms:W3CDTF">2015-08-10T10:22:00Z</dcterms:created>
  <dcterms:modified xsi:type="dcterms:W3CDTF">2021-11-30T05:22:18Z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BE89F2FD31844518A93973D4508DCB72</vt:lpwstr>
  </property>
  <property fmtid="{D5CDD505-2E9C-101B-9397-08002B2CF9AE}" pid="3" name="KSOProductBuildVer">
    <vt:lpwstr>2052-11.1.0.10495</vt:lpwstr>
  </property>
</Properties>
</file>

<file path=docProps/thumbnail.jpeg>
</file>